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44D3169-7CB1-20A5-7663-F76CC1D4A874}" name="PRICE, Jonathan (BIRMINGHAM COMMUNITY HEALTHCARE NHS FOUNDATION TRUST)" initials="PJ(CHNFT" userId="S::jonathan.price2@nhs.net::74ce31b1-7b37-4b8f-ae9a-b3d6f33c98e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B0A5"/>
    <a:srgbClr val="1C82BF"/>
    <a:srgbClr val="1C91B2"/>
    <a:srgbClr val="1C68CD"/>
    <a:srgbClr val="1C9DA8"/>
    <a:srgbClr val="000000"/>
    <a:srgbClr val="5E5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24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399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205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909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240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9968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54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193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033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683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970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675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808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322">
            <a:extLst>
              <a:ext uri="{FF2B5EF4-FFF2-40B4-BE49-F238E27FC236}">
                <a16:creationId xmlns:a16="http://schemas.microsoft.com/office/drawing/2014/main" id="{1123BDB5-BC7F-0E72-CD7B-FF0145443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803" y="5176925"/>
            <a:ext cx="3190206" cy="1056160"/>
          </a:xfrm>
          <a:prstGeom prst="roundRect">
            <a:avLst>
              <a:gd name="adj" fmla="val 20667"/>
            </a:avLst>
          </a:prstGeom>
          <a:solidFill>
            <a:srgbClr val="C3C8CE">
              <a:alpha val="20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747993"/>
              </a:solidFill>
              <a:effectLst/>
              <a:uLnTx/>
              <a:uFillTx/>
              <a:latin typeface="Poppins" pitchFamily="2" charset="77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DC43F3-E9AE-4C34-94FE-6F53812FC48B}"/>
              </a:ext>
            </a:extLst>
          </p:cNvPr>
          <p:cNvSpPr/>
          <p:nvPr/>
        </p:nvSpPr>
        <p:spPr>
          <a:xfrm>
            <a:off x="0" y="99078"/>
            <a:ext cx="4314027" cy="66361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32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Ethics and governance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D39CE38-52A3-4E33-BD6D-EA5B83392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4027" y="-3995"/>
            <a:ext cx="3252179" cy="1081856"/>
          </a:xfrm>
          <a:prstGeom prst="rect">
            <a:avLst/>
          </a:prstGeom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7CA6B96-FE25-4E9E-9D8A-ED74E246B9D8}"/>
              </a:ext>
            </a:extLst>
          </p:cNvPr>
          <p:cNvSpPr txBox="1"/>
          <p:nvPr/>
        </p:nvSpPr>
        <p:spPr>
          <a:xfrm>
            <a:off x="1" y="776197"/>
            <a:ext cx="431402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b="1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Does your research pose any ethical issues?</a:t>
            </a:r>
            <a:endParaRPr lang="en-GB" sz="1600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8D7420-E560-4152-A5A0-85BD557EA9E1}"/>
              </a:ext>
            </a:extLst>
          </p:cNvPr>
          <p:cNvSpPr txBox="1"/>
          <p:nvPr/>
        </p:nvSpPr>
        <p:spPr>
          <a:xfrm>
            <a:off x="-15965" y="1173902"/>
            <a:ext cx="7575638" cy="533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r>
              <a:rPr lang="en-GB" sz="1400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The principles that guide the conduct of healthcare research to keep participants safe from unnecessary harm</a:t>
            </a:r>
          </a:p>
        </p:txBody>
      </p:sp>
      <p:pic>
        <p:nvPicPr>
          <p:cNvPr id="136" name="Picture 135">
            <a:extLst>
              <a:ext uri="{FF2B5EF4-FFF2-40B4-BE49-F238E27FC236}">
                <a16:creationId xmlns:a16="http://schemas.microsoft.com/office/drawing/2014/main" id="{62D7DFAE-478A-46B6-996C-3D164992BD2D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</a:blip>
          <a:stretch>
            <a:fillRect/>
          </a:stretch>
        </p:blipFill>
        <p:spPr>
          <a:xfrm>
            <a:off x="224564" y="8997432"/>
            <a:ext cx="767026" cy="1551172"/>
          </a:xfrm>
          <a:prstGeom prst="rect">
            <a:avLst/>
          </a:prstGeom>
        </p:spPr>
      </p:pic>
      <p:sp>
        <p:nvSpPr>
          <p:cNvPr id="58" name="Freeform 65">
            <a:extLst>
              <a:ext uri="{FF2B5EF4-FFF2-40B4-BE49-F238E27FC236}">
                <a16:creationId xmlns:a16="http://schemas.microsoft.com/office/drawing/2014/main" id="{3E400B9D-4A00-E258-3624-02B0C74414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1523" y="2141172"/>
            <a:ext cx="3236756" cy="1079715"/>
          </a:xfrm>
          <a:prstGeom prst="roundRect">
            <a:avLst>
              <a:gd name="adj" fmla="val 20667"/>
            </a:avLst>
          </a:prstGeom>
          <a:solidFill>
            <a:srgbClr val="C3C8CE">
              <a:alpha val="20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747993"/>
              </a:solidFill>
              <a:effectLst/>
              <a:uLnTx/>
              <a:uFillTx/>
              <a:latin typeface="Poppins" pitchFamily="2" charset="77"/>
            </a:endParaRPr>
          </a:p>
        </p:txBody>
      </p:sp>
      <p:sp>
        <p:nvSpPr>
          <p:cNvPr id="59" name="Freeform 66">
            <a:extLst>
              <a:ext uri="{FF2B5EF4-FFF2-40B4-BE49-F238E27FC236}">
                <a16:creationId xmlns:a16="http://schemas.microsoft.com/office/drawing/2014/main" id="{81F5465A-3BC0-9C15-1DA8-7B2597EBC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8277" y="1929946"/>
            <a:ext cx="134571" cy="788688"/>
          </a:xfrm>
          <a:custGeom>
            <a:avLst/>
            <a:gdLst>
              <a:gd name="T0" fmla="*/ 0 w 348"/>
              <a:gd name="T1" fmla="*/ 545 h 2043"/>
              <a:gd name="T2" fmla="*/ 0 w 348"/>
              <a:gd name="T3" fmla="*/ 2042 h 2043"/>
              <a:gd name="T4" fmla="*/ 347 w 348"/>
              <a:gd name="T5" fmla="*/ 1496 h 2043"/>
              <a:gd name="T6" fmla="*/ 347 w 348"/>
              <a:gd name="T7" fmla="*/ 0 h 2043"/>
              <a:gd name="T8" fmla="*/ 0 w 348"/>
              <a:gd name="T9" fmla="*/ 545 h 20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8" h="2043">
                <a:moveTo>
                  <a:pt x="0" y="545"/>
                </a:moveTo>
                <a:lnTo>
                  <a:pt x="0" y="2042"/>
                </a:lnTo>
                <a:lnTo>
                  <a:pt x="347" y="1496"/>
                </a:lnTo>
                <a:lnTo>
                  <a:pt x="347" y="0"/>
                </a:lnTo>
                <a:lnTo>
                  <a:pt x="0" y="545"/>
                </a:lnTo>
              </a:path>
            </a:pathLst>
          </a:custGeom>
          <a:solidFill>
            <a:srgbClr val="1359B4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747993"/>
              </a:solidFill>
              <a:effectLst/>
              <a:uLnTx/>
              <a:uFillTx/>
              <a:latin typeface="Poppins" pitchFamily="2" charset="77"/>
            </a:endParaRPr>
          </a:p>
        </p:txBody>
      </p:sp>
      <p:sp>
        <p:nvSpPr>
          <p:cNvPr id="60" name="Freeform 67">
            <a:extLst>
              <a:ext uri="{FF2B5EF4-FFF2-40B4-BE49-F238E27FC236}">
                <a16:creationId xmlns:a16="http://schemas.microsoft.com/office/drawing/2014/main" id="{214419FF-05E6-F318-733F-F16FEFB3F3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6305" y="1929946"/>
            <a:ext cx="766544" cy="441188"/>
          </a:xfrm>
          <a:custGeom>
            <a:avLst/>
            <a:gdLst>
              <a:gd name="T0" fmla="*/ 243 w 1983"/>
              <a:gd name="T1" fmla="*/ 1139 h 1140"/>
              <a:gd name="T2" fmla="*/ 1982 w 1983"/>
              <a:gd name="T3" fmla="*/ 1139 h 1140"/>
              <a:gd name="T4" fmla="*/ 1982 w 1983"/>
              <a:gd name="T5" fmla="*/ 0 h 1140"/>
              <a:gd name="T6" fmla="*/ 0 w 1983"/>
              <a:gd name="T7" fmla="*/ 0 h 1140"/>
              <a:gd name="T8" fmla="*/ 0 w 1983"/>
              <a:gd name="T9" fmla="*/ 896 h 1140"/>
              <a:gd name="T10" fmla="*/ 0 w 1983"/>
              <a:gd name="T11" fmla="*/ 896 h 1140"/>
              <a:gd name="T12" fmla="*/ 243 w 1983"/>
              <a:gd name="T13" fmla="*/ 1139 h 1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83" h="1140">
                <a:moveTo>
                  <a:pt x="243" y="1139"/>
                </a:moveTo>
                <a:lnTo>
                  <a:pt x="1982" y="1139"/>
                </a:lnTo>
                <a:lnTo>
                  <a:pt x="1982" y="0"/>
                </a:lnTo>
                <a:lnTo>
                  <a:pt x="0" y="0"/>
                </a:lnTo>
                <a:lnTo>
                  <a:pt x="0" y="896"/>
                </a:lnTo>
                <a:lnTo>
                  <a:pt x="0" y="896"/>
                </a:lnTo>
                <a:cubicBezTo>
                  <a:pt x="0" y="1031"/>
                  <a:pt x="109" y="1139"/>
                  <a:pt x="243" y="1139"/>
                </a:cubicBezTo>
              </a:path>
            </a:pathLst>
          </a:custGeom>
          <a:solidFill>
            <a:srgbClr val="1359B4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747993"/>
              </a:solidFill>
              <a:effectLst/>
              <a:uLnTx/>
              <a:uFillTx/>
              <a:latin typeface="Poppins" pitchFamily="2" charset="77"/>
            </a:endParaRPr>
          </a:p>
        </p:txBody>
      </p:sp>
      <p:sp>
        <p:nvSpPr>
          <p:cNvPr id="61" name="Freeform 68">
            <a:extLst>
              <a:ext uri="{FF2B5EF4-FFF2-40B4-BE49-F238E27FC236}">
                <a16:creationId xmlns:a16="http://schemas.microsoft.com/office/drawing/2014/main" id="{D68171B2-89BB-B7C2-9455-F08BC3A360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6305" y="1929946"/>
            <a:ext cx="766544" cy="441188"/>
          </a:xfrm>
          <a:custGeom>
            <a:avLst/>
            <a:gdLst>
              <a:gd name="T0" fmla="*/ 230 w 1983"/>
              <a:gd name="T1" fmla="*/ 1139 h 1140"/>
              <a:gd name="T2" fmla="*/ 1982 w 1983"/>
              <a:gd name="T3" fmla="*/ 1139 h 1140"/>
              <a:gd name="T4" fmla="*/ 1982 w 1983"/>
              <a:gd name="T5" fmla="*/ 0 h 1140"/>
              <a:gd name="T6" fmla="*/ 0 w 1983"/>
              <a:gd name="T7" fmla="*/ 0 h 1140"/>
              <a:gd name="T8" fmla="*/ 0 w 1983"/>
              <a:gd name="T9" fmla="*/ 909 h 1140"/>
              <a:gd name="T10" fmla="*/ 0 w 1983"/>
              <a:gd name="T11" fmla="*/ 909 h 1140"/>
              <a:gd name="T12" fmla="*/ 230 w 1983"/>
              <a:gd name="T13" fmla="*/ 1139 h 1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83" h="1140">
                <a:moveTo>
                  <a:pt x="230" y="1139"/>
                </a:moveTo>
                <a:lnTo>
                  <a:pt x="1982" y="1139"/>
                </a:lnTo>
                <a:lnTo>
                  <a:pt x="1982" y="0"/>
                </a:lnTo>
                <a:lnTo>
                  <a:pt x="0" y="0"/>
                </a:lnTo>
                <a:lnTo>
                  <a:pt x="0" y="909"/>
                </a:lnTo>
                <a:lnTo>
                  <a:pt x="0" y="909"/>
                </a:lnTo>
                <a:cubicBezTo>
                  <a:pt x="0" y="1036"/>
                  <a:pt x="103" y="1139"/>
                  <a:pt x="230" y="1139"/>
                </a:cubicBezTo>
              </a:path>
            </a:pathLst>
          </a:custGeom>
          <a:solidFill>
            <a:srgbClr val="FFFFFF">
              <a:alpha val="30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3"/>
              </a:solidFill>
              <a:latin typeface="Poppins" pitchFamily="2" charset="77"/>
            </a:endParaRPr>
          </a:p>
        </p:txBody>
      </p:sp>
      <p:sp>
        <p:nvSpPr>
          <p:cNvPr id="62" name="Freeform 69">
            <a:extLst>
              <a:ext uri="{FF2B5EF4-FFF2-40B4-BE49-F238E27FC236}">
                <a16:creationId xmlns:a16="http://schemas.microsoft.com/office/drawing/2014/main" id="{99C68F8A-A287-8107-662A-97504A95F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4254" y="2332808"/>
            <a:ext cx="175454" cy="332168"/>
          </a:xfrm>
          <a:custGeom>
            <a:avLst/>
            <a:gdLst>
              <a:gd name="T0" fmla="*/ 452 w 453"/>
              <a:gd name="T1" fmla="*/ 429 h 860"/>
              <a:gd name="T2" fmla="*/ 452 w 453"/>
              <a:gd name="T3" fmla="*/ 805 h 860"/>
              <a:gd name="T4" fmla="*/ 452 w 453"/>
              <a:gd name="T5" fmla="*/ 805 h 860"/>
              <a:gd name="T6" fmla="*/ 413 w 453"/>
              <a:gd name="T7" fmla="*/ 842 h 860"/>
              <a:gd name="T8" fmla="*/ 215 w 453"/>
              <a:gd name="T9" fmla="*/ 654 h 860"/>
              <a:gd name="T10" fmla="*/ 16 w 453"/>
              <a:gd name="T11" fmla="*/ 465 h 860"/>
              <a:gd name="T12" fmla="*/ 16 w 453"/>
              <a:gd name="T13" fmla="*/ 465 h 860"/>
              <a:gd name="T14" fmla="*/ 16 w 453"/>
              <a:gd name="T15" fmla="*/ 393 h 860"/>
              <a:gd name="T16" fmla="*/ 215 w 453"/>
              <a:gd name="T17" fmla="*/ 204 h 860"/>
              <a:gd name="T18" fmla="*/ 413 w 453"/>
              <a:gd name="T19" fmla="*/ 16 h 860"/>
              <a:gd name="T20" fmla="*/ 413 w 453"/>
              <a:gd name="T21" fmla="*/ 16 h 860"/>
              <a:gd name="T22" fmla="*/ 452 w 453"/>
              <a:gd name="T23" fmla="*/ 52 h 860"/>
              <a:gd name="T24" fmla="*/ 452 w 453"/>
              <a:gd name="T25" fmla="*/ 429 h 8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53" h="860">
                <a:moveTo>
                  <a:pt x="452" y="429"/>
                </a:moveTo>
                <a:lnTo>
                  <a:pt x="452" y="805"/>
                </a:lnTo>
                <a:lnTo>
                  <a:pt x="452" y="805"/>
                </a:lnTo>
                <a:cubicBezTo>
                  <a:pt x="452" y="838"/>
                  <a:pt x="430" y="859"/>
                  <a:pt x="413" y="842"/>
                </a:cubicBezTo>
                <a:lnTo>
                  <a:pt x="215" y="654"/>
                </a:lnTo>
                <a:lnTo>
                  <a:pt x="16" y="465"/>
                </a:lnTo>
                <a:lnTo>
                  <a:pt x="16" y="465"/>
                </a:lnTo>
                <a:cubicBezTo>
                  <a:pt x="0" y="449"/>
                  <a:pt x="0" y="408"/>
                  <a:pt x="16" y="393"/>
                </a:cubicBezTo>
                <a:lnTo>
                  <a:pt x="215" y="204"/>
                </a:lnTo>
                <a:lnTo>
                  <a:pt x="413" y="16"/>
                </a:lnTo>
                <a:lnTo>
                  <a:pt x="413" y="16"/>
                </a:lnTo>
                <a:cubicBezTo>
                  <a:pt x="430" y="0"/>
                  <a:pt x="452" y="20"/>
                  <a:pt x="452" y="52"/>
                </a:cubicBezTo>
                <a:lnTo>
                  <a:pt x="452" y="429"/>
                </a:lnTo>
              </a:path>
            </a:pathLst>
          </a:custGeom>
          <a:solidFill>
            <a:srgbClr val="1359B4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747993"/>
              </a:solidFill>
              <a:effectLst/>
              <a:uLnTx/>
              <a:uFillTx/>
              <a:latin typeface="Poppins" pitchFamily="2" charset="77"/>
            </a:endParaRPr>
          </a:p>
        </p:txBody>
      </p:sp>
      <p:sp>
        <p:nvSpPr>
          <p:cNvPr id="63" name="Freeform 70">
            <a:extLst>
              <a:ext uri="{FF2B5EF4-FFF2-40B4-BE49-F238E27FC236}">
                <a16:creationId xmlns:a16="http://schemas.microsoft.com/office/drawing/2014/main" id="{EAC1AB5C-B665-B62D-3B09-1676B01611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2315" y="3681612"/>
            <a:ext cx="3215964" cy="1039991"/>
          </a:xfrm>
          <a:prstGeom prst="roundRect">
            <a:avLst>
              <a:gd name="adj" fmla="val 20667"/>
            </a:avLst>
          </a:prstGeom>
          <a:solidFill>
            <a:srgbClr val="C3C8CE">
              <a:alpha val="20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747993"/>
              </a:solidFill>
              <a:effectLst/>
              <a:uLnTx/>
              <a:uFillTx/>
              <a:latin typeface="Poppins" pitchFamily="2" charset="77"/>
            </a:endParaRPr>
          </a:p>
        </p:txBody>
      </p:sp>
      <p:sp>
        <p:nvSpPr>
          <p:cNvPr id="128" name="Freeform 71">
            <a:extLst>
              <a:ext uri="{FF2B5EF4-FFF2-40B4-BE49-F238E27FC236}">
                <a16:creationId xmlns:a16="http://schemas.microsoft.com/office/drawing/2014/main" id="{0413F483-FCA1-AD7E-5316-78B43734B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8277" y="3470386"/>
            <a:ext cx="134571" cy="788688"/>
          </a:xfrm>
          <a:custGeom>
            <a:avLst/>
            <a:gdLst>
              <a:gd name="T0" fmla="*/ 0 w 348"/>
              <a:gd name="T1" fmla="*/ 545 h 2042"/>
              <a:gd name="T2" fmla="*/ 0 w 348"/>
              <a:gd name="T3" fmla="*/ 2041 h 2042"/>
              <a:gd name="T4" fmla="*/ 347 w 348"/>
              <a:gd name="T5" fmla="*/ 1495 h 2042"/>
              <a:gd name="T6" fmla="*/ 347 w 348"/>
              <a:gd name="T7" fmla="*/ 0 h 2042"/>
              <a:gd name="T8" fmla="*/ 0 w 348"/>
              <a:gd name="T9" fmla="*/ 545 h 20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8" h="2042">
                <a:moveTo>
                  <a:pt x="0" y="545"/>
                </a:moveTo>
                <a:lnTo>
                  <a:pt x="0" y="2041"/>
                </a:lnTo>
                <a:lnTo>
                  <a:pt x="347" y="1495"/>
                </a:lnTo>
                <a:lnTo>
                  <a:pt x="347" y="0"/>
                </a:lnTo>
                <a:lnTo>
                  <a:pt x="0" y="545"/>
                </a:lnTo>
              </a:path>
            </a:pathLst>
          </a:custGeom>
          <a:solidFill>
            <a:srgbClr val="4E88E9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747993"/>
              </a:solidFill>
              <a:effectLst/>
              <a:uLnTx/>
              <a:uFillTx/>
              <a:latin typeface="Poppins" pitchFamily="2" charset="77"/>
            </a:endParaRPr>
          </a:p>
        </p:txBody>
      </p:sp>
      <p:sp>
        <p:nvSpPr>
          <p:cNvPr id="129" name="Freeform 72">
            <a:extLst>
              <a:ext uri="{FF2B5EF4-FFF2-40B4-BE49-F238E27FC236}">
                <a16:creationId xmlns:a16="http://schemas.microsoft.com/office/drawing/2014/main" id="{4522F7CD-BB91-F590-7923-322258F6BD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6305" y="3470386"/>
            <a:ext cx="766544" cy="441188"/>
          </a:xfrm>
          <a:custGeom>
            <a:avLst/>
            <a:gdLst>
              <a:gd name="T0" fmla="*/ 243 w 1983"/>
              <a:gd name="T1" fmla="*/ 1139 h 1140"/>
              <a:gd name="T2" fmla="*/ 1982 w 1983"/>
              <a:gd name="T3" fmla="*/ 1139 h 1140"/>
              <a:gd name="T4" fmla="*/ 1982 w 1983"/>
              <a:gd name="T5" fmla="*/ 0 h 1140"/>
              <a:gd name="T6" fmla="*/ 0 w 1983"/>
              <a:gd name="T7" fmla="*/ 0 h 1140"/>
              <a:gd name="T8" fmla="*/ 0 w 1983"/>
              <a:gd name="T9" fmla="*/ 895 h 1140"/>
              <a:gd name="T10" fmla="*/ 0 w 1983"/>
              <a:gd name="T11" fmla="*/ 895 h 1140"/>
              <a:gd name="T12" fmla="*/ 243 w 1983"/>
              <a:gd name="T13" fmla="*/ 1139 h 1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83" h="1140">
                <a:moveTo>
                  <a:pt x="243" y="1139"/>
                </a:moveTo>
                <a:lnTo>
                  <a:pt x="1982" y="1139"/>
                </a:lnTo>
                <a:lnTo>
                  <a:pt x="1982" y="0"/>
                </a:lnTo>
                <a:lnTo>
                  <a:pt x="0" y="0"/>
                </a:lnTo>
                <a:lnTo>
                  <a:pt x="0" y="895"/>
                </a:lnTo>
                <a:lnTo>
                  <a:pt x="0" y="895"/>
                </a:lnTo>
                <a:cubicBezTo>
                  <a:pt x="0" y="1030"/>
                  <a:pt x="109" y="1139"/>
                  <a:pt x="243" y="1139"/>
                </a:cubicBezTo>
              </a:path>
            </a:pathLst>
          </a:custGeom>
          <a:solidFill>
            <a:srgbClr val="4E88E9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747993"/>
              </a:solidFill>
              <a:effectLst/>
              <a:uLnTx/>
              <a:uFillTx/>
              <a:latin typeface="Poppins" pitchFamily="2" charset="77"/>
            </a:endParaRPr>
          </a:p>
        </p:txBody>
      </p:sp>
      <p:sp>
        <p:nvSpPr>
          <p:cNvPr id="130" name="Freeform 73">
            <a:extLst>
              <a:ext uri="{FF2B5EF4-FFF2-40B4-BE49-F238E27FC236}">
                <a16:creationId xmlns:a16="http://schemas.microsoft.com/office/drawing/2014/main" id="{2345EA3B-221A-115D-7BC4-8AB4A0B643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6305" y="3470386"/>
            <a:ext cx="766544" cy="441188"/>
          </a:xfrm>
          <a:custGeom>
            <a:avLst/>
            <a:gdLst>
              <a:gd name="T0" fmla="*/ 230 w 1983"/>
              <a:gd name="T1" fmla="*/ 1139 h 1140"/>
              <a:gd name="T2" fmla="*/ 1982 w 1983"/>
              <a:gd name="T3" fmla="*/ 1139 h 1140"/>
              <a:gd name="T4" fmla="*/ 1982 w 1983"/>
              <a:gd name="T5" fmla="*/ 0 h 1140"/>
              <a:gd name="T6" fmla="*/ 0 w 1983"/>
              <a:gd name="T7" fmla="*/ 0 h 1140"/>
              <a:gd name="T8" fmla="*/ 0 w 1983"/>
              <a:gd name="T9" fmla="*/ 908 h 1140"/>
              <a:gd name="T10" fmla="*/ 0 w 1983"/>
              <a:gd name="T11" fmla="*/ 908 h 1140"/>
              <a:gd name="T12" fmla="*/ 230 w 1983"/>
              <a:gd name="T13" fmla="*/ 1139 h 1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83" h="1140">
                <a:moveTo>
                  <a:pt x="230" y="1139"/>
                </a:moveTo>
                <a:lnTo>
                  <a:pt x="1982" y="1139"/>
                </a:lnTo>
                <a:lnTo>
                  <a:pt x="1982" y="0"/>
                </a:lnTo>
                <a:lnTo>
                  <a:pt x="0" y="0"/>
                </a:lnTo>
                <a:lnTo>
                  <a:pt x="0" y="908"/>
                </a:lnTo>
                <a:lnTo>
                  <a:pt x="0" y="908"/>
                </a:lnTo>
                <a:cubicBezTo>
                  <a:pt x="0" y="1036"/>
                  <a:pt x="103" y="1139"/>
                  <a:pt x="230" y="1139"/>
                </a:cubicBezTo>
              </a:path>
            </a:pathLst>
          </a:custGeom>
          <a:solidFill>
            <a:srgbClr val="FFFFFF">
              <a:alpha val="30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3"/>
              </a:solidFill>
              <a:latin typeface="Poppins" pitchFamily="2" charset="77"/>
            </a:endParaRPr>
          </a:p>
        </p:txBody>
      </p:sp>
      <p:sp>
        <p:nvSpPr>
          <p:cNvPr id="131" name="Freeform 74">
            <a:extLst>
              <a:ext uri="{FF2B5EF4-FFF2-40B4-BE49-F238E27FC236}">
                <a16:creationId xmlns:a16="http://schemas.microsoft.com/office/drawing/2014/main" id="{C047C1B0-3687-2CB2-EB7F-63B03A7BB0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4254" y="3880016"/>
            <a:ext cx="175454" cy="332168"/>
          </a:xfrm>
          <a:custGeom>
            <a:avLst/>
            <a:gdLst>
              <a:gd name="T0" fmla="*/ 452 w 453"/>
              <a:gd name="T1" fmla="*/ 429 h 860"/>
              <a:gd name="T2" fmla="*/ 452 w 453"/>
              <a:gd name="T3" fmla="*/ 806 h 860"/>
              <a:gd name="T4" fmla="*/ 452 w 453"/>
              <a:gd name="T5" fmla="*/ 806 h 860"/>
              <a:gd name="T6" fmla="*/ 413 w 453"/>
              <a:gd name="T7" fmla="*/ 842 h 860"/>
              <a:gd name="T8" fmla="*/ 215 w 453"/>
              <a:gd name="T9" fmla="*/ 654 h 860"/>
              <a:gd name="T10" fmla="*/ 16 w 453"/>
              <a:gd name="T11" fmla="*/ 466 h 860"/>
              <a:gd name="T12" fmla="*/ 16 w 453"/>
              <a:gd name="T13" fmla="*/ 466 h 860"/>
              <a:gd name="T14" fmla="*/ 16 w 453"/>
              <a:gd name="T15" fmla="*/ 393 h 860"/>
              <a:gd name="T16" fmla="*/ 215 w 453"/>
              <a:gd name="T17" fmla="*/ 204 h 860"/>
              <a:gd name="T18" fmla="*/ 413 w 453"/>
              <a:gd name="T19" fmla="*/ 16 h 860"/>
              <a:gd name="T20" fmla="*/ 413 w 453"/>
              <a:gd name="T21" fmla="*/ 16 h 860"/>
              <a:gd name="T22" fmla="*/ 452 w 453"/>
              <a:gd name="T23" fmla="*/ 53 h 860"/>
              <a:gd name="T24" fmla="*/ 452 w 453"/>
              <a:gd name="T25" fmla="*/ 429 h 8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53" h="860">
                <a:moveTo>
                  <a:pt x="452" y="429"/>
                </a:moveTo>
                <a:lnTo>
                  <a:pt x="452" y="806"/>
                </a:lnTo>
                <a:lnTo>
                  <a:pt x="452" y="806"/>
                </a:lnTo>
                <a:cubicBezTo>
                  <a:pt x="452" y="838"/>
                  <a:pt x="430" y="859"/>
                  <a:pt x="413" y="842"/>
                </a:cubicBezTo>
                <a:lnTo>
                  <a:pt x="215" y="654"/>
                </a:lnTo>
                <a:lnTo>
                  <a:pt x="16" y="466"/>
                </a:lnTo>
                <a:lnTo>
                  <a:pt x="16" y="466"/>
                </a:lnTo>
                <a:cubicBezTo>
                  <a:pt x="0" y="450"/>
                  <a:pt x="0" y="409"/>
                  <a:pt x="16" y="393"/>
                </a:cubicBezTo>
                <a:lnTo>
                  <a:pt x="215" y="204"/>
                </a:lnTo>
                <a:lnTo>
                  <a:pt x="413" y="16"/>
                </a:lnTo>
                <a:lnTo>
                  <a:pt x="413" y="16"/>
                </a:lnTo>
                <a:cubicBezTo>
                  <a:pt x="430" y="0"/>
                  <a:pt x="452" y="20"/>
                  <a:pt x="452" y="53"/>
                </a:cubicBezTo>
                <a:lnTo>
                  <a:pt x="452" y="429"/>
                </a:lnTo>
              </a:path>
            </a:pathLst>
          </a:custGeom>
          <a:solidFill>
            <a:srgbClr val="4E88E9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747993"/>
              </a:solidFill>
              <a:effectLst/>
              <a:uLnTx/>
              <a:uFillTx/>
              <a:latin typeface="Poppins" pitchFamily="2" charset="77"/>
            </a:endParaRPr>
          </a:p>
        </p:txBody>
      </p:sp>
      <p:sp>
        <p:nvSpPr>
          <p:cNvPr id="132" name="Freeform 75">
            <a:extLst>
              <a:ext uri="{FF2B5EF4-FFF2-40B4-BE49-F238E27FC236}">
                <a16:creationId xmlns:a16="http://schemas.microsoft.com/office/drawing/2014/main" id="{5F487940-95E3-5113-F618-6158CF78C7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2315" y="5173840"/>
            <a:ext cx="3215964" cy="1049784"/>
          </a:xfrm>
          <a:prstGeom prst="roundRect">
            <a:avLst>
              <a:gd name="adj" fmla="val 21030"/>
            </a:avLst>
          </a:prstGeom>
          <a:solidFill>
            <a:srgbClr val="C3C8CE">
              <a:alpha val="20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747993"/>
              </a:solidFill>
              <a:effectLst/>
              <a:uLnTx/>
              <a:uFillTx/>
              <a:latin typeface="Poppins" pitchFamily="2" charset="77"/>
            </a:endParaRPr>
          </a:p>
        </p:txBody>
      </p:sp>
      <p:sp>
        <p:nvSpPr>
          <p:cNvPr id="133" name="Freeform 76">
            <a:extLst>
              <a:ext uri="{FF2B5EF4-FFF2-40B4-BE49-F238E27FC236}">
                <a16:creationId xmlns:a16="http://schemas.microsoft.com/office/drawing/2014/main" id="{0AC36CB4-5B1E-C87A-D43F-4A716D6F2F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8277" y="4982251"/>
            <a:ext cx="134571" cy="788688"/>
          </a:xfrm>
          <a:custGeom>
            <a:avLst/>
            <a:gdLst>
              <a:gd name="T0" fmla="*/ 0 w 348"/>
              <a:gd name="T1" fmla="*/ 546 h 2043"/>
              <a:gd name="T2" fmla="*/ 0 w 348"/>
              <a:gd name="T3" fmla="*/ 2042 h 2043"/>
              <a:gd name="T4" fmla="*/ 347 w 348"/>
              <a:gd name="T5" fmla="*/ 1496 h 2043"/>
              <a:gd name="T6" fmla="*/ 347 w 348"/>
              <a:gd name="T7" fmla="*/ 0 h 2043"/>
              <a:gd name="T8" fmla="*/ 0 w 348"/>
              <a:gd name="T9" fmla="*/ 546 h 20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8" h="2043">
                <a:moveTo>
                  <a:pt x="0" y="546"/>
                </a:moveTo>
                <a:lnTo>
                  <a:pt x="0" y="2042"/>
                </a:lnTo>
                <a:lnTo>
                  <a:pt x="347" y="1496"/>
                </a:lnTo>
                <a:lnTo>
                  <a:pt x="347" y="0"/>
                </a:lnTo>
                <a:lnTo>
                  <a:pt x="0" y="546"/>
                </a:lnTo>
              </a:path>
            </a:pathLst>
          </a:custGeom>
          <a:solidFill>
            <a:srgbClr val="694CAC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747993"/>
              </a:solidFill>
              <a:effectLst/>
              <a:uLnTx/>
              <a:uFillTx/>
              <a:latin typeface="Poppins" pitchFamily="2" charset="77"/>
            </a:endParaRPr>
          </a:p>
        </p:txBody>
      </p:sp>
      <p:sp>
        <p:nvSpPr>
          <p:cNvPr id="134" name="Freeform 77">
            <a:extLst>
              <a:ext uri="{FF2B5EF4-FFF2-40B4-BE49-F238E27FC236}">
                <a16:creationId xmlns:a16="http://schemas.microsoft.com/office/drawing/2014/main" id="{AA881D15-85C0-43F5-2C5E-C47AA20CA9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6305" y="4982251"/>
            <a:ext cx="766544" cy="441188"/>
          </a:xfrm>
          <a:custGeom>
            <a:avLst/>
            <a:gdLst>
              <a:gd name="T0" fmla="*/ 243 w 1983"/>
              <a:gd name="T1" fmla="*/ 1140 h 1141"/>
              <a:gd name="T2" fmla="*/ 1982 w 1983"/>
              <a:gd name="T3" fmla="*/ 1140 h 1141"/>
              <a:gd name="T4" fmla="*/ 1982 w 1983"/>
              <a:gd name="T5" fmla="*/ 0 h 1141"/>
              <a:gd name="T6" fmla="*/ 0 w 1983"/>
              <a:gd name="T7" fmla="*/ 0 h 1141"/>
              <a:gd name="T8" fmla="*/ 0 w 1983"/>
              <a:gd name="T9" fmla="*/ 896 h 1141"/>
              <a:gd name="T10" fmla="*/ 0 w 1983"/>
              <a:gd name="T11" fmla="*/ 896 h 1141"/>
              <a:gd name="T12" fmla="*/ 243 w 1983"/>
              <a:gd name="T13" fmla="*/ 1140 h 1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83" h="1141">
                <a:moveTo>
                  <a:pt x="243" y="1140"/>
                </a:moveTo>
                <a:lnTo>
                  <a:pt x="1982" y="1140"/>
                </a:lnTo>
                <a:lnTo>
                  <a:pt x="1982" y="0"/>
                </a:lnTo>
                <a:lnTo>
                  <a:pt x="0" y="0"/>
                </a:lnTo>
                <a:lnTo>
                  <a:pt x="0" y="896"/>
                </a:lnTo>
                <a:lnTo>
                  <a:pt x="0" y="896"/>
                </a:lnTo>
                <a:cubicBezTo>
                  <a:pt x="0" y="1031"/>
                  <a:pt x="109" y="1140"/>
                  <a:pt x="243" y="1140"/>
                </a:cubicBezTo>
              </a:path>
            </a:pathLst>
          </a:custGeom>
          <a:solidFill>
            <a:srgbClr val="694CAC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747993"/>
              </a:solidFill>
              <a:effectLst/>
              <a:uLnTx/>
              <a:uFillTx/>
              <a:latin typeface="Poppins" pitchFamily="2" charset="77"/>
            </a:endParaRPr>
          </a:p>
        </p:txBody>
      </p:sp>
      <p:sp>
        <p:nvSpPr>
          <p:cNvPr id="135" name="Freeform 78">
            <a:extLst>
              <a:ext uri="{FF2B5EF4-FFF2-40B4-BE49-F238E27FC236}">
                <a16:creationId xmlns:a16="http://schemas.microsoft.com/office/drawing/2014/main" id="{57D8E99D-191F-B864-A1F3-DC250A2453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6305" y="4982251"/>
            <a:ext cx="766544" cy="441188"/>
          </a:xfrm>
          <a:custGeom>
            <a:avLst/>
            <a:gdLst>
              <a:gd name="T0" fmla="*/ 230 w 1983"/>
              <a:gd name="T1" fmla="*/ 1140 h 1141"/>
              <a:gd name="T2" fmla="*/ 1982 w 1983"/>
              <a:gd name="T3" fmla="*/ 1140 h 1141"/>
              <a:gd name="T4" fmla="*/ 1982 w 1983"/>
              <a:gd name="T5" fmla="*/ 0 h 1141"/>
              <a:gd name="T6" fmla="*/ 0 w 1983"/>
              <a:gd name="T7" fmla="*/ 0 h 1141"/>
              <a:gd name="T8" fmla="*/ 0 w 1983"/>
              <a:gd name="T9" fmla="*/ 909 h 1141"/>
              <a:gd name="T10" fmla="*/ 0 w 1983"/>
              <a:gd name="T11" fmla="*/ 909 h 1141"/>
              <a:gd name="T12" fmla="*/ 230 w 1983"/>
              <a:gd name="T13" fmla="*/ 1140 h 1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83" h="1141">
                <a:moveTo>
                  <a:pt x="230" y="1140"/>
                </a:moveTo>
                <a:lnTo>
                  <a:pt x="1982" y="1140"/>
                </a:lnTo>
                <a:lnTo>
                  <a:pt x="1982" y="0"/>
                </a:lnTo>
                <a:lnTo>
                  <a:pt x="0" y="0"/>
                </a:lnTo>
                <a:lnTo>
                  <a:pt x="0" y="909"/>
                </a:lnTo>
                <a:lnTo>
                  <a:pt x="0" y="909"/>
                </a:lnTo>
                <a:cubicBezTo>
                  <a:pt x="0" y="1037"/>
                  <a:pt x="103" y="1140"/>
                  <a:pt x="230" y="1140"/>
                </a:cubicBezTo>
              </a:path>
            </a:pathLst>
          </a:custGeom>
          <a:solidFill>
            <a:srgbClr val="FFFFFF">
              <a:alpha val="30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3"/>
              </a:solidFill>
              <a:latin typeface="Poppins" pitchFamily="2" charset="77"/>
            </a:endParaRPr>
          </a:p>
        </p:txBody>
      </p:sp>
      <p:sp>
        <p:nvSpPr>
          <p:cNvPr id="137" name="Freeform 79">
            <a:extLst>
              <a:ext uri="{FF2B5EF4-FFF2-40B4-BE49-F238E27FC236}">
                <a16:creationId xmlns:a16="http://schemas.microsoft.com/office/drawing/2014/main" id="{CFC97822-E5BC-6414-DB78-07920217B7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4254" y="5402180"/>
            <a:ext cx="175454" cy="332168"/>
          </a:xfrm>
          <a:custGeom>
            <a:avLst/>
            <a:gdLst>
              <a:gd name="T0" fmla="*/ 452 w 453"/>
              <a:gd name="T1" fmla="*/ 429 h 860"/>
              <a:gd name="T2" fmla="*/ 452 w 453"/>
              <a:gd name="T3" fmla="*/ 806 h 860"/>
              <a:gd name="T4" fmla="*/ 452 w 453"/>
              <a:gd name="T5" fmla="*/ 806 h 860"/>
              <a:gd name="T6" fmla="*/ 413 w 453"/>
              <a:gd name="T7" fmla="*/ 842 h 860"/>
              <a:gd name="T8" fmla="*/ 215 w 453"/>
              <a:gd name="T9" fmla="*/ 654 h 860"/>
              <a:gd name="T10" fmla="*/ 16 w 453"/>
              <a:gd name="T11" fmla="*/ 466 h 860"/>
              <a:gd name="T12" fmla="*/ 16 w 453"/>
              <a:gd name="T13" fmla="*/ 466 h 860"/>
              <a:gd name="T14" fmla="*/ 16 w 453"/>
              <a:gd name="T15" fmla="*/ 393 h 860"/>
              <a:gd name="T16" fmla="*/ 215 w 453"/>
              <a:gd name="T17" fmla="*/ 204 h 860"/>
              <a:gd name="T18" fmla="*/ 413 w 453"/>
              <a:gd name="T19" fmla="*/ 17 h 860"/>
              <a:gd name="T20" fmla="*/ 413 w 453"/>
              <a:gd name="T21" fmla="*/ 17 h 860"/>
              <a:gd name="T22" fmla="*/ 452 w 453"/>
              <a:gd name="T23" fmla="*/ 53 h 860"/>
              <a:gd name="T24" fmla="*/ 452 w 453"/>
              <a:gd name="T25" fmla="*/ 429 h 8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53" h="860">
                <a:moveTo>
                  <a:pt x="452" y="429"/>
                </a:moveTo>
                <a:lnTo>
                  <a:pt x="452" y="806"/>
                </a:lnTo>
                <a:lnTo>
                  <a:pt x="452" y="806"/>
                </a:lnTo>
                <a:cubicBezTo>
                  <a:pt x="452" y="839"/>
                  <a:pt x="430" y="859"/>
                  <a:pt x="413" y="842"/>
                </a:cubicBezTo>
                <a:lnTo>
                  <a:pt x="215" y="654"/>
                </a:lnTo>
                <a:lnTo>
                  <a:pt x="16" y="466"/>
                </a:lnTo>
                <a:lnTo>
                  <a:pt x="16" y="466"/>
                </a:lnTo>
                <a:cubicBezTo>
                  <a:pt x="0" y="450"/>
                  <a:pt x="0" y="410"/>
                  <a:pt x="16" y="393"/>
                </a:cubicBezTo>
                <a:lnTo>
                  <a:pt x="215" y="204"/>
                </a:lnTo>
                <a:lnTo>
                  <a:pt x="413" y="17"/>
                </a:lnTo>
                <a:lnTo>
                  <a:pt x="413" y="17"/>
                </a:lnTo>
                <a:cubicBezTo>
                  <a:pt x="430" y="0"/>
                  <a:pt x="452" y="20"/>
                  <a:pt x="452" y="53"/>
                </a:cubicBezTo>
                <a:lnTo>
                  <a:pt x="452" y="429"/>
                </a:lnTo>
              </a:path>
            </a:pathLst>
          </a:custGeom>
          <a:solidFill>
            <a:srgbClr val="694CAC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747993"/>
              </a:solidFill>
              <a:effectLst/>
              <a:uLnTx/>
              <a:uFillTx/>
              <a:latin typeface="Poppins" pitchFamily="2" charset="77"/>
            </a:endParaRPr>
          </a:p>
        </p:txBody>
      </p:sp>
      <p:sp>
        <p:nvSpPr>
          <p:cNvPr id="139" name="Freeform 32">
            <a:extLst>
              <a:ext uri="{FF2B5EF4-FFF2-40B4-BE49-F238E27FC236}">
                <a16:creationId xmlns:a16="http://schemas.microsoft.com/office/drawing/2014/main" id="{A6AE0E93-A5F1-346A-AC3E-3151C532EA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7662" y="5046982"/>
            <a:ext cx="347928" cy="317762"/>
          </a:xfrm>
          <a:custGeom>
            <a:avLst/>
            <a:gdLst>
              <a:gd name="connsiteX0" fmla="*/ 756804 w 1121962"/>
              <a:gd name="connsiteY0" fmla="*/ 895364 h 1024686"/>
              <a:gd name="connsiteX1" fmla="*/ 1018000 w 1121962"/>
              <a:gd name="connsiteY1" fmla="*/ 895364 h 1024686"/>
              <a:gd name="connsiteX2" fmla="*/ 1121728 w 1121962"/>
              <a:gd name="connsiteY2" fmla="*/ 1005853 h 1024686"/>
              <a:gd name="connsiteX3" fmla="*/ 1110480 w 1121962"/>
              <a:gd name="connsiteY3" fmla="*/ 1023430 h 1024686"/>
              <a:gd name="connsiteX4" fmla="*/ 1106730 w 1121962"/>
              <a:gd name="connsiteY4" fmla="*/ 1024686 h 1024686"/>
              <a:gd name="connsiteX5" fmla="*/ 1091734 w 1121962"/>
              <a:gd name="connsiteY5" fmla="*/ 1014641 h 1024686"/>
              <a:gd name="connsiteX6" fmla="*/ 1018000 w 1121962"/>
              <a:gd name="connsiteY6" fmla="*/ 925497 h 1024686"/>
              <a:gd name="connsiteX7" fmla="*/ 756804 w 1121962"/>
              <a:gd name="connsiteY7" fmla="*/ 925497 h 1024686"/>
              <a:gd name="connsiteX8" fmla="*/ 683068 w 1121962"/>
              <a:gd name="connsiteY8" fmla="*/ 1014641 h 1024686"/>
              <a:gd name="connsiteX9" fmla="*/ 664322 w 1121962"/>
              <a:gd name="connsiteY9" fmla="*/ 1023430 h 1024686"/>
              <a:gd name="connsiteX10" fmla="*/ 654324 w 1121962"/>
              <a:gd name="connsiteY10" fmla="*/ 1005853 h 1024686"/>
              <a:gd name="connsiteX11" fmla="*/ 756804 w 1121962"/>
              <a:gd name="connsiteY11" fmla="*/ 895364 h 1024686"/>
              <a:gd name="connsiteX12" fmla="*/ 103128 w 1121962"/>
              <a:gd name="connsiteY12" fmla="*/ 895364 h 1024686"/>
              <a:gd name="connsiteX13" fmla="*/ 364324 w 1121962"/>
              <a:gd name="connsiteY13" fmla="*/ 895364 h 1024686"/>
              <a:gd name="connsiteX14" fmla="*/ 466802 w 1121962"/>
              <a:gd name="connsiteY14" fmla="*/ 1005853 h 1024686"/>
              <a:gd name="connsiteX15" fmla="*/ 456804 w 1121962"/>
              <a:gd name="connsiteY15" fmla="*/ 1023430 h 1024686"/>
              <a:gd name="connsiteX16" fmla="*/ 453056 w 1121962"/>
              <a:gd name="connsiteY16" fmla="*/ 1024686 h 1024686"/>
              <a:gd name="connsiteX17" fmla="*/ 438058 w 1121962"/>
              <a:gd name="connsiteY17" fmla="*/ 1014641 h 1024686"/>
              <a:gd name="connsiteX18" fmla="*/ 364324 w 1121962"/>
              <a:gd name="connsiteY18" fmla="*/ 925497 h 1024686"/>
              <a:gd name="connsiteX19" fmla="*/ 103128 w 1121962"/>
              <a:gd name="connsiteY19" fmla="*/ 925497 h 1024686"/>
              <a:gd name="connsiteX20" fmla="*/ 29394 w 1121962"/>
              <a:gd name="connsiteY20" fmla="*/ 1014641 h 1024686"/>
              <a:gd name="connsiteX21" fmla="*/ 10648 w 1121962"/>
              <a:gd name="connsiteY21" fmla="*/ 1023430 h 1024686"/>
              <a:gd name="connsiteX22" fmla="*/ 650 w 1121962"/>
              <a:gd name="connsiteY22" fmla="*/ 1005853 h 1024686"/>
              <a:gd name="connsiteX23" fmla="*/ 103128 w 1121962"/>
              <a:gd name="connsiteY23" fmla="*/ 895364 h 1024686"/>
              <a:gd name="connsiteX24" fmla="*/ 888022 w 1121962"/>
              <a:gd name="connsiteY24" fmla="*/ 672896 h 1024686"/>
              <a:gd name="connsiteX25" fmla="*/ 797388 w 1121962"/>
              <a:gd name="connsiteY25" fmla="*/ 762272 h 1024686"/>
              <a:gd name="connsiteX26" fmla="*/ 888022 w 1121962"/>
              <a:gd name="connsiteY26" fmla="*/ 852907 h 1024686"/>
              <a:gd name="connsiteX27" fmla="*/ 977398 w 1121962"/>
              <a:gd name="connsiteY27" fmla="*/ 762272 h 1024686"/>
              <a:gd name="connsiteX28" fmla="*/ 888022 w 1121962"/>
              <a:gd name="connsiteY28" fmla="*/ 672896 h 1024686"/>
              <a:gd name="connsiteX29" fmla="*/ 234352 w 1121962"/>
              <a:gd name="connsiteY29" fmla="*/ 672896 h 1024686"/>
              <a:gd name="connsiteX30" fmla="*/ 143716 w 1121962"/>
              <a:gd name="connsiteY30" fmla="*/ 762272 h 1024686"/>
              <a:gd name="connsiteX31" fmla="*/ 234352 w 1121962"/>
              <a:gd name="connsiteY31" fmla="*/ 852907 h 1024686"/>
              <a:gd name="connsiteX32" fmla="*/ 323728 w 1121962"/>
              <a:gd name="connsiteY32" fmla="*/ 762272 h 1024686"/>
              <a:gd name="connsiteX33" fmla="*/ 234352 w 1121962"/>
              <a:gd name="connsiteY33" fmla="*/ 672896 h 1024686"/>
              <a:gd name="connsiteX34" fmla="*/ 888022 w 1121962"/>
              <a:gd name="connsiteY34" fmla="*/ 642684 h 1024686"/>
              <a:gd name="connsiteX35" fmla="*/ 1007610 w 1121962"/>
              <a:gd name="connsiteY35" fmla="*/ 762272 h 1024686"/>
              <a:gd name="connsiteX36" fmla="*/ 888022 w 1121962"/>
              <a:gd name="connsiteY36" fmla="*/ 883118 h 1024686"/>
              <a:gd name="connsiteX37" fmla="*/ 767176 w 1121962"/>
              <a:gd name="connsiteY37" fmla="*/ 762272 h 1024686"/>
              <a:gd name="connsiteX38" fmla="*/ 888022 w 1121962"/>
              <a:gd name="connsiteY38" fmla="*/ 642684 h 1024686"/>
              <a:gd name="connsiteX39" fmla="*/ 234352 w 1121962"/>
              <a:gd name="connsiteY39" fmla="*/ 642684 h 1024686"/>
              <a:gd name="connsiteX40" fmla="*/ 353940 w 1121962"/>
              <a:gd name="connsiteY40" fmla="*/ 762272 h 1024686"/>
              <a:gd name="connsiteX41" fmla="*/ 234352 w 1121962"/>
              <a:gd name="connsiteY41" fmla="*/ 883118 h 1024686"/>
              <a:gd name="connsiteX42" fmla="*/ 113504 w 1121962"/>
              <a:gd name="connsiteY42" fmla="*/ 762272 h 1024686"/>
              <a:gd name="connsiteX43" fmla="*/ 234352 w 1121962"/>
              <a:gd name="connsiteY43" fmla="*/ 642684 h 1024686"/>
              <a:gd name="connsiteX44" fmla="*/ 529456 w 1121962"/>
              <a:gd name="connsiteY44" fmla="*/ 291129 h 1024686"/>
              <a:gd name="connsiteX45" fmla="*/ 851090 w 1121962"/>
              <a:gd name="connsiteY45" fmla="*/ 291129 h 1024686"/>
              <a:gd name="connsiteX46" fmla="*/ 864804 w 1121962"/>
              <a:gd name="connsiteY46" fmla="*/ 306949 h 1024686"/>
              <a:gd name="connsiteX47" fmla="*/ 851090 w 1121962"/>
              <a:gd name="connsiteY47" fmla="*/ 322770 h 1024686"/>
              <a:gd name="connsiteX48" fmla="*/ 529456 w 1121962"/>
              <a:gd name="connsiteY48" fmla="*/ 322770 h 1024686"/>
              <a:gd name="connsiteX49" fmla="*/ 514496 w 1121962"/>
              <a:gd name="connsiteY49" fmla="*/ 306949 h 1024686"/>
              <a:gd name="connsiteX50" fmla="*/ 529456 w 1121962"/>
              <a:gd name="connsiteY50" fmla="*/ 291129 h 1024686"/>
              <a:gd name="connsiteX51" fmla="*/ 529360 w 1121962"/>
              <a:gd name="connsiteY51" fmla="*/ 225214 h 1024686"/>
              <a:gd name="connsiteX52" fmla="*/ 624736 w 1121962"/>
              <a:gd name="connsiteY52" fmla="*/ 225214 h 1024686"/>
              <a:gd name="connsiteX53" fmla="*/ 639600 w 1121962"/>
              <a:gd name="connsiteY53" fmla="*/ 241034 h 1024686"/>
              <a:gd name="connsiteX54" fmla="*/ 624736 w 1121962"/>
              <a:gd name="connsiteY54" fmla="*/ 256855 h 1024686"/>
              <a:gd name="connsiteX55" fmla="*/ 529360 w 1121962"/>
              <a:gd name="connsiteY55" fmla="*/ 256855 h 1024686"/>
              <a:gd name="connsiteX56" fmla="*/ 514496 w 1121962"/>
              <a:gd name="connsiteY56" fmla="*/ 241034 h 1024686"/>
              <a:gd name="connsiteX57" fmla="*/ 529360 w 1121962"/>
              <a:gd name="connsiteY57" fmla="*/ 225214 h 1024686"/>
              <a:gd name="connsiteX58" fmla="*/ 441078 w 1121962"/>
              <a:gd name="connsiteY58" fmla="*/ 136480 h 1024686"/>
              <a:gd name="connsiteX59" fmla="*/ 402414 w 1121962"/>
              <a:gd name="connsiteY59" fmla="*/ 174943 h 1024686"/>
              <a:gd name="connsiteX60" fmla="*/ 402414 w 1121962"/>
              <a:gd name="connsiteY60" fmla="*/ 387107 h 1024686"/>
              <a:gd name="connsiteX61" fmla="*/ 441078 w 1121962"/>
              <a:gd name="connsiteY61" fmla="*/ 425570 h 1024686"/>
              <a:gd name="connsiteX62" fmla="*/ 680552 w 1121962"/>
              <a:gd name="connsiteY62" fmla="*/ 425570 h 1024686"/>
              <a:gd name="connsiteX63" fmla="*/ 703002 w 1121962"/>
              <a:gd name="connsiteY63" fmla="*/ 434255 h 1024686"/>
              <a:gd name="connsiteX64" fmla="*/ 837706 w 1121962"/>
              <a:gd name="connsiteY64" fmla="*/ 569495 h 1024686"/>
              <a:gd name="connsiteX65" fmla="*/ 837706 w 1121962"/>
              <a:gd name="connsiteY65" fmla="*/ 456588 h 1024686"/>
              <a:gd name="connsiteX66" fmla="*/ 867640 w 1121962"/>
              <a:gd name="connsiteY66" fmla="*/ 425570 h 1024686"/>
              <a:gd name="connsiteX67" fmla="*/ 895080 w 1121962"/>
              <a:gd name="connsiteY67" fmla="*/ 425570 h 1024686"/>
              <a:gd name="connsiteX68" fmla="*/ 933744 w 1121962"/>
              <a:gd name="connsiteY68" fmla="*/ 387107 h 1024686"/>
              <a:gd name="connsiteX69" fmla="*/ 933744 w 1121962"/>
              <a:gd name="connsiteY69" fmla="*/ 174943 h 1024686"/>
              <a:gd name="connsiteX70" fmla="*/ 895080 w 1121962"/>
              <a:gd name="connsiteY70" fmla="*/ 136480 h 1024686"/>
              <a:gd name="connsiteX71" fmla="*/ 235282 w 1121962"/>
              <a:gd name="connsiteY71" fmla="*/ 31018 h 1024686"/>
              <a:gd name="connsiteX72" fmla="*/ 192876 w 1121962"/>
              <a:gd name="connsiteY72" fmla="*/ 71962 h 1024686"/>
              <a:gd name="connsiteX73" fmla="*/ 192876 w 1121962"/>
              <a:gd name="connsiteY73" fmla="*/ 295294 h 1024686"/>
              <a:gd name="connsiteX74" fmla="*/ 235282 w 1121962"/>
              <a:gd name="connsiteY74" fmla="*/ 337478 h 1024686"/>
              <a:gd name="connsiteX75" fmla="*/ 263968 w 1121962"/>
              <a:gd name="connsiteY75" fmla="*/ 337478 h 1024686"/>
              <a:gd name="connsiteX76" fmla="*/ 295150 w 1121962"/>
              <a:gd name="connsiteY76" fmla="*/ 367256 h 1024686"/>
              <a:gd name="connsiteX77" fmla="*/ 295150 w 1121962"/>
              <a:gd name="connsiteY77" fmla="*/ 504977 h 1024686"/>
              <a:gd name="connsiteX78" fmla="*/ 376222 w 1121962"/>
              <a:gd name="connsiteY78" fmla="*/ 409441 h 1024686"/>
              <a:gd name="connsiteX79" fmla="*/ 372480 w 1121962"/>
              <a:gd name="connsiteY79" fmla="*/ 387107 h 1024686"/>
              <a:gd name="connsiteX80" fmla="*/ 372480 w 1121962"/>
              <a:gd name="connsiteY80" fmla="*/ 174943 h 1024686"/>
              <a:gd name="connsiteX81" fmla="*/ 441078 w 1121962"/>
              <a:gd name="connsiteY81" fmla="*/ 106703 h 1024686"/>
              <a:gd name="connsiteX82" fmla="*/ 756634 w 1121962"/>
              <a:gd name="connsiteY82" fmla="*/ 106703 h 1024686"/>
              <a:gd name="connsiteX83" fmla="*/ 756634 w 1121962"/>
              <a:gd name="connsiteY83" fmla="*/ 71962 h 1024686"/>
              <a:gd name="connsiteX84" fmla="*/ 715476 w 1121962"/>
              <a:gd name="connsiteY84" fmla="*/ 31018 h 1024686"/>
              <a:gd name="connsiteX85" fmla="*/ 235282 w 1121962"/>
              <a:gd name="connsiteY85" fmla="*/ 0 h 1024686"/>
              <a:gd name="connsiteX86" fmla="*/ 715476 w 1121962"/>
              <a:gd name="connsiteY86" fmla="*/ 0 h 1024686"/>
              <a:gd name="connsiteX87" fmla="*/ 786568 w 1121962"/>
              <a:gd name="connsiteY87" fmla="*/ 71962 h 1024686"/>
              <a:gd name="connsiteX88" fmla="*/ 786568 w 1121962"/>
              <a:gd name="connsiteY88" fmla="*/ 106703 h 1024686"/>
              <a:gd name="connsiteX89" fmla="*/ 895080 w 1121962"/>
              <a:gd name="connsiteY89" fmla="*/ 106703 h 1024686"/>
              <a:gd name="connsiteX90" fmla="*/ 963678 w 1121962"/>
              <a:gd name="connsiteY90" fmla="*/ 174943 h 1024686"/>
              <a:gd name="connsiteX91" fmla="*/ 963678 w 1121962"/>
              <a:gd name="connsiteY91" fmla="*/ 387107 h 1024686"/>
              <a:gd name="connsiteX92" fmla="*/ 895080 w 1121962"/>
              <a:gd name="connsiteY92" fmla="*/ 456588 h 1024686"/>
              <a:gd name="connsiteX93" fmla="*/ 867640 w 1121962"/>
              <a:gd name="connsiteY93" fmla="*/ 456588 h 1024686"/>
              <a:gd name="connsiteX94" fmla="*/ 867640 w 1121962"/>
              <a:gd name="connsiteY94" fmla="*/ 574458 h 1024686"/>
              <a:gd name="connsiteX95" fmla="*/ 850178 w 1121962"/>
              <a:gd name="connsiteY95" fmla="*/ 600513 h 1024686"/>
              <a:gd name="connsiteX96" fmla="*/ 840200 w 1121962"/>
              <a:gd name="connsiteY96" fmla="*/ 602994 h 1024686"/>
              <a:gd name="connsiteX97" fmla="*/ 820244 w 1121962"/>
              <a:gd name="connsiteY97" fmla="*/ 594309 h 1024686"/>
              <a:gd name="connsiteX98" fmla="*/ 680552 w 1121962"/>
              <a:gd name="connsiteY98" fmla="*/ 456588 h 1024686"/>
              <a:gd name="connsiteX99" fmla="*/ 441078 w 1121962"/>
              <a:gd name="connsiteY99" fmla="*/ 456588 h 1024686"/>
              <a:gd name="connsiteX100" fmla="*/ 392436 w 1121962"/>
              <a:gd name="connsiteY100" fmla="*/ 436737 h 1024686"/>
              <a:gd name="connsiteX101" fmla="*/ 312612 w 1121962"/>
              <a:gd name="connsiteY101" fmla="*/ 529791 h 1024686"/>
              <a:gd name="connsiteX102" fmla="*/ 292656 w 1121962"/>
              <a:gd name="connsiteY102" fmla="*/ 538476 h 1024686"/>
              <a:gd name="connsiteX103" fmla="*/ 282678 w 1121962"/>
              <a:gd name="connsiteY103" fmla="*/ 535995 h 1024686"/>
              <a:gd name="connsiteX104" fmla="*/ 265216 w 1121962"/>
              <a:gd name="connsiteY104" fmla="*/ 509940 h 1024686"/>
              <a:gd name="connsiteX105" fmla="*/ 265216 w 1121962"/>
              <a:gd name="connsiteY105" fmla="*/ 367256 h 1024686"/>
              <a:gd name="connsiteX106" fmla="*/ 263968 w 1121962"/>
              <a:gd name="connsiteY106" fmla="*/ 367256 h 1024686"/>
              <a:gd name="connsiteX107" fmla="*/ 235282 w 1121962"/>
              <a:gd name="connsiteY107" fmla="*/ 367256 h 1024686"/>
              <a:gd name="connsiteX108" fmla="*/ 162940 w 1121962"/>
              <a:gd name="connsiteY108" fmla="*/ 295294 h 1024686"/>
              <a:gd name="connsiteX109" fmla="*/ 162940 w 1121962"/>
              <a:gd name="connsiteY109" fmla="*/ 71962 h 1024686"/>
              <a:gd name="connsiteX110" fmla="*/ 235282 w 1121962"/>
              <a:gd name="connsiteY110" fmla="*/ 0 h 1024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1121962" h="1024686">
                <a:moveTo>
                  <a:pt x="756804" y="895364"/>
                </a:moveTo>
                <a:lnTo>
                  <a:pt x="1018000" y="895364"/>
                </a:lnTo>
                <a:cubicBezTo>
                  <a:pt x="1080486" y="895364"/>
                  <a:pt x="1096732" y="920475"/>
                  <a:pt x="1121728" y="1005853"/>
                </a:cubicBezTo>
                <a:cubicBezTo>
                  <a:pt x="1122978" y="1014641"/>
                  <a:pt x="1119228" y="1022175"/>
                  <a:pt x="1110480" y="1023430"/>
                </a:cubicBezTo>
                <a:cubicBezTo>
                  <a:pt x="1109230" y="1024686"/>
                  <a:pt x="1107980" y="1024686"/>
                  <a:pt x="1106730" y="1024686"/>
                </a:cubicBezTo>
                <a:cubicBezTo>
                  <a:pt x="1100482" y="1024686"/>
                  <a:pt x="1094234" y="1020919"/>
                  <a:pt x="1091734" y="1014641"/>
                </a:cubicBezTo>
                <a:cubicBezTo>
                  <a:pt x="1066738" y="925497"/>
                  <a:pt x="1055492" y="925497"/>
                  <a:pt x="1018000" y="925497"/>
                </a:cubicBezTo>
                <a:lnTo>
                  <a:pt x="756804" y="925497"/>
                </a:lnTo>
                <a:cubicBezTo>
                  <a:pt x="720560" y="925497"/>
                  <a:pt x="708064" y="925497"/>
                  <a:pt x="683068" y="1014641"/>
                </a:cubicBezTo>
                <a:cubicBezTo>
                  <a:pt x="680570" y="1022175"/>
                  <a:pt x="673070" y="1025941"/>
                  <a:pt x="664322" y="1023430"/>
                </a:cubicBezTo>
                <a:cubicBezTo>
                  <a:pt x="656824" y="1022175"/>
                  <a:pt x="651824" y="1014641"/>
                  <a:pt x="654324" y="1005853"/>
                </a:cubicBezTo>
                <a:cubicBezTo>
                  <a:pt x="678070" y="920475"/>
                  <a:pt x="694316" y="895364"/>
                  <a:pt x="756804" y="895364"/>
                </a:cubicBezTo>
                <a:close/>
                <a:moveTo>
                  <a:pt x="103128" y="895364"/>
                </a:moveTo>
                <a:lnTo>
                  <a:pt x="364324" y="895364"/>
                </a:lnTo>
                <a:cubicBezTo>
                  <a:pt x="426812" y="895364"/>
                  <a:pt x="443058" y="920475"/>
                  <a:pt x="466802" y="1005853"/>
                </a:cubicBezTo>
                <a:cubicBezTo>
                  <a:pt x="469302" y="1014641"/>
                  <a:pt x="465554" y="1022175"/>
                  <a:pt x="456804" y="1023430"/>
                </a:cubicBezTo>
                <a:cubicBezTo>
                  <a:pt x="455556" y="1024686"/>
                  <a:pt x="454306" y="1024686"/>
                  <a:pt x="453056" y="1024686"/>
                </a:cubicBezTo>
                <a:cubicBezTo>
                  <a:pt x="445558" y="1024686"/>
                  <a:pt x="440558" y="1019664"/>
                  <a:pt x="438058" y="1014641"/>
                </a:cubicBezTo>
                <a:cubicBezTo>
                  <a:pt x="413064" y="925497"/>
                  <a:pt x="401816" y="925497"/>
                  <a:pt x="364324" y="925497"/>
                </a:cubicBezTo>
                <a:lnTo>
                  <a:pt x="103128" y="925497"/>
                </a:lnTo>
                <a:cubicBezTo>
                  <a:pt x="65636" y="925497"/>
                  <a:pt x="54388" y="925497"/>
                  <a:pt x="29394" y="1014641"/>
                </a:cubicBezTo>
                <a:cubicBezTo>
                  <a:pt x="26894" y="1022175"/>
                  <a:pt x="19396" y="1025941"/>
                  <a:pt x="10648" y="1023430"/>
                </a:cubicBezTo>
                <a:cubicBezTo>
                  <a:pt x="3148" y="1022175"/>
                  <a:pt x="-1850" y="1014641"/>
                  <a:pt x="650" y="1005853"/>
                </a:cubicBezTo>
                <a:cubicBezTo>
                  <a:pt x="24394" y="920475"/>
                  <a:pt x="40642" y="895364"/>
                  <a:pt x="103128" y="895364"/>
                </a:cubicBezTo>
                <a:close/>
                <a:moveTo>
                  <a:pt x="888022" y="672896"/>
                </a:moveTo>
                <a:cubicBezTo>
                  <a:pt x="837670" y="672896"/>
                  <a:pt x="797388" y="713178"/>
                  <a:pt x="797388" y="762272"/>
                </a:cubicBezTo>
                <a:cubicBezTo>
                  <a:pt x="797388" y="812624"/>
                  <a:pt x="837670" y="852907"/>
                  <a:pt x="888022" y="852907"/>
                </a:cubicBezTo>
                <a:cubicBezTo>
                  <a:pt x="937116" y="852907"/>
                  <a:pt x="977398" y="812624"/>
                  <a:pt x="977398" y="762272"/>
                </a:cubicBezTo>
                <a:cubicBezTo>
                  <a:pt x="977398" y="713178"/>
                  <a:pt x="937116" y="672896"/>
                  <a:pt x="888022" y="672896"/>
                </a:cubicBezTo>
                <a:close/>
                <a:moveTo>
                  <a:pt x="234352" y="672896"/>
                </a:moveTo>
                <a:cubicBezTo>
                  <a:pt x="183998" y="672896"/>
                  <a:pt x="143716" y="713178"/>
                  <a:pt x="143716" y="762272"/>
                </a:cubicBezTo>
                <a:cubicBezTo>
                  <a:pt x="143716" y="812624"/>
                  <a:pt x="183998" y="852907"/>
                  <a:pt x="234352" y="852907"/>
                </a:cubicBezTo>
                <a:cubicBezTo>
                  <a:pt x="283446" y="852907"/>
                  <a:pt x="323728" y="812624"/>
                  <a:pt x="323728" y="762272"/>
                </a:cubicBezTo>
                <a:cubicBezTo>
                  <a:pt x="323728" y="713178"/>
                  <a:pt x="283446" y="672896"/>
                  <a:pt x="234352" y="672896"/>
                </a:cubicBezTo>
                <a:close/>
                <a:moveTo>
                  <a:pt x="888022" y="642684"/>
                </a:moveTo>
                <a:cubicBezTo>
                  <a:pt x="953482" y="642684"/>
                  <a:pt x="1007610" y="696813"/>
                  <a:pt x="1007610" y="762272"/>
                </a:cubicBezTo>
                <a:cubicBezTo>
                  <a:pt x="1007610" y="828989"/>
                  <a:pt x="953482" y="883118"/>
                  <a:pt x="888022" y="883118"/>
                </a:cubicBezTo>
                <a:cubicBezTo>
                  <a:pt x="821306" y="883118"/>
                  <a:pt x="767176" y="828989"/>
                  <a:pt x="767176" y="762272"/>
                </a:cubicBezTo>
                <a:cubicBezTo>
                  <a:pt x="767176" y="696813"/>
                  <a:pt x="821306" y="642684"/>
                  <a:pt x="888022" y="642684"/>
                </a:cubicBezTo>
                <a:close/>
                <a:moveTo>
                  <a:pt x="234352" y="642684"/>
                </a:moveTo>
                <a:cubicBezTo>
                  <a:pt x="299810" y="642684"/>
                  <a:pt x="353940" y="696813"/>
                  <a:pt x="353940" y="762272"/>
                </a:cubicBezTo>
                <a:cubicBezTo>
                  <a:pt x="353940" y="828989"/>
                  <a:pt x="299810" y="883118"/>
                  <a:pt x="234352" y="883118"/>
                </a:cubicBezTo>
                <a:cubicBezTo>
                  <a:pt x="167634" y="883118"/>
                  <a:pt x="113504" y="828989"/>
                  <a:pt x="113504" y="762272"/>
                </a:cubicBezTo>
                <a:cubicBezTo>
                  <a:pt x="113504" y="696813"/>
                  <a:pt x="167634" y="642684"/>
                  <a:pt x="234352" y="642684"/>
                </a:cubicBezTo>
                <a:close/>
                <a:moveTo>
                  <a:pt x="529456" y="291129"/>
                </a:moveTo>
                <a:lnTo>
                  <a:pt x="851090" y="291129"/>
                </a:lnTo>
                <a:cubicBezTo>
                  <a:pt x="858570" y="291129"/>
                  <a:pt x="864804" y="297721"/>
                  <a:pt x="864804" y="306949"/>
                </a:cubicBezTo>
                <a:cubicBezTo>
                  <a:pt x="864804" y="316178"/>
                  <a:pt x="858570" y="322770"/>
                  <a:pt x="851090" y="322770"/>
                </a:cubicBezTo>
                <a:lnTo>
                  <a:pt x="529456" y="322770"/>
                </a:lnTo>
                <a:cubicBezTo>
                  <a:pt x="520730" y="322770"/>
                  <a:pt x="514496" y="316178"/>
                  <a:pt x="514496" y="306949"/>
                </a:cubicBezTo>
                <a:cubicBezTo>
                  <a:pt x="514496" y="297721"/>
                  <a:pt x="520730" y="291129"/>
                  <a:pt x="529456" y="291129"/>
                </a:cubicBezTo>
                <a:close/>
                <a:moveTo>
                  <a:pt x="529360" y="225214"/>
                </a:moveTo>
                <a:lnTo>
                  <a:pt x="624736" y="225214"/>
                </a:lnTo>
                <a:cubicBezTo>
                  <a:pt x="633406" y="225214"/>
                  <a:pt x="639600" y="231806"/>
                  <a:pt x="639600" y="241034"/>
                </a:cubicBezTo>
                <a:cubicBezTo>
                  <a:pt x="639600" y="250263"/>
                  <a:pt x="633406" y="256855"/>
                  <a:pt x="624736" y="256855"/>
                </a:cubicBezTo>
                <a:lnTo>
                  <a:pt x="529360" y="256855"/>
                </a:lnTo>
                <a:cubicBezTo>
                  <a:pt x="520690" y="256855"/>
                  <a:pt x="514496" y="250263"/>
                  <a:pt x="514496" y="241034"/>
                </a:cubicBezTo>
                <a:cubicBezTo>
                  <a:pt x="514496" y="231806"/>
                  <a:pt x="520690" y="225214"/>
                  <a:pt x="529360" y="225214"/>
                </a:cubicBezTo>
                <a:close/>
                <a:moveTo>
                  <a:pt x="441078" y="136480"/>
                </a:moveTo>
                <a:cubicBezTo>
                  <a:pt x="419876" y="136480"/>
                  <a:pt x="402414" y="153850"/>
                  <a:pt x="402414" y="174943"/>
                </a:cubicBezTo>
                <a:lnTo>
                  <a:pt x="402414" y="387107"/>
                </a:lnTo>
                <a:cubicBezTo>
                  <a:pt x="402414" y="409441"/>
                  <a:pt x="419876" y="425570"/>
                  <a:pt x="441078" y="425570"/>
                </a:cubicBezTo>
                <a:lnTo>
                  <a:pt x="680552" y="425570"/>
                </a:lnTo>
                <a:cubicBezTo>
                  <a:pt x="689282" y="425570"/>
                  <a:pt x="696766" y="429292"/>
                  <a:pt x="703002" y="434255"/>
                </a:cubicBezTo>
                <a:lnTo>
                  <a:pt x="837706" y="569495"/>
                </a:lnTo>
                <a:lnTo>
                  <a:pt x="837706" y="456588"/>
                </a:lnTo>
                <a:cubicBezTo>
                  <a:pt x="837706" y="439218"/>
                  <a:pt x="850178" y="425570"/>
                  <a:pt x="867640" y="425570"/>
                </a:cubicBezTo>
                <a:lnTo>
                  <a:pt x="895080" y="425570"/>
                </a:lnTo>
                <a:cubicBezTo>
                  <a:pt x="916284" y="425570"/>
                  <a:pt x="933744" y="409441"/>
                  <a:pt x="933744" y="387107"/>
                </a:cubicBezTo>
                <a:lnTo>
                  <a:pt x="933744" y="174943"/>
                </a:lnTo>
                <a:cubicBezTo>
                  <a:pt x="933744" y="153850"/>
                  <a:pt x="916284" y="136480"/>
                  <a:pt x="895080" y="136480"/>
                </a:cubicBezTo>
                <a:close/>
                <a:moveTo>
                  <a:pt x="235282" y="31018"/>
                </a:moveTo>
                <a:cubicBezTo>
                  <a:pt x="211584" y="31018"/>
                  <a:pt x="192876" y="48388"/>
                  <a:pt x="192876" y="71962"/>
                </a:cubicBezTo>
                <a:lnTo>
                  <a:pt x="192876" y="295294"/>
                </a:lnTo>
                <a:cubicBezTo>
                  <a:pt x="192876" y="318867"/>
                  <a:pt x="211584" y="337478"/>
                  <a:pt x="235282" y="337478"/>
                </a:cubicBezTo>
                <a:lnTo>
                  <a:pt x="263968" y="337478"/>
                </a:lnTo>
                <a:cubicBezTo>
                  <a:pt x="280182" y="337478"/>
                  <a:pt x="295150" y="351126"/>
                  <a:pt x="295150" y="367256"/>
                </a:cubicBezTo>
                <a:lnTo>
                  <a:pt x="295150" y="504977"/>
                </a:lnTo>
                <a:lnTo>
                  <a:pt x="376222" y="409441"/>
                </a:lnTo>
                <a:cubicBezTo>
                  <a:pt x="373728" y="403237"/>
                  <a:pt x="372480" y="395793"/>
                  <a:pt x="372480" y="387107"/>
                </a:cubicBezTo>
                <a:lnTo>
                  <a:pt x="372480" y="174943"/>
                </a:lnTo>
                <a:cubicBezTo>
                  <a:pt x="372480" y="137721"/>
                  <a:pt x="402414" y="106703"/>
                  <a:pt x="441078" y="106703"/>
                </a:cubicBezTo>
                <a:lnTo>
                  <a:pt x="756634" y="106703"/>
                </a:lnTo>
                <a:lnTo>
                  <a:pt x="756634" y="71962"/>
                </a:lnTo>
                <a:cubicBezTo>
                  <a:pt x="756634" y="48388"/>
                  <a:pt x="737926" y="31018"/>
                  <a:pt x="715476" y="31018"/>
                </a:cubicBezTo>
                <a:close/>
                <a:moveTo>
                  <a:pt x="235282" y="0"/>
                </a:moveTo>
                <a:lnTo>
                  <a:pt x="715476" y="0"/>
                </a:lnTo>
                <a:cubicBezTo>
                  <a:pt x="754140" y="0"/>
                  <a:pt x="786568" y="32259"/>
                  <a:pt x="786568" y="71962"/>
                </a:cubicBezTo>
                <a:lnTo>
                  <a:pt x="786568" y="106703"/>
                </a:lnTo>
                <a:lnTo>
                  <a:pt x="895080" y="106703"/>
                </a:lnTo>
                <a:cubicBezTo>
                  <a:pt x="932498" y="106703"/>
                  <a:pt x="963678" y="137721"/>
                  <a:pt x="963678" y="174943"/>
                </a:cubicBezTo>
                <a:lnTo>
                  <a:pt x="963678" y="387107"/>
                </a:lnTo>
                <a:cubicBezTo>
                  <a:pt x="963678" y="424329"/>
                  <a:pt x="932498" y="456588"/>
                  <a:pt x="895080" y="456588"/>
                </a:cubicBezTo>
                <a:lnTo>
                  <a:pt x="867640" y="456588"/>
                </a:lnTo>
                <a:lnTo>
                  <a:pt x="867640" y="574458"/>
                </a:lnTo>
                <a:cubicBezTo>
                  <a:pt x="867640" y="586865"/>
                  <a:pt x="860156" y="596791"/>
                  <a:pt x="850178" y="600513"/>
                </a:cubicBezTo>
                <a:cubicBezTo>
                  <a:pt x="846436" y="601754"/>
                  <a:pt x="843942" y="602994"/>
                  <a:pt x="840200" y="602994"/>
                </a:cubicBezTo>
                <a:cubicBezTo>
                  <a:pt x="832716" y="602994"/>
                  <a:pt x="826480" y="599272"/>
                  <a:pt x="820244" y="594309"/>
                </a:cubicBezTo>
                <a:lnTo>
                  <a:pt x="680552" y="456588"/>
                </a:lnTo>
                <a:lnTo>
                  <a:pt x="441078" y="456588"/>
                </a:lnTo>
                <a:cubicBezTo>
                  <a:pt x="422370" y="456588"/>
                  <a:pt x="404908" y="447903"/>
                  <a:pt x="392436" y="436737"/>
                </a:cubicBezTo>
                <a:lnTo>
                  <a:pt x="312612" y="529791"/>
                </a:lnTo>
                <a:cubicBezTo>
                  <a:pt x="307622" y="535995"/>
                  <a:pt x="300140" y="538476"/>
                  <a:pt x="292656" y="538476"/>
                </a:cubicBezTo>
                <a:cubicBezTo>
                  <a:pt x="288914" y="538476"/>
                  <a:pt x="286420" y="538476"/>
                  <a:pt x="282678" y="535995"/>
                </a:cubicBezTo>
                <a:cubicBezTo>
                  <a:pt x="271452" y="532273"/>
                  <a:pt x="265216" y="522347"/>
                  <a:pt x="265216" y="509940"/>
                </a:cubicBezTo>
                <a:lnTo>
                  <a:pt x="265216" y="367256"/>
                </a:lnTo>
                <a:cubicBezTo>
                  <a:pt x="265216" y="367256"/>
                  <a:pt x="265216" y="367256"/>
                  <a:pt x="263968" y="367256"/>
                </a:cubicBezTo>
                <a:lnTo>
                  <a:pt x="235282" y="367256"/>
                </a:lnTo>
                <a:cubicBezTo>
                  <a:pt x="195370" y="367256"/>
                  <a:pt x="162940" y="334997"/>
                  <a:pt x="162940" y="295294"/>
                </a:cubicBezTo>
                <a:lnTo>
                  <a:pt x="162940" y="71962"/>
                </a:lnTo>
                <a:cubicBezTo>
                  <a:pt x="162940" y="32259"/>
                  <a:pt x="195370" y="0"/>
                  <a:pt x="23528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747993"/>
              </a:solidFill>
              <a:effectLst/>
              <a:uLnTx/>
              <a:uFillTx/>
              <a:latin typeface="Poppins" pitchFamily="2" charset="77"/>
            </a:endParaRPr>
          </a:p>
        </p:txBody>
      </p:sp>
      <p:sp>
        <p:nvSpPr>
          <p:cNvPr id="140" name="Freeform 33">
            <a:extLst>
              <a:ext uri="{FF2B5EF4-FFF2-40B4-BE49-F238E27FC236}">
                <a16:creationId xmlns:a16="http://schemas.microsoft.com/office/drawing/2014/main" id="{AD69B1DD-C111-8D57-722B-4179330D4C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8792" y="2008304"/>
            <a:ext cx="357671" cy="297713"/>
          </a:xfrm>
          <a:custGeom>
            <a:avLst/>
            <a:gdLst>
              <a:gd name="connsiteX0" fmla="*/ 677452 w 1153380"/>
              <a:gd name="connsiteY0" fmla="*/ 597992 h 960033"/>
              <a:gd name="connsiteX1" fmla="*/ 585128 w 1153380"/>
              <a:gd name="connsiteY1" fmla="*/ 692872 h 960033"/>
              <a:gd name="connsiteX2" fmla="*/ 585128 w 1153380"/>
              <a:gd name="connsiteY2" fmla="*/ 694120 h 960033"/>
              <a:gd name="connsiteX3" fmla="*/ 580138 w 1153380"/>
              <a:gd name="connsiteY3" fmla="*/ 712846 h 960033"/>
              <a:gd name="connsiteX4" fmla="*/ 562672 w 1153380"/>
              <a:gd name="connsiteY4" fmla="*/ 791497 h 960033"/>
              <a:gd name="connsiteX5" fmla="*/ 577644 w 1153380"/>
              <a:gd name="connsiteY5" fmla="*/ 833943 h 960033"/>
              <a:gd name="connsiteX6" fmla="*/ 661234 w 1153380"/>
              <a:gd name="connsiteY6" fmla="*/ 887625 h 960033"/>
              <a:gd name="connsiteX7" fmla="*/ 661234 w 1153380"/>
              <a:gd name="connsiteY7" fmla="*/ 747802 h 960033"/>
              <a:gd name="connsiteX8" fmla="*/ 677452 w 1153380"/>
              <a:gd name="connsiteY8" fmla="*/ 732821 h 960033"/>
              <a:gd name="connsiteX9" fmla="*/ 691176 w 1153380"/>
              <a:gd name="connsiteY9" fmla="*/ 747802 h 960033"/>
              <a:gd name="connsiteX10" fmla="*/ 691176 w 1153380"/>
              <a:gd name="connsiteY10" fmla="*/ 901357 h 960033"/>
              <a:gd name="connsiteX11" fmla="*/ 842136 w 1153380"/>
              <a:gd name="connsiteY11" fmla="*/ 928822 h 960033"/>
              <a:gd name="connsiteX12" fmla="*/ 991850 w 1153380"/>
              <a:gd name="connsiteY12" fmla="*/ 901357 h 960033"/>
              <a:gd name="connsiteX13" fmla="*/ 991850 w 1153380"/>
              <a:gd name="connsiteY13" fmla="*/ 747802 h 960033"/>
              <a:gd name="connsiteX14" fmla="*/ 1008068 w 1153380"/>
              <a:gd name="connsiteY14" fmla="*/ 732821 h 960033"/>
              <a:gd name="connsiteX15" fmla="*/ 1023040 w 1153380"/>
              <a:gd name="connsiteY15" fmla="*/ 747802 h 960033"/>
              <a:gd name="connsiteX16" fmla="*/ 1023040 w 1153380"/>
              <a:gd name="connsiteY16" fmla="*/ 887625 h 960033"/>
              <a:gd name="connsiteX17" fmla="*/ 1107878 w 1153380"/>
              <a:gd name="connsiteY17" fmla="*/ 833943 h 960033"/>
              <a:gd name="connsiteX18" fmla="*/ 1121602 w 1153380"/>
              <a:gd name="connsiteY18" fmla="*/ 791497 h 960033"/>
              <a:gd name="connsiteX19" fmla="*/ 1104136 w 1153380"/>
              <a:gd name="connsiteY19" fmla="*/ 711598 h 960033"/>
              <a:gd name="connsiteX20" fmla="*/ 1006822 w 1153380"/>
              <a:gd name="connsiteY20" fmla="*/ 597992 h 960033"/>
              <a:gd name="connsiteX21" fmla="*/ 832156 w 1153380"/>
              <a:gd name="connsiteY21" fmla="*/ 597992 h 960033"/>
              <a:gd name="connsiteX22" fmla="*/ 575148 w 1153380"/>
              <a:gd name="connsiteY22" fmla="*/ 511851 h 960033"/>
              <a:gd name="connsiteX23" fmla="*/ 575148 w 1153380"/>
              <a:gd name="connsiteY23" fmla="*/ 609228 h 960033"/>
              <a:gd name="connsiteX24" fmla="*/ 576396 w 1153380"/>
              <a:gd name="connsiteY24" fmla="*/ 610476 h 960033"/>
              <a:gd name="connsiteX25" fmla="*/ 586376 w 1153380"/>
              <a:gd name="connsiteY25" fmla="*/ 610476 h 960033"/>
              <a:gd name="connsiteX26" fmla="*/ 598852 w 1153380"/>
              <a:gd name="connsiteY26" fmla="*/ 595495 h 960033"/>
              <a:gd name="connsiteX27" fmla="*/ 600100 w 1153380"/>
              <a:gd name="connsiteY27" fmla="*/ 592998 h 960033"/>
              <a:gd name="connsiteX28" fmla="*/ 605090 w 1153380"/>
              <a:gd name="connsiteY28" fmla="*/ 588005 h 960033"/>
              <a:gd name="connsiteX29" fmla="*/ 608834 w 1153380"/>
              <a:gd name="connsiteY29" fmla="*/ 585508 h 960033"/>
              <a:gd name="connsiteX30" fmla="*/ 612576 w 1153380"/>
              <a:gd name="connsiteY30" fmla="*/ 583011 h 960033"/>
              <a:gd name="connsiteX31" fmla="*/ 616320 w 1153380"/>
              <a:gd name="connsiteY31" fmla="*/ 580514 h 960033"/>
              <a:gd name="connsiteX32" fmla="*/ 618814 w 1153380"/>
              <a:gd name="connsiteY32" fmla="*/ 579266 h 960033"/>
              <a:gd name="connsiteX33" fmla="*/ 625052 w 1153380"/>
              <a:gd name="connsiteY33" fmla="*/ 575520 h 960033"/>
              <a:gd name="connsiteX34" fmla="*/ 627548 w 1153380"/>
              <a:gd name="connsiteY34" fmla="*/ 575520 h 960033"/>
              <a:gd name="connsiteX35" fmla="*/ 635034 w 1153380"/>
              <a:gd name="connsiteY35" fmla="*/ 573024 h 960033"/>
              <a:gd name="connsiteX36" fmla="*/ 636280 w 1153380"/>
              <a:gd name="connsiteY36" fmla="*/ 573024 h 960033"/>
              <a:gd name="connsiteX37" fmla="*/ 643766 w 1153380"/>
              <a:gd name="connsiteY37" fmla="*/ 570527 h 960033"/>
              <a:gd name="connsiteX38" fmla="*/ 646262 w 1153380"/>
              <a:gd name="connsiteY38" fmla="*/ 570527 h 960033"/>
              <a:gd name="connsiteX39" fmla="*/ 653748 w 1153380"/>
              <a:gd name="connsiteY39" fmla="*/ 569278 h 960033"/>
              <a:gd name="connsiteX40" fmla="*/ 658738 w 1153380"/>
              <a:gd name="connsiteY40" fmla="*/ 569278 h 960033"/>
              <a:gd name="connsiteX41" fmla="*/ 664976 w 1153380"/>
              <a:gd name="connsiteY41" fmla="*/ 569278 h 960033"/>
              <a:gd name="connsiteX42" fmla="*/ 673710 w 1153380"/>
              <a:gd name="connsiteY42" fmla="*/ 568030 h 960033"/>
              <a:gd name="connsiteX43" fmla="*/ 673710 w 1153380"/>
              <a:gd name="connsiteY43" fmla="*/ 511851 h 960033"/>
              <a:gd name="connsiteX44" fmla="*/ 672462 w 1153380"/>
              <a:gd name="connsiteY44" fmla="*/ 511851 h 960033"/>
              <a:gd name="connsiteX45" fmla="*/ 576396 w 1153380"/>
              <a:gd name="connsiteY45" fmla="*/ 511851 h 960033"/>
              <a:gd name="connsiteX46" fmla="*/ 348466 w 1153380"/>
              <a:gd name="connsiteY46" fmla="*/ 508765 h 960033"/>
              <a:gd name="connsiteX47" fmla="*/ 348466 w 1153380"/>
              <a:gd name="connsiteY47" fmla="*/ 605086 h 960033"/>
              <a:gd name="connsiteX48" fmla="*/ 349710 w 1153380"/>
              <a:gd name="connsiteY48" fmla="*/ 606321 h 960033"/>
              <a:gd name="connsiteX49" fmla="*/ 445538 w 1153380"/>
              <a:gd name="connsiteY49" fmla="*/ 606321 h 960033"/>
              <a:gd name="connsiteX50" fmla="*/ 446782 w 1153380"/>
              <a:gd name="connsiteY50" fmla="*/ 605086 h 960033"/>
              <a:gd name="connsiteX51" fmla="*/ 446782 w 1153380"/>
              <a:gd name="connsiteY51" fmla="*/ 508765 h 960033"/>
              <a:gd name="connsiteX52" fmla="*/ 445538 w 1153380"/>
              <a:gd name="connsiteY52" fmla="*/ 508765 h 960033"/>
              <a:gd name="connsiteX53" fmla="*/ 349710 w 1153380"/>
              <a:gd name="connsiteY53" fmla="*/ 508765 h 960033"/>
              <a:gd name="connsiteX54" fmla="*/ 348466 w 1153380"/>
              <a:gd name="connsiteY54" fmla="*/ 508765 h 960033"/>
              <a:gd name="connsiteX55" fmla="*/ 349710 w 1153380"/>
              <a:gd name="connsiteY55" fmla="*/ 477892 h 960033"/>
              <a:gd name="connsiteX56" fmla="*/ 445538 w 1153380"/>
              <a:gd name="connsiteY56" fmla="*/ 477892 h 960033"/>
              <a:gd name="connsiteX57" fmla="*/ 476650 w 1153380"/>
              <a:gd name="connsiteY57" fmla="*/ 508765 h 960033"/>
              <a:gd name="connsiteX58" fmla="*/ 476650 w 1153380"/>
              <a:gd name="connsiteY58" fmla="*/ 605086 h 960033"/>
              <a:gd name="connsiteX59" fmla="*/ 445538 w 1153380"/>
              <a:gd name="connsiteY59" fmla="*/ 635958 h 960033"/>
              <a:gd name="connsiteX60" fmla="*/ 349710 w 1153380"/>
              <a:gd name="connsiteY60" fmla="*/ 635958 h 960033"/>
              <a:gd name="connsiteX61" fmla="*/ 318598 w 1153380"/>
              <a:gd name="connsiteY61" fmla="*/ 605086 h 960033"/>
              <a:gd name="connsiteX62" fmla="*/ 318598 w 1153380"/>
              <a:gd name="connsiteY62" fmla="*/ 508765 h 960033"/>
              <a:gd name="connsiteX63" fmla="*/ 349710 w 1153380"/>
              <a:gd name="connsiteY63" fmla="*/ 477892 h 960033"/>
              <a:gd name="connsiteX64" fmla="*/ 375588 w 1153380"/>
              <a:gd name="connsiteY64" fmla="*/ 302118 h 960033"/>
              <a:gd name="connsiteX65" fmla="*/ 419648 w 1153380"/>
              <a:gd name="connsiteY65" fmla="*/ 302118 h 960033"/>
              <a:gd name="connsiteX66" fmla="*/ 427200 w 1153380"/>
              <a:gd name="connsiteY66" fmla="*/ 309832 h 960033"/>
              <a:gd name="connsiteX67" fmla="*/ 427200 w 1153380"/>
              <a:gd name="connsiteY67" fmla="*/ 353544 h 960033"/>
              <a:gd name="connsiteX68" fmla="*/ 419648 w 1153380"/>
              <a:gd name="connsiteY68" fmla="*/ 361257 h 960033"/>
              <a:gd name="connsiteX69" fmla="*/ 375588 w 1153380"/>
              <a:gd name="connsiteY69" fmla="*/ 361257 h 960033"/>
              <a:gd name="connsiteX70" fmla="*/ 368034 w 1153380"/>
              <a:gd name="connsiteY70" fmla="*/ 353544 h 960033"/>
              <a:gd name="connsiteX71" fmla="*/ 368034 w 1153380"/>
              <a:gd name="connsiteY71" fmla="*/ 309832 h 960033"/>
              <a:gd name="connsiteX72" fmla="*/ 375588 w 1153380"/>
              <a:gd name="connsiteY72" fmla="*/ 302118 h 960033"/>
              <a:gd name="connsiteX73" fmla="*/ 349710 w 1153380"/>
              <a:gd name="connsiteY73" fmla="*/ 282550 h 960033"/>
              <a:gd name="connsiteX74" fmla="*/ 348466 w 1153380"/>
              <a:gd name="connsiteY74" fmla="*/ 283795 h 960033"/>
              <a:gd name="connsiteX75" fmla="*/ 348466 w 1153380"/>
              <a:gd name="connsiteY75" fmla="*/ 379622 h 960033"/>
              <a:gd name="connsiteX76" fmla="*/ 349710 w 1153380"/>
              <a:gd name="connsiteY76" fmla="*/ 379622 h 960033"/>
              <a:gd name="connsiteX77" fmla="*/ 445538 w 1153380"/>
              <a:gd name="connsiteY77" fmla="*/ 379622 h 960033"/>
              <a:gd name="connsiteX78" fmla="*/ 446782 w 1153380"/>
              <a:gd name="connsiteY78" fmla="*/ 379622 h 960033"/>
              <a:gd name="connsiteX79" fmla="*/ 446782 w 1153380"/>
              <a:gd name="connsiteY79" fmla="*/ 283795 h 960033"/>
              <a:gd name="connsiteX80" fmla="*/ 445538 w 1153380"/>
              <a:gd name="connsiteY80" fmla="*/ 282550 h 960033"/>
              <a:gd name="connsiteX81" fmla="*/ 124250 w 1153380"/>
              <a:gd name="connsiteY81" fmla="*/ 282550 h 960033"/>
              <a:gd name="connsiteX82" fmla="*/ 124250 w 1153380"/>
              <a:gd name="connsiteY82" fmla="*/ 283795 h 960033"/>
              <a:gd name="connsiteX83" fmla="*/ 124250 w 1153380"/>
              <a:gd name="connsiteY83" fmla="*/ 379622 h 960033"/>
              <a:gd name="connsiteX84" fmla="*/ 219336 w 1153380"/>
              <a:gd name="connsiteY84" fmla="*/ 379622 h 960033"/>
              <a:gd name="connsiteX85" fmla="*/ 220572 w 1153380"/>
              <a:gd name="connsiteY85" fmla="*/ 379622 h 960033"/>
              <a:gd name="connsiteX86" fmla="*/ 220572 w 1153380"/>
              <a:gd name="connsiteY86" fmla="*/ 283795 h 960033"/>
              <a:gd name="connsiteX87" fmla="*/ 219336 w 1153380"/>
              <a:gd name="connsiteY87" fmla="*/ 282550 h 960033"/>
              <a:gd name="connsiteX88" fmla="*/ 349710 w 1153380"/>
              <a:gd name="connsiteY88" fmla="*/ 252682 h 960033"/>
              <a:gd name="connsiteX89" fmla="*/ 445538 w 1153380"/>
              <a:gd name="connsiteY89" fmla="*/ 252682 h 960033"/>
              <a:gd name="connsiteX90" fmla="*/ 476650 w 1153380"/>
              <a:gd name="connsiteY90" fmla="*/ 283795 h 960033"/>
              <a:gd name="connsiteX91" fmla="*/ 476650 w 1153380"/>
              <a:gd name="connsiteY91" fmla="*/ 379622 h 960033"/>
              <a:gd name="connsiteX92" fmla="*/ 445538 w 1153380"/>
              <a:gd name="connsiteY92" fmla="*/ 410735 h 960033"/>
              <a:gd name="connsiteX93" fmla="*/ 349710 w 1153380"/>
              <a:gd name="connsiteY93" fmla="*/ 410735 h 960033"/>
              <a:gd name="connsiteX94" fmla="*/ 318598 w 1153380"/>
              <a:gd name="connsiteY94" fmla="*/ 379622 h 960033"/>
              <a:gd name="connsiteX95" fmla="*/ 318598 w 1153380"/>
              <a:gd name="connsiteY95" fmla="*/ 283795 h 960033"/>
              <a:gd name="connsiteX96" fmla="*/ 349710 w 1153380"/>
              <a:gd name="connsiteY96" fmla="*/ 252682 h 960033"/>
              <a:gd name="connsiteX97" fmla="*/ 124250 w 1153380"/>
              <a:gd name="connsiteY97" fmla="*/ 252682 h 960033"/>
              <a:gd name="connsiteX98" fmla="*/ 219336 w 1153380"/>
              <a:gd name="connsiteY98" fmla="*/ 252682 h 960033"/>
              <a:gd name="connsiteX99" fmla="*/ 251444 w 1153380"/>
              <a:gd name="connsiteY99" fmla="*/ 283795 h 960033"/>
              <a:gd name="connsiteX100" fmla="*/ 251444 w 1153380"/>
              <a:gd name="connsiteY100" fmla="*/ 379622 h 960033"/>
              <a:gd name="connsiteX101" fmla="*/ 219336 w 1153380"/>
              <a:gd name="connsiteY101" fmla="*/ 410735 h 960033"/>
              <a:gd name="connsiteX102" fmla="*/ 124250 w 1153380"/>
              <a:gd name="connsiteY102" fmla="*/ 410735 h 960033"/>
              <a:gd name="connsiteX103" fmla="*/ 93378 w 1153380"/>
              <a:gd name="connsiteY103" fmla="*/ 379622 h 960033"/>
              <a:gd name="connsiteX104" fmla="*/ 93378 w 1153380"/>
              <a:gd name="connsiteY104" fmla="*/ 283795 h 960033"/>
              <a:gd name="connsiteX105" fmla="*/ 124250 w 1153380"/>
              <a:gd name="connsiteY105" fmla="*/ 252682 h 960033"/>
              <a:gd name="connsiteX106" fmla="*/ 840890 w 1153380"/>
              <a:gd name="connsiteY106" fmla="*/ 250932 h 960033"/>
              <a:gd name="connsiteX107" fmla="*/ 820928 w 1153380"/>
              <a:gd name="connsiteY107" fmla="*/ 253429 h 960033"/>
              <a:gd name="connsiteX108" fmla="*/ 819680 w 1153380"/>
              <a:gd name="connsiteY108" fmla="*/ 253429 h 960033"/>
              <a:gd name="connsiteX109" fmla="*/ 810946 w 1153380"/>
              <a:gd name="connsiteY109" fmla="*/ 254677 h 960033"/>
              <a:gd name="connsiteX110" fmla="*/ 808452 w 1153380"/>
              <a:gd name="connsiteY110" fmla="*/ 254677 h 960033"/>
              <a:gd name="connsiteX111" fmla="*/ 800966 w 1153380"/>
              <a:gd name="connsiteY111" fmla="*/ 257174 h 960033"/>
              <a:gd name="connsiteX112" fmla="*/ 798470 w 1153380"/>
              <a:gd name="connsiteY112" fmla="*/ 258422 h 960033"/>
              <a:gd name="connsiteX113" fmla="*/ 792232 w 1153380"/>
              <a:gd name="connsiteY113" fmla="*/ 260919 h 960033"/>
              <a:gd name="connsiteX114" fmla="*/ 787242 w 1153380"/>
              <a:gd name="connsiteY114" fmla="*/ 263416 h 960033"/>
              <a:gd name="connsiteX115" fmla="*/ 783498 w 1153380"/>
              <a:gd name="connsiteY115" fmla="*/ 265913 h 960033"/>
              <a:gd name="connsiteX116" fmla="*/ 777260 w 1153380"/>
              <a:gd name="connsiteY116" fmla="*/ 269658 h 960033"/>
              <a:gd name="connsiteX117" fmla="*/ 774766 w 1153380"/>
              <a:gd name="connsiteY117" fmla="*/ 270907 h 960033"/>
              <a:gd name="connsiteX118" fmla="*/ 743576 w 1153380"/>
              <a:gd name="connsiteY118" fmla="*/ 302117 h 960033"/>
              <a:gd name="connsiteX119" fmla="*/ 737338 w 1153380"/>
              <a:gd name="connsiteY119" fmla="*/ 312104 h 960033"/>
              <a:gd name="connsiteX120" fmla="*/ 737338 w 1153380"/>
              <a:gd name="connsiteY120" fmla="*/ 313353 h 960033"/>
              <a:gd name="connsiteX121" fmla="*/ 733594 w 1153380"/>
              <a:gd name="connsiteY121" fmla="*/ 320843 h 960033"/>
              <a:gd name="connsiteX122" fmla="*/ 732346 w 1153380"/>
              <a:gd name="connsiteY122" fmla="*/ 323340 h 960033"/>
              <a:gd name="connsiteX123" fmla="*/ 729852 w 1153380"/>
              <a:gd name="connsiteY123" fmla="*/ 330831 h 960033"/>
              <a:gd name="connsiteX124" fmla="*/ 728604 w 1153380"/>
              <a:gd name="connsiteY124" fmla="*/ 333327 h 960033"/>
              <a:gd name="connsiteX125" fmla="*/ 727356 w 1153380"/>
              <a:gd name="connsiteY125" fmla="*/ 340818 h 960033"/>
              <a:gd name="connsiteX126" fmla="*/ 726108 w 1153380"/>
              <a:gd name="connsiteY126" fmla="*/ 345812 h 960033"/>
              <a:gd name="connsiteX127" fmla="*/ 723614 w 1153380"/>
              <a:gd name="connsiteY127" fmla="*/ 353302 h 960033"/>
              <a:gd name="connsiteX128" fmla="*/ 723614 w 1153380"/>
              <a:gd name="connsiteY128" fmla="*/ 355799 h 960033"/>
              <a:gd name="connsiteX129" fmla="*/ 723614 w 1153380"/>
              <a:gd name="connsiteY129" fmla="*/ 367035 h 960033"/>
              <a:gd name="connsiteX130" fmla="*/ 723614 w 1153380"/>
              <a:gd name="connsiteY130" fmla="*/ 378270 h 960033"/>
              <a:gd name="connsiteX131" fmla="*/ 723614 w 1153380"/>
              <a:gd name="connsiteY131" fmla="*/ 382016 h 960033"/>
              <a:gd name="connsiteX132" fmla="*/ 726108 w 1153380"/>
              <a:gd name="connsiteY132" fmla="*/ 389506 h 960033"/>
              <a:gd name="connsiteX133" fmla="*/ 727356 w 1153380"/>
              <a:gd name="connsiteY133" fmla="*/ 393251 h 960033"/>
              <a:gd name="connsiteX134" fmla="*/ 728604 w 1153380"/>
              <a:gd name="connsiteY134" fmla="*/ 400742 h 960033"/>
              <a:gd name="connsiteX135" fmla="*/ 729852 w 1153380"/>
              <a:gd name="connsiteY135" fmla="*/ 404487 h 960033"/>
              <a:gd name="connsiteX136" fmla="*/ 732346 w 1153380"/>
              <a:gd name="connsiteY136" fmla="*/ 411978 h 960033"/>
              <a:gd name="connsiteX137" fmla="*/ 733594 w 1153380"/>
              <a:gd name="connsiteY137" fmla="*/ 413226 h 960033"/>
              <a:gd name="connsiteX138" fmla="*/ 737338 w 1153380"/>
              <a:gd name="connsiteY138" fmla="*/ 421965 h 960033"/>
              <a:gd name="connsiteX139" fmla="*/ 737338 w 1153380"/>
              <a:gd name="connsiteY139" fmla="*/ 424462 h 960033"/>
              <a:gd name="connsiteX140" fmla="*/ 743576 w 1153380"/>
              <a:gd name="connsiteY140" fmla="*/ 431952 h 960033"/>
              <a:gd name="connsiteX141" fmla="*/ 774766 w 1153380"/>
              <a:gd name="connsiteY141" fmla="*/ 463163 h 960033"/>
              <a:gd name="connsiteX142" fmla="*/ 777260 w 1153380"/>
              <a:gd name="connsiteY142" fmla="*/ 465660 h 960033"/>
              <a:gd name="connsiteX143" fmla="*/ 783498 w 1153380"/>
              <a:gd name="connsiteY143" fmla="*/ 469405 h 960033"/>
              <a:gd name="connsiteX144" fmla="*/ 787242 w 1153380"/>
              <a:gd name="connsiteY144" fmla="*/ 470653 h 960033"/>
              <a:gd name="connsiteX145" fmla="*/ 792232 w 1153380"/>
              <a:gd name="connsiteY145" fmla="*/ 473150 h 960033"/>
              <a:gd name="connsiteX146" fmla="*/ 798470 w 1153380"/>
              <a:gd name="connsiteY146" fmla="*/ 476895 h 960033"/>
              <a:gd name="connsiteX147" fmla="*/ 800966 w 1153380"/>
              <a:gd name="connsiteY147" fmla="*/ 476895 h 960033"/>
              <a:gd name="connsiteX148" fmla="*/ 808452 w 1153380"/>
              <a:gd name="connsiteY148" fmla="*/ 479392 h 960033"/>
              <a:gd name="connsiteX149" fmla="*/ 810946 w 1153380"/>
              <a:gd name="connsiteY149" fmla="*/ 480641 h 960033"/>
              <a:gd name="connsiteX150" fmla="*/ 819680 w 1153380"/>
              <a:gd name="connsiteY150" fmla="*/ 481889 h 960033"/>
              <a:gd name="connsiteX151" fmla="*/ 820928 w 1153380"/>
              <a:gd name="connsiteY151" fmla="*/ 481889 h 960033"/>
              <a:gd name="connsiteX152" fmla="*/ 840890 w 1153380"/>
              <a:gd name="connsiteY152" fmla="*/ 484386 h 960033"/>
              <a:gd name="connsiteX153" fmla="*/ 956916 w 1153380"/>
              <a:gd name="connsiteY153" fmla="*/ 367035 h 960033"/>
              <a:gd name="connsiteX154" fmla="*/ 840890 w 1153380"/>
              <a:gd name="connsiteY154" fmla="*/ 250932 h 960033"/>
              <a:gd name="connsiteX155" fmla="*/ 29942 w 1153380"/>
              <a:gd name="connsiteY155" fmla="*/ 222218 h 960033"/>
              <a:gd name="connsiteX156" fmla="*/ 29942 w 1153380"/>
              <a:gd name="connsiteY156" fmla="*/ 654171 h 960033"/>
              <a:gd name="connsiteX157" fmla="*/ 51152 w 1153380"/>
              <a:gd name="connsiteY157" fmla="*/ 674145 h 960033"/>
              <a:gd name="connsiteX158" fmla="*/ 560176 w 1153380"/>
              <a:gd name="connsiteY158" fmla="*/ 674145 h 960033"/>
              <a:gd name="connsiteX159" fmla="*/ 572652 w 1153380"/>
              <a:gd name="connsiteY159" fmla="*/ 640438 h 960033"/>
              <a:gd name="connsiteX160" fmla="*/ 545206 w 1153380"/>
              <a:gd name="connsiteY160" fmla="*/ 609228 h 960033"/>
              <a:gd name="connsiteX161" fmla="*/ 545206 w 1153380"/>
              <a:gd name="connsiteY161" fmla="*/ 511851 h 960033"/>
              <a:gd name="connsiteX162" fmla="*/ 576396 w 1153380"/>
              <a:gd name="connsiteY162" fmla="*/ 480641 h 960033"/>
              <a:gd name="connsiteX163" fmla="*/ 672462 w 1153380"/>
              <a:gd name="connsiteY163" fmla="*/ 480641 h 960033"/>
              <a:gd name="connsiteX164" fmla="*/ 703652 w 1153380"/>
              <a:gd name="connsiteY164" fmla="*/ 511851 h 960033"/>
              <a:gd name="connsiteX165" fmla="*/ 703652 w 1153380"/>
              <a:gd name="connsiteY165" fmla="*/ 568030 h 960033"/>
              <a:gd name="connsiteX166" fmla="*/ 802214 w 1153380"/>
              <a:gd name="connsiteY166" fmla="*/ 568030 h 960033"/>
              <a:gd name="connsiteX167" fmla="*/ 802214 w 1153380"/>
              <a:gd name="connsiteY167" fmla="*/ 509354 h 960033"/>
              <a:gd name="connsiteX168" fmla="*/ 800966 w 1153380"/>
              <a:gd name="connsiteY168" fmla="*/ 508106 h 960033"/>
              <a:gd name="connsiteX169" fmla="*/ 792232 w 1153380"/>
              <a:gd name="connsiteY169" fmla="*/ 505609 h 960033"/>
              <a:gd name="connsiteX170" fmla="*/ 787242 w 1153380"/>
              <a:gd name="connsiteY170" fmla="*/ 504361 h 960033"/>
              <a:gd name="connsiteX171" fmla="*/ 781004 w 1153380"/>
              <a:gd name="connsiteY171" fmla="*/ 501864 h 960033"/>
              <a:gd name="connsiteX172" fmla="*/ 773518 w 1153380"/>
              <a:gd name="connsiteY172" fmla="*/ 498119 h 960033"/>
              <a:gd name="connsiteX173" fmla="*/ 769776 w 1153380"/>
              <a:gd name="connsiteY173" fmla="*/ 495622 h 960033"/>
              <a:gd name="connsiteX174" fmla="*/ 736090 w 1153380"/>
              <a:gd name="connsiteY174" fmla="*/ 470653 h 960033"/>
              <a:gd name="connsiteX175" fmla="*/ 727356 w 1153380"/>
              <a:gd name="connsiteY175" fmla="*/ 460666 h 960033"/>
              <a:gd name="connsiteX176" fmla="*/ 704900 w 1153380"/>
              <a:gd name="connsiteY176" fmla="*/ 424462 h 960033"/>
              <a:gd name="connsiteX177" fmla="*/ 701156 w 1153380"/>
              <a:gd name="connsiteY177" fmla="*/ 411978 h 960033"/>
              <a:gd name="connsiteX178" fmla="*/ 699908 w 1153380"/>
              <a:gd name="connsiteY178" fmla="*/ 408232 h 960033"/>
              <a:gd name="connsiteX179" fmla="*/ 697414 w 1153380"/>
              <a:gd name="connsiteY179" fmla="*/ 399494 h 960033"/>
              <a:gd name="connsiteX180" fmla="*/ 696166 w 1153380"/>
              <a:gd name="connsiteY180" fmla="*/ 394500 h 960033"/>
              <a:gd name="connsiteX181" fmla="*/ 694918 w 1153380"/>
              <a:gd name="connsiteY181" fmla="*/ 385761 h 960033"/>
              <a:gd name="connsiteX182" fmla="*/ 694918 w 1153380"/>
              <a:gd name="connsiteY182" fmla="*/ 380767 h 960033"/>
              <a:gd name="connsiteX183" fmla="*/ 693670 w 1153380"/>
              <a:gd name="connsiteY183" fmla="*/ 367035 h 960033"/>
              <a:gd name="connsiteX184" fmla="*/ 694918 w 1153380"/>
              <a:gd name="connsiteY184" fmla="*/ 353302 h 960033"/>
              <a:gd name="connsiteX185" fmla="*/ 694918 w 1153380"/>
              <a:gd name="connsiteY185" fmla="*/ 348308 h 960033"/>
              <a:gd name="connsiteX186" fmla="*/ 696166 w 1153380"/>
              <a:gd name="connsiteY186" fmla="*/ 339570 h 960033"/>
              <a:gd name="connsiteX187" fmla="*/ 697414 w 1153380"/>
              <a:gd name="connsiteY187" fmla="*/ 335824 h 960033"/>
              <a:gd name="connsiteX188" fmla="*/ 699908 w 1153380"/>
              <a:gd name="connsiteY188" fmla="*/ 325837 h 960033"/>
              <a:gd name="connsiteX189" fmla="*/ 701156 w 1153380"/>
              <a:gd name="connsiteY189" fmla="*/ 322092 h 960033"/>
              <a:gd name="connsiteX190" fmla="*/ 704900 w 1153380"/>
              <a:gd name="connsiteY190" fmla="*/ 310856 h 960033"/>
              <a:gd name="connsiteX191" fmla="*/ 704900 w 1153380"/>
              <a:gd name="connsiteY191" fmla="*/ 309608 h 960033"/>
              <a:gd name="connsiteX192" fmla="*/ 727356 w 1153380"/>
              <a:gd name="connsiteY192" fmla="*/ 274652 h 960033"/>
              <a:gd name="connsiteX193" fmla="*/ 736090 w 1153380"/>
              <a:gd name="connsiteY193" fmla="*/ 263416 h 960033"/>
              <a:gd name="connsiteX194" fmla="*/ 769776 w 1153380"/>
              <a:gd name="connsiteY194" fmla="*/ 238448 h 960033"/>
              <a:gd name="connsiteX195" fmla="*/ 773518 w 1153380"/>
              <a:gd name="connsiteY195" fmla="*/ 237199 h 960033"/>
              <a:gd name="connsiteX196" fmla="*/ 781004 w 1153380"/>
              <a:gd name="connsiteY196" fmla="*/ 233454 h 960033"/>
              <a:gd name="connsiteX197" fmla="*/ 787242 w 1153380"/>
              <a:gd name="connsiteY197" fmla="*/ 230957 h 960033"/>
              <a:gd name="connsiteX198" fmla="*/ 792232 w 1153380"/>
              <a:gd name="connsiteY198" fmla="*/ 228460 h 960033"/>
              <a:gd name="connsiteX199" fmla="*/ 800966 w 1153380"/>
              <a:gd name="connsiteY199" fmla="*/ 225964 h 960033"/>
              <a:gd name="connsiteX200" fmla="*/ 802214 w 1153380"/>
              <a:gd name="connsiteY200" fmla="*/ 224715 h 960033"/>
              <a:gd name="connsiteX201" fmla="*/ 802214 w 1153380"/>
              <a:gd name="connsiteY201" fmla="*/ 222218 h 960033"/>
              <a:gd name="connsiteX202" fmla="*/ 46286 w 1153380"/>
              <a:gd name="connsiteY202" fmla="*/ 222218 h 960033"/>
              <a:gd name="connsiteX203" fmla="*/ 51152 w 1153380"/>
              <a:gd name="connsiteY203" fmla="*/ 93631 h 960033"/>
              <a:gd name="connsiteX204" fmla="*/ 29942 w 1153380"/>
              <a:gd name="connsiteY204" fmla="*/ 114854 h 960033"/>
              <a:gd name="connsiteX205" fmla="*/ 29942 w 1153380"/>
              <a:gd name="connsiteY205" fmla="*/ 192256 h 960033"/>
              <a:gd name="connsiteX206" fmla="*/ 47420 w 1153380"/>
              <a:gd name="connsiteY206" fmla="*/ 192256 h 960033"/>
              <a:gd name="connsiteX207" fmla="*/ 802214 w 1153380"/>
              <a:gd name="connsiteY207" fmla="*/ 192256 h 960033"/>
              <a:gd name="connsiteX208" fmla="*/ 802214 w 1153380"/>
              <a:gd name="connsiteY208" fmla="*/ 114854 h 960033"/>
              <a:gd name="connsiteX209" fmla="*/ 781004 w 1153380"/>
              <a:gd name="connsiteY209" fmla="*/ 93631 h 960033"/>
              <a:gd name="connsiteX210" fmla="*/ 703652 w 1153380"/>
              <a:gd name="connsiteY210" fmla="*/ 93631 h 960033"/>
              <a:gd name="connsiteX211" fmla="*/ 703652 w 1153380"/>
              <a:gd name="connsiteY211" fmla="*/ 111109 h 960033"/>
              <a:gd name="connsiteX212" fmla="*/ 657490 w 1153380"/>
              <a:gd name="connsiteY212" fmla="*/ 158549 h 960033"/>
              <a:gd name="connsiteX213" fmla="*/ 610080 w 1153380"/>
              <a:gd name="connsiteY213" fmla="*/ 111109 h 960033"/>
              <a:gd name="connsiteX214" fmla="*/ 610080 w 1153380"/>
              <a:gd name="connsiteY214" fmla="*/ 93631 h 960033"/>
              <a:gd name="connsiteX215" fmla="*/ 223322 w 1153380"/>
              <a:gd name="connsiteY215" fmla="*/ 93631 h 960033"/>
              <a:gd name="connsiteX216" fmla="*/ 223322 w 1153380"/>
              <a:gd name="connsiteY216" fmla="*/ 111109 h 960033"/>
              <a:gd name="connsiteX217" fmla="*/ 175912 w 1153380"/>
              <a:gd name="connsiteY217" fmla="*/ 158549 h 960033"/>
              <a:gd name="connsiteX218" fmla="*/ 128502 w 1153380"/>
              <a:gd name="connsiteY218" fmla="*/ 111109 h 960033"/>
              <a:gd name="connsiteX219" fmla="*/ 128502 w 1153380"/>
              <a:gd name="connsiteY219" fmla="*/ 93631 h 960033"/>
              <a:gd name="connsiteX220" fmla="*/ 657490 w 1153380"/>
              <a:gd name="connsiteY220" fmla="*/ 29962 h 960033"/>
              <a:gd name="connsiteX221" fmla="*/ 640024 w 1153380"/>
              <a:gd name="connsiteY221" fmla="*/ 47440 h 960033"/>
              <a:gd name="connsiteX222" fmla="*/ 640024 w 1153380"/>
              <a:gd name="connsiteY222" fmla="*/ 64918 h 960033"/>
              <a:gd name="connsiteX223" fmla="*/ 640024 w 1153380"/>
              <a:gd name="connsiteY223" fmla="*/ 111109 h 960033"/>
              <a:gd name="connsiteX224" fmla="*/ 657490 w 1153380"/>
              <a:gd name="connsiteY224" fmla="*/ 128587 h 960033"/>
              <a:gd name="connsiteX225" fmla="*/ 673710 w 1153380"/>
              <a:gd name="connsiteY225" fmla="*/ 111109 h 960033"/>
              <a:gd name="connsiteX226" fmla="*/ 673710 w 1153380"/>
              <a:gd name="connsiteY226" fmla="*/ 64918 h 960033"/>
              <a:gd name="connsiteX227" fmla="*/ 673710 w 1153380"/>
              <a:gd name="connsiteY227" fmla="*/ 47440 h 960033"/>
              <a:gd name="connsiteX228" fmla="*/ 657490 w 1153380"/>
              <a:gd name="connsiteY228" fmla="*/ 29962 h 960033"/>
              <a:gd name="connsiteX229" fmla="*/ 175912 w 1153380"/>
              <a:gd name="connsiteY229" fmla="*/ 29962 h 960033"/>
              <a:gd name="connsiteX230" fmla="*/ 158446 w 1153380"/>
              <a:gd name="connsiteY230" fmla="*/ 47440 h 960033"/>
              <a:gd name="connsiteX231" fmla="*/ 158446 w 1153380"/>
              <a:gd name="connsiteY231" fmla="*/ 64918 h 960033"/>
              <a:gd name="connsiteX232" fmla="*/ 158446 w 1153380"/>
              <a:gd name="connsiteY232" fmla="*/ 111109 h 960033"/>
              <a:gd name="connsiteX233" fmla="*/ 175912 w 1153380"/>
              <a:gd name="connsiteY233" fmla="*/ 128587 h 960033"/>
              <a:gd name="connsiteX234" fmla="*/ 192132 w 1153380"/>
              <a:gd name="connsiteY234" fmla="*/ 111109 h 960033"/>
              <a:gd name="connsiteX235" fmla="*/ 192132 w 1153380"/>
              <a:gd name="connsiteY235" fmla="*/ 64918 h 960033"/>
              <a:gd name="connsiteX236" fmla="*/ 192132 w 1153380"/>
              <a:gd name="connsiteY236" fmla="*/ 47440 h 960033"/>
              <a:gd name="connsiteX237" fmla="*/ 175912 w 1153380"/>
              <a:gd name="connsiteY237" fmla="*/ 29962 h 960033"/>
              <a:gd name="connsiteX238" fmla="*/ 175912 w 1153380"/>
              <a:gd name="connsiteY238" fmla="*/ 0 h 960033"/>
              <a:gd name="connsiteX239" fmla="*/ 223322 w 1153380"/>
              <a:gd name="connsiteY239" fmla="*/ 47440 h 960033"/>
              <a:gd name="connsiteX240" fmla="*/ 223322 w 1153380"/>
              <a:gd name="connsiteY240" fmla="*/ 64918 h 960033"/>
              <a:gd name="connsiteX241" fmla="*/ 610080 w 1153380"/>
              <a:gd name="connsiteY241" fmla="*/ 64918 h 960033"/>
              <a:gd name="connsiteX242" fmla="*/ 610080 w 1153380"/>
              <a:gd name="connsiteY242" fmla="*/ 47440 h 960033"/>
              <a:gd name="connsiteX243" fmla="*/ 657490 w 1153380"/>
              <a:gd name="connsiteY243" fmla="*/ 0 h 960033"/>
              <a:gd name="connsiteX244" fmla="*/ 703652 w 1153380"/>
              <a:gd name="connsiteY244" fmla="*/ 47440 h 960033"/>
              <a:gd name="connsiteX245" fmla="*/ 703652 w 1153380"/>
              <a:gd name="connsiteY245" fmla="*/ 64918 h 960033"/>
              <a:gd name="connsiteX246" fmla="*/ 781004 w 1153380"/>
              <a:gd name="connsiteY246" fmla="*/ 64918 h 960033"/>
              <a:gd name="connsiteX247" fmla="*/ 832156 w 1153380"/>
              <a:gd name="connsiteY247" fmla="*/ 114854 h 960033"/>
              <a:gd name="connsiteX248" fmla="*/ 832156 w 1153380"/>
              <a:gd name="connsiteY248" fmla="*/ 220970 h 960033"/>
              <a:gd name="connsiteX249" fmla="*/ 840890 w 1153380"/>
              <a:gd name="connsiteY249" fmla="*/ 220970 h 960033"/>
              <a:gd name="connsiteX250" fmla="*/ 986860 w 1153380"/>
              <a:gd name="connsiteY250" fmla="*/ 367035 h 960033"/>
              <a:gd name="connsiteX251" fmla="*/ 977808 w 1153380"/>
              <a:gd name="connsiteY251" fmla="*/ 411793 h 960033"/>
              <a:gd name="connsiteX252" fmla="*/ 975280 w 1153380"/>
              <a:gd name="connsiteY252" fmla="*/ 424286 h 960033"/>
              <a:gd name="connsiteX253" fmla="*/ 840890 w 1153380"/>
              <a:gd name="connsiteY253" fmla="*/ 514348 h 960033"/>
              <a:gd name="connsiteX254" fmla="*/ 832156 w 1153380"/>
              <a:gd name="connsiteY254" fmla="*/ 514348 h 960033"/>
              <a:gd name="connsiteX255" fmla="*/ 832156 w 1153380"/>
              <a:gd name="connsiteY255" fmla="*/ 568030 h 960033"/>
              <a:gd name="connsiteX256" fmla="*/ 1006822 w 1153380"/>
              <a:gd name="connsiteY256" fmla="*/ 568030 h 960033"/>
              <a:gd name="connsiteX257" fmla="*/ 1053178 w 1153380"/>
              <a:gd name="connsiteY257" fmla="*/ 573336 h 960033"/>
              <a:gd name="connsiteX258" fmla="*/ 1053224 w 1153380"/>
              <a:gd name="connsiteY258" fmla="*/ 573364 h 960033"/>
              <a:gd name="connsiteX259" fmla="*/ 1085732 w 1153380"/>
              <a:gd name="connsiteY259" fmla="*/ 593622 h 960033"/>
              <a:gd name="connsiteX260" fmla="*/ 1132830 w 1153380"/>
              <a:gd name="connsiteY260" fmla="*/ 705356 h 960033"/>
              <a:gd name="connsiteX261" fmla="*/ 1151544 w 1153380"/>
              <a:gd name="connsiteY261" fmla="*/ 784006 h 960033"/>
              <a:gd name="connsiteX262" fmla="*/ 1126592 w 1153380"/>
              <a:gd name="connsiteY262" fmla="*/ 857663 h 960033"/>
              <a:gd name="connsiteX263" fmla="*/ 842136 w 1153380"/>
              <a:gd name="connsiteY263" fmla="*/ 960033 h 960033"/>
              <a:gd name="connsiteX264" fmla="*/ 557682 w 1153380"/>
              <a:gd name="connsiteY264" fmla="*/ 857663 h 960033"/>
              <a:gd name="connsiteX265" fmla="*/ 532730 w 1153380"/>
              <a:gd name="connsiteY265" fmla="*/ 784006 h 960033"/>
              <a:gd name="connsiteX266" fmla="*/ 551444 w 1153380"/>
              <a:gd name="connsiteY266" fmla="*/ 705356 h 960033"/>
              <a:gd name="connsiteX267" fmla="*/ 551444 w 1153380"/>
              <a:gd name="connsiteY267" fmla="*/ 704107 h 960033"/>
              <a:gd name="connsiteX268" fmla="*/ 51152 w 1153380"/>
              <a:gd name="connsiteY268" fmla="*/ 704107 h 960033"/>
              <a:gd name="connsiteX269" fmla="*/ 0 w 1153380"/>
              <a:gd name="connsiteY269" fmla="*/ 654171 h 960033"/>
              <a:gd name="connsiteX270" fmla="*/ 0 w 1153380"/>
              <a:gd name="connsiteY270" fmla="*/ 114854 h 960033"/>
              <a:gd name="connsiteX271" fmla="*/ 51152 w 1153380"/>
              <a:gd name="connsiteY271" fmla="*/ 64918 h 960033"/>
              <a:gd name="connsiteX272" fmla="*/ 128502 w 1153380"/>
              <a:gd name="connsiteY272" fmla="*/ 64918 h 960033"/>
              <a:gd name="connsiteX273" fmla="*/ 128502 w 1153380"/>
              <a:gd name="connsiteY273" fmla="*/ 47440 h 960033"/>
              <a:gd name="connsiteX274" fmla="*/ 175912 w 1153380"/>
              <a:gd name="connsiteY274" fmla="*/ 0 h 960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</a:cxnLst>
            <a:rect l="l" t="t" r="r" b="b"/>
            <a:pathLst>
              <a:path w="1153380" h="960033">
                <a:moveTo>
                  <a:pt x="677452" y="597992"/>
                </a:moveTo>
                <a:cubicBezTo>
                  <a:pt x="630042" y="597992"/>
                  <a:pt x="612576" y="602986"/>
                  <a:pt x="585128" y="692872"/>
                </a:cubicBezTo>
                <a:lnTo>
                  <a:pt x="585128" y="694120"/>
                </a:lnTo>
                <a:cubicBezTo>
                  <a:pt x="583882" y="700362"/>
                  <a:pt x="581386" y="706604"/>
                  <a:pt x="580138" y="712846"/>
                </a:cubicBezTo>
                <a:lnTo>
                  <a:pt x="562672" y="791497"/>
                </a:lnTo>
                <a:cubicBezTo>
                  <a:pt x="558928" y="806478"/>
                  <a:pt x="563920" y="822707"/>
                  <a:pt x="577644" y="833943"/>
                </a:cubicBezTo>
                <a:cubicBezTo>
                  <a:pt x="602596" y="855166"/>
                  <a:pt x="631290" y="873892"/>
                  <a:pt x="661234" y="887625"/>
                </a:cubicBezTo>
                <a:lnTo>
                  <a:pt x="661234" y="747802"/>
                </a:lnTo>
                <a:cubicBezTo>
                  <a:pt x="661234" y="740311"/>
                  <a:pt x="668718" y="732821"/>
                  <a:pt x="677452" y="732821"/>
                </a:cubicBezTo>
                <a:cubicBezTo>
                  <a:pt x="684938" y="732821"/>
                  <a:pt x="691176" y="740311"/>
                  <a:pt x="691176" y="747802"/>
                </a:cubicBezTo>
                <a:lnTo>
                  <a:pt x="691176" y="901357"/>
                </a:lnTo>
                <a:cubicBezTo>
                  <a:pt x="739832" y="920083"/>
                  <a:pt x="790984" y="928822"/>
                  <a:pt x="842136" y="928822"/>
                </a:cubicBezTo>
                <a:cubicBezTo>
                  <a:pt x="893288" y="928822"/>
                  <a:pt x="944440" y="920083"/>
                  <a:pt x="991850" y="901357"/>
                </a:cubicBezTo>
                <a:lnTo>
                  <a:pt x="991850" y="747802"/>
                </a:lnTo>
                <a:cubicBezTo>
                  <a:pt x="991850" y="740311"/>
                  <a:pt x="999336" y="732821"/>
                  <a:pt x="1008068" y="732821"/>
                </a:cubicBezTo>
                <a:cubicBezTo>
                  <a:pt x="1015554" y="732821"/>
                  <a:pt x="1023040" y="740311"/>
                  <a:pt x="1023040" y="747802"/>
                </a:cubicBezTo>
                <a:lnTo>
                  <a:pt x="1023040" y="887625"/>
                </a:lnTo>
                <a:cubicBezTo>
                  <a:pt x="1051736" y="873892"/>
                  <a:pt x="1081678" y="855166"/>
                  <a:pt x="1107878" y="833943"/>
                </a:cubicBezTo>
                <a:cubicBezTo>
                  <a:pt x="1120354" y="822707"/>
                  <a:pt x="1125344" y="806478"/>
                  <a:pt x="1121602" y="791497"/>
                </a:cubicBezTo>
                <a:lnTo>
                  <a:pt x="1104136" y="711598"/>
                </a:lnTo>
                <a:cubicBezTo>
                  <a:pt x="1072944" y="602986"/>
                  <a:pt x="1057974" y="597992"/>
                  <a:pt x="1006822" y="597992"/>
                </a:cubicBezTo>
                <a:lnTo>
                  <a:pt x="832156" y="597992"/>
                </a:lnTo>
                <a:close/>
                <a:moveTo>
                  <a:pt x="575148" y="511851"/>
                </a:moveTo>
                <a:lnTo>
                  <a:pt x="575148" y="609228"/>
                </a:lnTo>
                <a:lnTo>
                  <a:pt x="576396" y="610476"/>
                </a:lnTo>
                <a:lnTo>
                  <a:pt x="586376" y="610476"/>
                </a:lnTo>
                <a:cubicBezTo>
                  <a:pt x="591366" y="604234"/>
                  <a:pt x="593862" y="597992"/>
                  <a:pt x="598852" y="595495"/>
                </a:cubicBezTo>
                <a:cubicBezTo>
                  <a:pt x="598852" y="594247"/>
                  <a:pt x="600100" y="592998"/>
                  <a:pt x="600100" y="592998"/>
                </a:cubicBezTo>
                <a:cubicBezTo>
                  <a:pt x="602596" y="590501"/>
                  <a:pt x="602596" y="589253"/>
                  <a:pt x="605090" y="588005"/>
                </a:cubicBezTo>
                <a:cubicBezTo>
                  <a:pt x="606338" y="586756"/>
                  <a:pt x="607586" y="586756"/>
                  <a:pt x="608834" y="585508"/>
                </a:cubicBezTo>
                <a:cubicBezTo>
                  <a:pt x="610080" y="584259"/>
                  <a:pt x="610080" y="583011"/>
                  <a:pt x="612576" y="583011"/>
                </a:cubicBezTo>
                <a:cubicBezTo>
                  <a:pt x="613824" y="581762"/>
                  <a:pt x="615072" y="581762"/>
                  <a:pt x="616320" y="580514"/>
                </a:cubicBezTo>
                <a:cubicBezTo>
                  <a:pt x="617566" y="579266"/>
                  <a:pt x="618814" y="579266"/>
                  <a:pt x="618814" y="579266"/>
                </a:cubicBezTo>
                <a:cubicBezTo>
                  <a:pt x="621310" y="578017"/>
                  <a:pt x="622558" y="576769"/>
                  <a:pt x="625052" y="575520"/>
                </a:cubicBezTo>
                <a:cubicBezTo>
                  <a:pt x="626300" y="575520"/>
                  <a:pt x="626300" y="575520"/>
                  <a:pt x="627548" y="575520"/>
                </a:cubicBezTo>
                <a:cubicBezTo>
                  <a:pt x="630042" y="574272"/>
                  <a:pt x="632538" y="573024"/>
                  <a:pt x="635034" y="573024"/>
                </a:cubicBezTo>
                <a:lnTo>
                  <a:pt x="636280" y="573024"/>
                </a:lnTo>
                <a:cubicBezTo>
                  <a:pt x="638776" y="571775"/>
                  <a:pt x="641272" y="570527"/>
                  <a:pt x="643766" y="570527"/>
                </a:cubicBezTo>
                <a:cubicBezTo>
                  <a:pt x="643766" y="570527"/>
                  <a:pt x="645014" y="570527"/>
                  <a:pt x="646262" y="570527"/>
                </a:cubicBezTo>
                <a:cubicBezTo>
                  <a:pt x="648756" y="570527"/>
                  <a:pt x="651252" y="569278"/>
                  <a:pt x="653748" y="569278"/>
                </a:cubicBezTo>
                <a:cubicBezTo>
                  <a:pt x="656242" y="569278"/>
                  <a:pt x="657490" y="569278"/>
                  <a:pt x="658738" y="569278"/>
                </a:cubicBezTo>
                <a:cubicBezTo>
                  <a:pt x="659986" y="569278"/>
                  <a:pt x="662480" y="569278"/>
                  <a:pt x="664976" y="569278"/>
                </a:cubicBezTo>
                <a:cubicBezTo>
                  <a:pt x="667472" y="568030"/>
                  <a:pt x="671214" y="568030"/>
                  <a:pt x="673710" y="568030"/>
                </a:cubicBezTo>
                <a:lnTo>
                  <a:pt x="673710" y="511851"/>
                </a:lnTo>
                <a:lnTo>
                  <a:pt x="672462" y="511851"/>
                </a:lnTo>
                <a:lnTo>
                  <a:pt x="576396" y="511851"/>
                </a:lnTo>
                <a:close/>
                <a:moveTo>
                  <a:pt x="348466" y="508765"/>
                </a:moveTo>
                <a:lnTo>
                  <a:pt x="348466" y="605086"/>
                </a:lnTo>
                <a:cubicBezTo>
                  <a:pt x="348466" y="605086"/>
                  <a:pt x="348466" y="606321"/>
                  <a:pt x="349710" y="606321"/>
                </a:cubicBezTo>
                <a:lnTo>
                  <a:pt x="445538" y="606321"/>
                </a:lnTo>
                <a:cubicBezTo>
                  <a:pt x="446782" y="606321"/>
                  <a:pt x="446782" y="605086"/>
                  <a:pt x="446782" y="605086"/>
                </a:cubicBezTo>
                <a:lnTo>
                  <a:pt x="446782" y="508765"/>
                </a:lnTo>
                <a:cubicBezTo>
                  <a:pt x="446782" y="508765"/>
                  <a:pt x="446782" y="508765"/>
                  <a:pt x="445538" y="508765"/>
                </a:cubicBezTo>
                <a:lnTo>
                  <a:pt x="349710" y="508765"/>
                </a:lnTo>
                <a:cubicBezTo>
                  <a:pt x="348466" y="508765"/>
                  <a:pt x="348466" y="508765"/>
                  <a:pt x="348466" y="508765"/>
                </a:cubicBezTo>
                <a:close/>
                <a:moveTo>
                  <a:pt x="349710" y="477892"/>
                </a:moveTo>
                <a:lnTo>
                  <a:pt x="445538" y="477892"/>
                </a:lnTo>
                <a:cubicBezTo>
                  <a:pt x="462960" y="477892"/>
                  <a:pt x="476650" y="492711"/>
                  <a:pt x="476650" y="508765"/>
                </a:cubicBezTo>
                <a:lnTo>
                  <a:pt x="476650" y="605086"/>
                </a:lnTo>
                <a:cubicBezTo>
                  <a:pt x="476650" y="622375"/>
                  <a:pt x="462960" y="635958"/>
                  <a:pt x="445538" y="635958"/>
                </a:cubicBezTo>
                <a:lnTo>
                  <a:pt x="349710" y="635958"/>
                </a:lnTo>
                <a:cubicBezTo>
                  <a:pt x="333532" y="635958"/>
                  <a:pt x="318598" y="622375"/>
                  <a:pt x="318598" y="605086"/>
                </a:cubicBezTo>
                <a:lnTo>
                  <a:pt x="318598" y="508765"/>
                </a:lnTo>
                <a:cubicBezTo>
                  <a:pt x="318598" y="492711"/>
                  <a:pt x="333532" y="477892"/>
                  <a:pt x="349710" y="477892"/>
                </a:cubicBezTo>
                <a:close/>
                <a:moveTo>
                  <a:pt x="375588" y="302118"/>
                </a:moveTo>
                <a:lnTo>
                  <a:pt x="419648" y="302118"/>
                </a:lnTo>
                <a:cubicBezTo>
                  <a:pt x="424682" y="302118"/>
                  <a:pt x="427200" y="304689"/>
                  <a:pt x="427200" y="309832"/>
                </a:cubicBezTo>
                <a:lnTo>
                  <a:pt x="427200" y="353544"/>
                </a:lnTo>
                <a:cubicBezTo>
                  <a:pt x="427200" y="358686"/>
                  <a:pt x="424682" y="361257"/>
                  <a:pt x="419648" y="361257"/>
                </a:cubicBezTo>
                <a:lnTo>
                  <a:pt x="375588" y="361257"/>
                </a:lnTo>
                <a:cubicBezTo>
                  <a:pt x="373070" y="361257"/>
                  <a:pt x="368034" y="358686"/>
                  <a:pt x="368034" y="353544"/>
                </a:cubicBezTo>
                <a:lnTo>
                  <a:pt x="368034" y="309832"/>
                </a:lnTo>
                <a:cubicBezTo>
                  <a:pt x="368034" y="304689"/>
                  <a:pt x="373070" y="302118"/>
                  <a:pt x="375588" y="302118"/>
                </a:cubicBezTo>
                <a:close/>
                <a:moveTo>
                  <a:pt x="349710" y="282550"/>
                </a:moveTo>
                <a:cubicBezTo>
                  <a:pt x="348466" y="282550"/>
                  <a:pt x="348466" y="282550"/>
                  <a:pt x="348466" y="283795"/>
                </a:cubicBezTo>
                <a:lnTo>
                  <a:pt x="348466" y="379622"/>
                </a:lnTo>
                <a:cubicBezTo>
                  <a:pt x="348466" y="379622"/>
                  <a:pt x="348466" y="379622"/>
                  <a:pt x="349710" y="379622"/>
                </a:cubicBezTo>
                <a:lnTo>
                  <a:pt x="445538" y="379622"/>
                </a:lnTo>
                <a:cubicBezTo>
                  <a:pt x="446782" y="379622"/>
                  <a:pt x="446782" y="379622"/>
                  <a:pt x="446782" y="379622"/>
                </a:cubicBezTo>
                <a:lnTo>
                  <a:pt x="446782" y="283795"/>
                </a:lnTo>
                <a:cubicBezTo>
                  <a:pt x="446782" y="282550"/>
                  <a:pt x="446782" y="282550"/>
                  <a:pt x="445538" y="282550"/>
                </a:cubicBezTo>
                <a:close/>
                <a:moveTo>
                  <a:pt x="124250" y="282550"/>
                </a:moveTo>
                <a:cubicBezTo>
                  <a:pt x="124250" y="282550"/>
                  <a:pt x="124250" y="282550"/>
                  <a:pt x="124250" y="283795"/>
                </a:cubicBezTo>
                <a:lnTo>
                  <a:pt x="124250" y="379622"/>
                </a:lnTo>
                <a:lnTo>
                  <a:pt x="219336" y="379622"/>
                </a:lnTo>
                <a:cubicBezTo>
                  <a:pt x="220572" y="379622"/>
                  <a:pt x="220572" y="379622"/>
                  <a:pt x="220572" y="379622"/>
                </a:cubicBezTo>
                <a:lnTo>
                  <a:pt x="220572" y="283795"/>
                </a:lnTo>
                <a:cubicBezTo>
                  <a:pt x="220572" y="282550"/>
                  <a:pt x="220572" y="282550"/>
                  <a:pt x="219336" y="282550"/>
                </a:cubicBezTo>
                <a:close/>
                <a:moveTo>
                  <a:pt x="349710" y="252682"/>
                </a:moveTo>
                <a:lnTo>
                  <a:pt x="445538" y="252682"/>
                </a:lnTo>
                <a:cubicBezTo>
                  <a:pt x="462960" y="252682"/>
                  <a:pt x="476650" y="265127"/>
                  <a:pt x="476650" y="283795"/>
                </a:cubicBezTo>
                <a:lnTo>
                  <a:pt x="476650" y="379622"/>
                </a:lnTo>
                <a:cubicBezTo>
                  <a:pt x="476650" y="397045"/>
                  <a:pt x="462960" y="410735"/>
                  <a:pt x="445538" y="410735"/>
                </a:cubicBezTo>
                <a:lnTo>
                  <a:pt x="349710" y="410735"/>
                </a:lnTo>
                <a:cubicBezTo>
                  <a:pt x="333532" y="410735"/>
                  <a:pt x="318598" y="397045"/>
                  <a:pt x="318598" y="379622"/>
                </a:cubicBezTo>
                <a:lnTo>
                  <a:pt x="318598" y="283795"/>
                </a:lnTo>
                <a:cubicBezTo>
                  <a:pt x="318598" y="265127"/>
                  <a:pt x="333532" y="252682"/>
                  <a:pt x="349710" y="252682"/>
                </a:cubicBezTo>
                <a:close/>
                <a:moveTo>
                  <a:pt x="124250" y="252682"/>
                </a:moveTo>
                <a:lnTo>
                  <a:pt x="219336" y="252682"/>
                </a:lnTo>
                <a:cubicBezTo>
                  <a:pt x="236626" y="252682"/>
                  <a:pt x="251444" y="265127"/>
                  <a:pt x="251444" y="283795"/>
                </a:cubicBezTo>
                <a:lnTo>
                  <a:pt x="251444" y="379622"/>
                </a:lnTo>
                <a:cubicBezTo>
                  <a:pt x="251444" y="397045"/>
                  <a:pt x="236626" y="410735"/>
                  <a:pt x="219336" y="410735"/>
                </a:cubicBezTo>
                <a:lnTo>
                  <a:pt x="124250" y="410735"/>
                </a:lnTo>
                <a:cubicBezTo>
                  <a:pt x="106962" y="410735"/>
                  <a:pt x="93378" y="397045"/>
                  <a:pt x="93378" y="379622"/>
                </a:cubicBezTo>
                <a:lnTo>
                  <a:pt x="93378" y="283795"/>
                </a:lnTo>
                <a:cubicBezTo>
                  <a:pt x="93378" y="265127"/>
                  <a:pt x="106962" y="252682"/>
                  <a:pt x="124250" y="252682"/>
                </a:cubicBezTo>
                <a:close/>
                <a:moveTo>
                  <a:pt x="840890" y="250932"/>
                </a:moveTo>
                <a:cubicBezTo>
                  <a:pt x="833404" y="250932"/>
                  <a:pt x="827166" y="250932"/>
                  <a:pt x="820928" y="253429"/>
                </a:cubicBezTo>
                <a:lnTo>
                  <a:pt x="819680" y="253429"/>
                </a:lnTo>
                <a:cubicBezTo>
                  <a:pt x="815936" y="253429"/>
                  <a:pt x="813442" y="253429"/>
                  <a:pt x="810946" y="254677"/>
                </a:cubicBezTo>
                <a:cubicBezTo>
                  <a:pt x="809698" y="254677"/>
                  <a:pt x="809698" y="254677"/>
                  <a:pt x="808452" y="254677"/>
                </a:cubicBezTo>
                <a:cubicBezTo>
                  <a:pt x="807204" y="255926"/>
                  <a:pt x="803460" y="257174"/>
                  <a:pt x="800966" y="257174"/>
                </a:cubicBezTo>
                <a:cubicBezTo>
                  <a:pt x="799718" y="258422"/>
                  <a:pt x="799718" y="258422"/>
                  <a:pt x="798470" y="258422"/>
                </a:cubicBezTo>
                <a:cubicBezTo>
                  <a:pt x="795976" y="259671"/>
                  <a:pt x="793480" y="260919"/>
                  <a:pt x="792232" y="260919"/>
                </a:cubicBezTo>
                <a:cubicBezTo>
                  <a:pt x="790984" y="262168"/>
                  <a:pt x="788490" y="262168"/>
                  <a:pt x="787242" y="263416"/>
                </a:cubicBezTo>
                <a:cubicBezTo>
                  <a:pt x="785994" y="264665"/>
                  <a:pt x="784746" y="264665"/>
                  <a:pt x="783498" y="265913"/>
                </a:cubicBezTo>
                <a:cubicBezTo>
                  <a:pt x="781004" y="267161"/>
                  <a:pt x="779756" y="268410"/>
                  <a:pt x="777260" y="269658"/>
                </a:cubicBezTo>
                <a:cubicBezTo>
                  <a:pt x="776014" y="269658"/>
                  <a:pt x="776014" y="269658"/>
                  <a:pt x="774766" y="270907"/>
                </a:cubicBezTo>
                <a:cubicBezTo>
                  <a:pt x="762290" y="279646"/>
                  <a:pt x="751062" y="289633"/>
                  <a:pt x="743576" y="302117"/>
                </a:cubicBezTo>
                <a:cubicBezTo>
                  <a:pt x="741080" y="305862"/>
                  <a:pt x="739832" y="308359"/>
                  <a:pt x="737338" y="312104"/>
                </a:cubicBezTo>
                <a:cubicBezTo>
                  <a:pt x="737338" y="312104"/>
                  <a:pt x="737338" y="312104"/>
                  <a:pt x="737338" y="313353"/>
                </a:cubicBezTo>
                <a:cubicBezTo>
                  <a:pt x="736090" y="315850"/>
                  <a:pt x="734842" y="318346"/>
                  <a:pt x="733594" y="320843"/>
                </a:cubicBezTo>
                <a:cubicBezTo>
                  <a:pt x="732346" y="322092"/>
                  <a:pt x="732346" y="322092"/>
                  <a:pt x="732346" y="323340"/>
                </a:cubicBezTo>
                <a:cubicBezTo>
                  <a:pt x="731100" y="325837"/>
                  <a:pt x="729852" y="328334"/>
                  <a:pt x="729852" y="330831"/>
                </a:cubicBezTo>
                <a:cubicBezTo>
                  <a:pt x="728604" y="332079"/>
                  <a:pt x="728604" y="333327"/>
                  <a:pt x="728604" y="333327"/>
                </a:cubicBezTo>
                <a:cubicBezTo>
                  <a:pt x="727356" y="337073"/>
                  <a:pt x="727356" y="339570"/>
                  <a:pt x="727356" y="340818"/>
                </a:cubicBezTo>
                <a:cubicBezTo>
                  <a:pt x="727356" y="343315"/>
                  <a:pt x="726108" y="343315"/>
                  <a:pt x="726108" y="345812"/>
                </a:cubicBezTo>
                <a:cubicBezTo>
                  <a:pt x="724862" y="347060"/>
                  <a:pt x="724862" y="349557"/>
                  <a:pt x="723614" y="353302"/>
                </a:cubicBezTo>
                <a:cubicBezTo>
                  <a:pt x="723614" y="353302"/>
                  <a:pt x="723614" y="354551"/>
                  <a:pt x="723614" y="355799"/>
                </a:cubicBezTo>
                <a:cubicBezTo>
                  <a:pt x="723614" y="359544"/>
                  <a:pt x="723614" y="363289"/>
                  <a:pt x="723614" y="367035"/>
                </a:cubicBezTo>
                <a:cubicBezTo>
                  <a:pt x="723614" y="370780"/>
                  <a:pt x="723614" y="374525"/>
                  <a:pt x="723614" y="378270"/>
                </a:cubicBezTo>
                <a:cubicBezTo>
                  <a:pt x="723614" y="379519"/>
                  <a:pt x="723614" y="380767"/>
                  <a:pt x="723614" y="382016"/>
                </a:cubicBezTo>
                <a:cubicBezTo>
                  <a:pt x="724862" y="384513"/>
                  <a:pt x="724862" y="387009"/>
                  <a:pt x="726108" y="389506"/>
                </a:cubicBezTo>
                <a:cubicBezTo>
                  <a:pt x="726108" y="390755"/>
                  <a:pt x="727356" y="392003"/>
                  <a:pt x="727356" y="393251"/>
                </a:cubicBezTo>
                <a:cubicBezTo>
                  <a:pt x="727356" y="395748"/>
                  <a:pt x="727356" y="398245"/>
                  <a:pt x="728604" y="400742"/>
                </a:cubicBezTo>
                <a:cubicBezTo>
                  <a:pt x="728604" y="401990"/>
                  <a:pt x="728604" y="401990"/>
                  <a:pt x="729852" y="404487"/>
                </a:cubicBezTo>
                <a:cubicBezTo>
                  <a:pt x="729852" y="405736"/>
                  <a:pt x="731100" y="408232"/>
                  <a:pt x="732346" y="411978"/>
                </a:cubicBezTo>
                <a:cubicBezTo>
                  <a:pt x="732346" y="411978"/>
                  <a:pt x="732346" y="413226"/>
                  <a:pt x="733594" y="413226"/>
                </a:cubicBezTo>
                <a:cubicBezTo>
                  <a:pt x="734842" y="416971"/>
                  <a:pt x="736090" y="419468"/>
                  <a:pt x="737338" y="421965"/>
                </a:cubicBezTo>
                <a:cubicBezTo>
                  <a:pt x="737338" y="421965"/>
                  <a:pt x="737338" y="423213"/>
                  <a:pt x="737338" y="424462"/>
                </a:cubicBezTo>
                <a:cubicBezTo>
                  <a:pt x="739832" y="426959"/>
                  <a:pt x="741080" y="429456"/>
                  <a:pt x="743576" y="431952"/>
                </a:cubicBezTo>
                <a:cubicBezTo>
                  <a:pt x="751062" y="444437"/>
                  <a:pt x="762290" y="454424"/>
                  <a:pt x="774766" y="463163"/>
                </a:cubicBezTo>
                <a:cubicBezTo>
                  <a:pt x="776014" y="464411"/>
                  <a:pt x="776014" y="465660"/>
                  <a:pt x="777260" y="465660"/>
                </a:cubicBezTo>
                <a:cubicBezTo>
                  <a:pt x="779756" y="466908"/>
                  <a:pt x="781004" y="468156"/>
                  <a:pt x="783498" y="469405"/>
                </a:cubicBezTo>
                <a:cubicBezTo>
                  <a:pt x="784746" y="469405"/>
                  <a:pt x="785994" y="470653"/>
                  <a:pt x="787242" y="470653"/>
                </a:cubicBezTo>
                <a:cubicBezTo>
                  <a:pt x="788490" y="471902"/>
                  <a:pt x="790984" y="473150"/>
                  <a:pt x="792232" y="473150"/>
                </a:cubicBezTo>
                <a:cubicBezTo>
                  <a:pt x="793480" y="474399"/>
                  <a:pt x="795976" y="474399"/>
                  <a:pt x="798470" y="476895"/>
                </a:cubicBezTo>
                <a:cubicBezTo>
                  <a:pt x="799718" y="476895"/>
                  <a:pt x="799718" y="476895"/>
                  <a:pt x="800966" y="476895"/>
                </a:cubicBezTo>
                <a:cubicBezTo>
                  <a:pt x="803460" y="478144"/>
                  <a:pt x="807204" y="478144"/>
                  <a:pt x="808452" y="479392"/>
                </a:cubicBezTo>
                <a:cubicBezTo>
                  <a:pt x="809698" y="479392"/>
                  <a:pt x="809698" y="479392"/>
                  <a:pt x="810946" y="480641"/>
                </a:cubicBezTo>
                <a:cubicBezTo>
                  <a:pt x="813442" y="480641"/>
                  <a:pt x="815936" y="481889"/>
                  <a:pt x="819680" y="481889"/>
                </a:cubicBezTo>
                <a:lnTo>
                  <a:pt x="820928" y="481889"/>
                </a:lnTo>
                <a:cubicBezTo>
                  <a:pt x="827166" y="483137"/>
                  <a:pt x="833404" y="484386"/>
                  <a:pt x="840890" y="484386"/>
                </a:cubicBezTo>
                <a:cubicBezTo>
                  <a:pt x="904518" y="484386"/>
                  <a:pt x="956916" y="431952"/>
                  <a:pt x="956916" y="367035"/>
                </a:cubicBezTo>
                <a:cubicBezTo>
                  <a:pt x="956916" y="303365"/>
                  <a:pt x="904518" y="250932"/>
                  <a:pt x="840890" y="250932"/>
                </a:cubicBezTo>
                <a:close/>
                <a:moveTo>
                  <a:pt x="29942" y="222218"/>
                </a:moveTo>
                <a:lnTo>
                  <a:pt x="29942" y="654171"/>
                </a:lnTo>
                <a:cubicBezTo>
                  <a:pt x="29942" y="665406"/>
                  <a:pt x="39922" y="674145"/>
                  <a:pt x="51152" y="674145"/>
                </a:cubicBezTo>
                <a:lnTo>
                  <a:pt x="560176" y="674145"/>
                </a:lnTo>
                <a:cubicBezTo>
                  <a:pt x="563920" y="661661"/>
                  <a:pt x="567662" y="649177"/>
                  <a:pt x="572652" y="640438"/>
                </a:cubicBezTo>
                <a:cubicBezTo>
                  <a:pt x="557682" y="637941"/>
                  <a:pt x="545206" y="624209"/>
                  <a:pt x="545206" y="609228"/>
                </a:cubicBezTo>
                <a:lnTo>
                  <a:pt x="545206" y="511851"/>
                </a:lnTo>
                <a:cubicBezTo>
                  <a:pt x="545206" y="495622"/>
                  <a:pt x="558928" y="480641"/>
                  <a:pt x="576396" y="480641"/>
                </a:cubicBezTo>
                <a:lnTo>
                  <a:pt x="672462" y="480641"/>
                </a:lnTo>
                <a:cubicBezTo>
                  <a:pt x="689928" y="480641"/>
                  <a:pt x="703652" y="495622"/>
                  <a:pt x="703652" y="511851"/>
                </a:cubicBezTo>
                <a:lnTo>
                  <a:pt x="703652" y="568030"/>
                </a:lnTo>
                <a:lnTo>
                  <a:pt x="802214" y="568030"/>
                </a:lnTo>
                <a:lnTo>
                  <a:pt x="802214" y="509354"/>
                </a:lnTo>
                <a:cubicBezTo>
                  <a:pt x="802214" y="508106"/>
                  <a:pt x="800966" y="508106"/>
                  <a:pt x="800966" y="508106"/>
                </a:cubicBezTo>
                <a:cubicBezTo>
                  <a:pt x="798470" y="508106"/>
                  <a:pt x="794728" y="506857"/>
                  <a:pt x="792232" y="505609"/>
                </a:cubicBezTo>
                <a:cubicBezTo>
                  <a:pt x="790984" y="505609"/>
                  <a:pt x="788490" y="504361"/>
                  <a:pt x="787242" y="504361"/>
                </a:cubicBezTo>
                <a:cubicBezTo>
                  <a:pt x="785994" y="503112"/>
                  <a:pt x="783498" y="503112"/>
                  <a:pt x="781004" y="501864"/>
                </a:cubicBezTo>
                <a:cubicBezTo>
                  <a:pt x="778508" y="500615"/>
                  <a:pt x="776014" y="499367"/>
                  <a:pt x="773518" y="498119"/>
                </a:cubicBezTo>
                <a:cubicBezTo>
                  <a:pt x="772270" y="496870"/>
                  <a:pt x="771022" y="496870"/>
                  <a:pt x="769776" y="495622"/>
                </a:cubicBezTo>
                <a:cubicBezTo>
                  <a:pt x="757300" y="489380"/>
                  <a:pt x="746070" y="480641"/>
                  <a:pt x="736090" y="470653"/>
                </a:cubicBezTo>
                <a:cubicBezTo>
                  <a:pt x="732346" y="466908"/>
                  <a:pt x="729852" y="464411"/>
                  <a:pt x="727356" y="460666"/>
                </a:cubicBezTo>
                <a:cubicBezTo>
                  <a:pt x="718624" y="449430"/>
                  <a:pt x="711138" y="438194"/>
                  <a:pt x="704900" y="424462"/>
                </a:cubicBezTo>
                <a:cubicBezTo>
                  <a:pt x="702404" y="419468"/>
                  <a:pt x="701156" y="416971"/>
                  <a:pt x="701156" y="411978"/>
                </a:cubicBezTo>
                <a:cubicBezTo>
                  <a:pt x="699908" y="410729"/>
                  <a:pt x="699908" y="410729"/>
                  <a:pt x="699908" y="408232"/>
                </a:cubicBezTo>
                <a:cubicBezTo>
                  <a:pt x="698662" y="405736"/>
                  <a:pt x="697414" y="401990"/>
                  <a:pt x="697414" y="399494"/>
                </a:cubicBezTo>
                <a:cubicBezTo>
                  <a:pt x="697414" y="398245"/>
                  <a:pt x="696166" y="395748"/>
                  <a:pt x="696166" y="394500"/>
                </a:cubicBezTo>
                <a:cubicBezTo>
                  <a:pt x="694918" y="392003"/>
                  <a:pt x="694918" y="388258"/>
                  <a:pt x="694918" y="385761"/>
                </a:cubicBezTo>
                <a:cubicBezTo>
                  <a:pt x="694918" y="384513"/>
                  <a:pt x="694918" y="382016"/>
                  <a:pt x="694918" y="380767"/>
                </a:cubicBezTo>
                <a:cubicBezTo>
                  <a:pt x="693670" y="375774"/>
                  <a:pt x="693670" y="372028"/>
                  <a:pt x="693670" y="367035"/>
                </a:cubicBezTo>
                <a:cubicBezTo>
                  <a:pt x="693670" y="362041"/>
                  <a:pt x="693670" y="358296"/>
                  <a:pt x="694918" y="353302"/>
                </a:cubicBezTo>
                <a:cubicBezTo>
                  <a:pt x="694918" y="352054"/>
                  <a:pt x="694918" y="350805"/>
                  <a:pt x="694918" y="348308"/>
                </a:cubicBezTo>
                <a:cubicBezTo>
                  <a:pt x="694918" y="345812"/>
                  <a:pt x="694918" y="343315"/>
                  <a:pt x="696166" y="339570"/>
                </a:cubicBezTo>
                <a:cubicBezTo>
                  <a:pt x="696166" y="338321"/>
                  <a:pt x="697414" y="337073"/>
                  <a:pt x="697414" y="335824"/>
                </a:cubicBezTo>
                <a:cubicBezTo>
                  <a:pt x="697414" y="332079"/>
                  <a:pt x="698662" y="329582"/>
                  <a:pt x="699908" y="325837"/>
                </a:cubicBezTo>
                <a:cubicBezTo>
                  <a:pt x="699908" y="324589"/>
                  <a:pt x="699908" y="323340"/>
                  <a:pt x="701156" y="322092"/>
                </a:cubicBezTo>
                <a:cubicBezTo>
                  <a:pt x="701156" y="318346"/>
                  <a:pt x="702404" y="314601"/>
                  <a:pt x="704900" y="310856"/>
                </a:cubicBezTo>
                <a:lnTo>
                  <a:pt x="704900" y="309608"/>
                </a:lnTo>
                <a:cubicBezTo>
                  <a:pt x="711138" y="297123"/>
                  <a:pt x="718624" y="284639"/>
                  <a:pt x="727356" y="274652"/>
                </a:cubicBezTo>
                <a:cubicBezTo>
                  <a:pt x="729852" y="269658"/>
                  <a:pt x="732346" y="267161"/>
                  <a:pt x="736090" y="263416"/>
                </a:cubicBezTo>
                <a:cubicBezTo>
                  <a:pt x="746070" y="253429"/>
                  <a:pt x="757300" y="244690"/>
                  <a:pt x="769776" y="238448"/>
                </a:cubicBezTo>
                <a:cubicBezTo>
                  <a:pt x="771022" y="238448"/>
                  <a:pt x="772270" y="237199"/>
                  <a:pt x="773518" y="237199"/>
                </a:cubicBezTo>
                <a:cubicBezTo>
                  <a:pt x="776014" y="234703"/>
                  <a:pt x="778508" y="234703"/>
                  <a:pt x="781004" y="233454"/>
                </a:cubicBezTo>
                <a:cubicBezTo>
                  <a:pt x="783498" y="232206"/>
                  <a:pt x="785994" y="230957"/>
                  <a:pt x="787242" y="230957"/>
                </a:cubicBezTo>
                <a:cubicBezTo>
                  <a:pt x="788490" y="229709"/>
                  <a:pt x="790984" y="229709"/>
                  <a:pt x="792232" y="228460"/>
                </a:cubicBezTo>
                <a:cubicBezTo>
                  <a:pt x="794728" y="227212"/>
                  <a:pt x="798470" y="227212"/>
                  <a:pt x="800966" y="225964"/>
                </a:cubicBezTo>
                <a:cubicBezTo>
                  <a:pt x="800966" y="225964"/>
                  <a:pt x="802214" y="225964"/>
                  <a:pt x="802214" y="224715"/>
                </a:cubicBezTo>
                <a:lnTo>
                  <a:pt x="802214" y="222218"/>
                </a:lnTo>
                <a:lnTo>
                  <a:pt x="46286" y="222218"/>
                </a:lnTo>
                <a:close/>
                <a:moveTo>
                  <a:pt x="51152" y="93631"/>
                </a:moveTo>
                <a:cubicBezTo>
                  <a:pt x="39922" y="93631"/>
                  <a:pt x="29942" y="103619"/>
                  <a:pt x="29942" y="114854"/>
                </a:cubicBezTo>
                <a:lnTo>
                  <a:pt x="29942" y="192256"/>
                </a:lnTo>
                <a:lnTo>
                  <a:pt x="47420" y="192256"/>
                </a:lnTo>
                <a:lnTo>
                  <a:pt x="802214" y="192256"/>
                </a:lnTo>
                <a:lnTo>
                  <a:pt x="802214" y="114854"/>
                </a:lnTo>
                <a:cubicBezTo>
                  <a:pt x="802214" y="103619"/>
                  <a:pt x="793480" y="93631"/>
                  <a:pt x="781004" y="93631"/>
                </a:cubicBezTo>
                <a:lnTo>
                  <a:pt x="703652" y="93631"/>
                </a:lnTo>
                <a:lnTo>
                  <a:pt x="703652" y="111109"/>
                </a:lnTo>
                <a:cubicBezTo>
                  <a:pt x="703652" y="137326"/>
                  <a:pt x="683690" y="158549"/>
                  <a:pt x="657490" y="158549"/>
                </a:cubicBezTo>
                <a:cubicBezTo>
                  <a:pt x="631290" y="158549"/>
                  <a:pt x="610080" y="137326"/>
                  <a:pt x="610080" y="111109"/>
                </a:cubicBezTo>
                <a:lnTo>
                  <a:pt x="610080" y="93631"/>
                </a:lnTo>
                <a:lnTo>
                  <a:pt x="223322" y="93631"/>
                </a:lnTo>
                <a:lnTo>
                  <a:pt x="223322" y="111109"/>
                </a:lnTo>
                <a:cubicBezTo>
                  <a:pt x="223322" y="137326"/>
                  <a:pt x="202112" y="158549"/>
                  <a:pt x="175912" y="158549"/>
                </a:cubicBezTo>
                <a:cubicBezTo>
                  <a:pt x="149712" y="158549"/>
                  <a:pt x="128502" y="137326"/>
                  <a:pt x="128502" y="111109"/>
                </a:cubicBezTo>
                <a:lnTo>
                  <a:pt x="128502" y="93631"/>
                </a:lnTo>
                <a:close/>
                <a:moveTo>
                  <a:pt x="657490" y="29962"/>
                </a:moveTo>
                <a:cubicBezTo>
                  <a:pt x="647510" y="29962"/>
                  <a:pt x="640024" y="37453"/>
                  <a:pt x="640024" y="47440"/>
                </a:cubicBezTo>
                <a:lnTo>
                  <a:pt x="640024" y="64918"/>
                </a:lnTo>
                <a:lnTo>
                  <a:pt x="640024" y="111109"/>
                </a:lnTo>
                <a:cubicBezTo>
                  <a:pt x="640024" y="121097"/>
                  <a:pt x="647510" y="128587"/>
                  <a:pt x="657490" y="128587"/>
                </a:cubicBezTo>
                <a:cubicBezTo>
                  <a:pt x="666224" y="128587"/>
                  <a:pt x="673710" y="121097"/>
                  <a:pt x="673710" y="111109"/>
                </a:cubicBezTo>
                <a:lnTo>
                  <a:pt x="673710" y="64918"/>
                </a:lnTo>
                <a:lnTo>
                  <a:pt x="673710" y="47440"/>
                </a:lnTo>
                <a:cubicBezTo>
                  <a:pt x="673710" y="37453"/>
                  <a:pt x="666224" y="29962"/>
                  <a:pt x="657490" y="29962"/>
                </a:cubicBezTo>
                <a:close/>
                <a:moveTo>
                  <a:pt x="175912" y="29962"/>
                </a:moveTo>
                <a:cubicBezTo>
                  <a:pt x="165932" y="29962"/>
                  <a:pt x="158446" y="37453"/>
                  <a:pt x="158446" y="47440"/>
                </a:cubicBezTo>
                <a:lnTo>
                  <a:pt x="158446" y="64918"/>
                </a:lnTo>
                <a:lnTo>
                  <a:pt x="158446" y="111109"/>
                </a:lnTo>
                <a:cubicBezTo>
                  <a:pt x="158446" y="121097"/>
                  <a:pt x="165932" y="128587"/>
                  <a:pt x="175912" y="128587"/>
                </a:cubicBezTo>
                <a:cubicBezTo>
                  <a:pt x="184646" y="128587"/>
                  <a:pt x="192132" y="121097"/>
                  <a:pt x="192132" y="111109"/>
                </a:cubicBezTo>
                <a:lnTo>
                  <a:pt x="192132" y="64918"/>
                </a:lnTo>
                <a:lnTo>
                  <a:pt x="192132" y="47440"/>
                </a:lnTo>
                <a:cubicBezTo>
                  <a:pt x="192132" y="37453"/>
                  <a:pt x="184646" y="29962"/>
                  <a:pt x="175912" y="29962"/>
                </a:cubicBezTo>
                <a:close/>
                <a:moveTo>
                  <a:pt x="175912" y="0"/>
                </a:moveTo>
                <a:cubicBezTo>
                  <a:pt x="202112" y="0"/>
                  <a:pt x="223322" y="21223"/>
                  <a:pt x="223322" y="47440"/>
                </a:cubicBezTo>
                <a:lnTo>
                  <a:pt x="223322" y="64918"/>
                </a:lnTo>
                <a:lnTo>
                  <a:pt x="610080" y="64918"/>
                </a:lnTo>
                <a:lnTo>
                  <a:pt x="610080" y="47440"/>
                </a:lnTo>
                <a:cubicBezTo>
                  <a:pt x="610080" y="21223"/>
                  <a:pt x="631290" y="0"/>
                  <a:pt x="657490" y="0"/>
                </a:cubicBezTo>
                <a:cubicBezTo>
                  <a:pt x="683690" y="0"/>
                  <a:pt x="703652" y="21223"/>
                  <a:pt x="703652" y="47440"/>
                </a:cubicBezTo>
                <a:lnTo>
                  <a:pt x="703652" y="64918"/>
                </a:lnTo>
                <a:lnTo>
                  <a:pt x="781004" y="64918"/>
                </a:lnTo>
                <a:cubicBezTo>
                  <a:pt x="809698" y="64918"/>
                  <a:pt x="832156" y="87389"/>
                  <a:pt x="832156" y="114854"/>
                </a:cubicBezTo>
                <a:lnTo>
                  <a:pt x="832156" y="220970"/>
                </a:lnTo>
                <a:cubicBezTo>
                  <a:pt x="834652" y="220970"/>
                  <a:pt x="837146" y="220970"/>
                  <a:pt x="840890" y="220970"/>
                </a:cubicBezTo>
                <a:cubicBezTo>
                  <a:pt x="920736" y="220970"/>
                  <a:pt x="986860" y="285888"/>
                  <a:pt x="986860" y="367035"/>
                </a:cubicBezTo>
                <a:lnTo>
                  <a:pt x="977808" y="411793"/>
                </a:lnTo>
                <a:lnTo>
                  <a:pt x="975280" y="424286"/>
                </a:lnTo>
                <a:cubicBezTo>
                  <a:pt x="952940" y="477130"/>
                  <a:pt x="900774" y="514348"/>
                  <a:pt x="840890" y="514348"/>
                </a:cubicBezTo>
                <a:cubicBezTo>
                  <a:pt x="837146" y="514348"/>
                  <a:pt x="834652" y="514348"/>
                  <a:pt x="832156" y="514348"/>
                </a:cubicBezTo>
                <a:lnTo>
                  <a:pt x="832156" y="568030"/>
                </a:lnTo>
                <a:lnTo>
                  <a:pt x="1006822" y="568030"/>
                </a:lnTo>
                <a:cubicBezTo>
                  <a:pt x="1025224" y="568030"/>
                  <a:pt x="1040352" y="569434"/>
                  <a:pt x="1053178" y="573336"/>
                </a:cubicBezTo>
                <a:lnTo>
                  <a:pt x="1053224" y="573364"/>
                </a:lnTo>
                <a:lnTo>
                  <a:pt x="1085732" y="593622"/>
                </a:lnTo>
                <a:cubicBezTo>
                  <a:pt x="1104136" y="613597"/>
                  <a:pt x="1117236" y="647928"/>
                  <a:pt x="1132830" y="705356"/>
                </a:cubicBezTo>
                <a:lnTo>
                  <a:pt x="1151544" y="784006"/>
                </a:lnTo>
                <a:cubicBezTo>
                  <a:pt x="1157782" y="811471"/>
                  <a:pt x="1147802" y="838936"/>
                  <a:pt x="1126592" y="857663"/>
                </a:cubicBezTo>
                <a:cubicBezTo>
                  <a:pt x="1046744" y="922580"/>
                  <a:pt x="945688" y="960033"/>
                  <a:pt x="842136" y="960033"/>
                </a:cubicBezTo>
                <a:cubicBezTo>
                  <a:pt x="738584" y="960033"/>
                  <a:pt x="637528" y="922580"/>
                  <a:pt x="557682" y="857663"/>
                </a:cubicBezTo>
                <a:cubicBezTo>
                  <a:pt x="536472" y="838936"/>
                  <a:pt x="526492" y="811471"/>
                  <a:pt x="532730" y="784006"/>
                </a:cubicBezTo>
                <a:lnTo>
                  <a:pt x="551444" y="705356"/>
                </a:lnTo>
                <a:cubicBezTo>
                  <a:pt x="551444" y="705356"/>
                  <a:pt x="551444" y="705356"/>
                  <a:pt x="551444" y="704107"/>
                </a:cubicBezTo>
                <a:lnTo>
                  <a:pt x="51152" y="704107"/>
                </a:lnTo>
                <a:cubicBezTo>
                  <a:pt x="22456" y="704107"/>
                  <a:pt x="0" y="681636"/>
                  <a:pt x="0" y="654171"/>
                </a:cubicBezTo>
                <a:lnTo>
                  <a:pt x="0" y="114854"/>
                </a:lnTo>
                <a:cubicBezTo>
                  <a:pt x="0" y="87389"/>
                  <a:pt x="22456" y="64918"/>
                  <a:pt x="51152" y="64918"/>
                </a:cubicBezTo>
                <a:lnTo>
                  <a:pt x="128502" y="64918"/>
                </a:lnTo>
                <a:lnTo>
                  <a:pt x="128502" y="47440"/>
                </a:lnTo>
                <a:cubicBezTo>
                  <a:pt x="128502" y="21223"/>
                  <a:pt x="149712" y="0"/>
                  <a:pt x="17591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747993"/>
              </a:solidFill>
              <a:effectLst/>
              <a:uLnTx/>
              <a:uFillTx/>
              <a:latin typeface="Poppins" pitchFamily="2" charset="77"/>
            </a:endParaRPr>
          </a:p>
        </p:txBody>
      </p:sp>
      <p:sp>
        <p:nvSpPr>
          <p:cNvPr id="225" name="Freeform 317">
            <a:extLst>
              <a:ext uri="{FF2B5EF4-FFF2-40B4-BE49-F238E27FC236}">
                <a16:creationId xmlns:a16="http://schemas.microsoft.com/office/drawing/2014/main" id="{BE616E08-6B7B-341E-AF69-F09CAD501D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156" y="2141172"/>
            <a:ext cx="3190206" cy="1081506"/>
          </a:xfrm>
          <a:prstGeom prst="roundRect">
            <a:avLst>
              <a:gd name="adj" fmla="val 21030"/>
            </a:avLst>
          </a:prstGeom>
          <a:solidFill>
            <a:srgbClr val="C3C8CE">
              <a:alpha val="20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747993"/>
              </a:solidFill>
              <a:effectLst/>
              <a:uLnTx/>
              <a:uFillTx/>
              <a:latin typeface="Poppins" pitchFamily="2" charset="77"/>
            </a:endParaRPr>
          </a:p>
        </p:txBody>
      </p:sp>
      <p:sp>
        <p:nvSpPr>
          <p:cNvPr id="226" name="Freeform 318">
            <a:extLst>
              <a:ext uri="{FF2B5EF4-FFF2-40B4-BE49-F238E27FC236}">
                <a16:creationId xmlns:a16="http://schemas.microsoft.com/office/drawing/2014/main" id="{1850AD93-C30A-9E27-0680-AA54EE17D0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584" y="1929946"/>
            <a:ext cx="134572" cy="788688"/>
          </a:xfrm>
          <a:custGeom>
            <a:avLst/>
            <a:gdLst>
              <a:gd name="T0" fmla="*/ 348 w 349"/>
              <a:gd name="T1" fmla="*/ 545 h 2043"/>
              <a:gd name="T2" fmla="*/ 348 w 349"/>
              <a:gd name="T3" fmla="*/ 2042 h 2043"/>
              <a:gd name="T4" fmla="*/ 0 w 349"/>
              <a:gd name="T5" fmla="*/ 1496 h 2043"/>
              <a:gd name="T6" fmla="*/ 0 w 349"/>
              <a:gd name="T7" fmla="*/ 0 h 2043"/>
              <a:gd name="T8" fmla="*/ 348 w 349"/>
              <a:gd name="T9" fmla="*/ 545 h 20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9" h="2043">
                <a:moveTo>
                  <a:pt x="348" y="545"/>
                </a:moveTo>
                <a:lnTo>
                  <a:pt x="348" y="2042"/>
                </a:lnTo>
                <a:lnTo>
                  <a:pt x="0" y="1496"/>
                </a:lnTo>
                <a:lnTo>
                  <a:pt x="0" y="0"/>
                </a:lnTo>
                <a:lnTo>
                  <a:pt x="348" y="545"/>
                </a:lnTo>
              </a:path>
            </a:pathLst>
          </a:custGeom>
          <a:solidFill>
            <a:srgbClr val="1359B4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747993"/>
              </a:solidFill>
              <a:effectLst/>
              <a:uLnTx/>
              <a:uFillTx/>
              <a:latin typeface="Poppins" pitchFamily="2" charset="77"/>
            </a:endParaRPr>
          </a:p>
        </p:txBody>
      </p:sp>
      <p:sp>
        <p:nvSpPr>
          <p:cNvPr id="228" name="Freeform 319">
            <a:extLst>
              <a:ext uri="{FF2B5EF4-FFF2-40B4-BE49-F238E27FC236}">
                <a16:creationId xmlns:a16="http://schemas.microsoft.com/office/drawing/2014/main" id="{7BD0626C-4428-18E0-5B8B-E23E2D482A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585" y="1929946"/>
            <a:ext cx="766544" cy="441188"/>
          </a:xfrm>
          <a:custGeom>
            <a:avLst/>
            <a:gdLst>
              <a:gd name="T0" fmla="*/ 1739 w 1983"/>
              <a:gd name="T1" fmla="*/ 1139 h 1140"/>
              <a:gd name="T2" fmla="*/ 0 w 1983"/>
              <a:gd name="T3" fmla="*/ 1139 h 1140"/>
              <a:gd name="T4" fmla="*/ 0 w 1983"/>
              <a:gd name="T5" fmla="*/ 0 h 1140"/>
              <a:gd name="T6" fmla="*/ 1982 w 1983"/>
              <a:gd name="T7" fmla="*/ 0 h 1140"/>
              <a:gd name="T8" fmla="*/ 1982 w 1983"/>
              <a:gd name="T9" fmla="*/ 896 h 1140"/>
              <a:gd name="T10" fmla="*/ 1982 w 1983"/>
              <a:gd name="T11" fmla="*/ 896 h 1140"/>
              <a:gd name="T12" fmla="*/ 1739 w 1983"/>
              <a:gd name="T13" fmla="*/ 1139 h 1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83" h="1140">
                <a:moveTo>
                  <a:pt x="1739" y="1139"/>
                </a:moveTo>
                <a:lnTo>
                  <a:pt x="0" y="1139"/>
                </a:lnTo>
                <a:lnTo>
                  <a:pt x="0" y="0"/>
                </a:lnTo>
                <a:lnTo>
                  <a:pt x="1982" y="0"/>
                </a:lnTo>
                <a:lnTo>
                  <a:pt x="1982" y="896"/>
                </a:lnTo>
                <a:lnTo>
                  <a:pt x="1982" y="896"/>
                </a:lnTo>
                <a:cubicBezTo>
                  <a:pt x="1982" y="1031"/>
                  <a:pt x="1874" y="1139"/>
                  <a:pt x="1739" y="1139"/>
                </a:cubicBezTo>
              </a:path>
            </a:pathLst>
          </a:custGeom>
          <a:solidFill>
            <a:srgbClr val="1359B4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747993"/>
              </a:solidFill>
              <a:effectLst/>
              <a:uLnTx/>
              <a:uFillTx/>
              <a:latin typeface="Poppins" pitchFamily="2" charset="77"/>
            </a:endParaRPr>
          </a:p>
        </p:txBody>
      </p:sp>
      <p:sp>
        <p:nvSpPr>
          <p:cNvPr id="235" name="Freeform 320">
            <a:extLst>
              <a:ext uri="{FF2B5EF4-FFF2-40B4-BE49-F238E27FC236}">
                <a16:creationId xmlns:a16="http://schemas.microsoft.com/office/drawing/2014/main" id="{0FAEF055-C534-7E3C-D057-52E48C4B3F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585" y="1929946"/>
            <a:ext cx="766544" cy="441188"/>
          </a:xfrm>
          <a:custGeom>
            <a:avLst/>
            <a:gdLst>
              <a:gd name="T0" fmla="*/ 1752 w 1983"/>
              <a:gd name="T1" fmla="*/ 1139 h 1140"/>
              <a:gd name="T2" fmla="*/ 0 w 1983"/>
              <a:gd name="T3" fmla="*/ 1139 h 1140"/>
              <a:gd name="T4" fmla="*/ 0 w 1983"/>
              <a:gd name="T5" fmla="*/ 0 h 1140"/>
              <a:gd name="T6" fmla="*/ 1982 w 1983"/>
              <a:gd name="T7" fmla="*/ 0 h 1140"/>
              <a:gd name="T8" fmla="*/ 1982 w 1983"/>
              <a:gd name="T9" fmla="*/ 909 h 1140"/>
              <a:gd name="T10" fmla="*/ 1982 w 1983"/>
              <a:gd name="T11" fmla="*/ 909 h 1140"/>
              <a:gd name="T12" fmla="*/ 1752 w 1983"/>
              <a:gd name="T13" fmla="*/ 1139 h 1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83" h="1140">
                <a:moveTo>
                  <a:pt x="1752" y="1139"/>
                </a:moveTo>
                <a:lnTo>
                  <a:pt x="0" y="1139"/>
                </a:lnTo>
                <a:lnTo>
                  <a:pt x="0" y="0"/>
                </a:lnTo>
                <a:lnTo>
                  <a:pt x="1982" y="0"/>
                </a:lnTo>
                <a:lnTo>
                  <a:pt x="1982" y="909"/>
                </a:lnTo>
                <a:lnTo>
                  <a:pt x="1982" y="909"/>
                </a:lnTo>
                <a:cubicBezTo>
                  <a:pt x="1982" y="1036"/>
                  <a:pt x="1879" y="1139"/>
                  <a:pt x="1752" y="1139"/>
                </a:cubicBezTo>
              </a:path>
            </a:pathLst>
          </a:custGeom>
          <a:solidFill>
            <a:srgbClr val="FFFFFF">
              <a:alpha val="30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3"/>
              </a:solidFill>
              <a:latin typeface="Poppins" pitchFamily="2" charset="77"/>
            </a:endParaRPr>
          </a:p>
        </p:txBody>
      </p:sp>
      <p:sp>
        <p:nvSpPr>
          <p:cNvPr id="238" name="Freeform 321">
            <a:extLst>
              <a:ext uri="{FF2B5EF4-FFF2-40B4-BE49-F238E27FC236}">
                <a16:creationId xmlns:a16="http://schemas.microsoft.com/office/drawing/2014/main" id="{27D7E038-3098-91A7-9F93-4CD6B1AC14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5073" y="2339751"/>
            <a:ext cx="175453" cy="332168"/>
          </a:xfrm>
          <a:custGeom>
            <a:avLst/>
            <a:gdLst>
              <a:gd name="T0" fmla="*/ 0 w 453"/>
              <a:gd name="T1" fmla="*/ 429 h 860"/>
              <a:gd name="T2" fmla="*/ 0 w 453"/>
              <a:gd name="T3" fmla="*/ 805 h 860"/>
              <a:gd name="T4" fmla="*/ 0 w 453"/>
              <a:gd name="T5" fmla="*/ 805 h 860"/>
              <a:gd name="T6" fmla="*/ 39 w 453"/>
              <a:gd name="T7" fmla="*/ 842 h 860"/>
              <a:gd name="T8" fmla="*/ 237 w 453"/>
              <a:gd name="T9" fmla="*/ 654 h 860"/>
              <a:gd name="T10" fmla="*/ 436 w 453"/>
              <a:gd name="T11" fmla="*/ 465 h 860"/>
              <a:gd name="T12" fmla="*/ 436 w 453"/>
              <a:gd name="T13" fmla="*/ 465 h 860"/>
              <a:gd name="T14" fmla="*/ 436 w 453"/>
              <a:gd name="T15" fmla="*/ 393 h 860"/>
              <a:gd name="T16" fmla="*/ 237 w 453"/>
              <a:gd name="T17" fmla="*/ 204 h 860"/>
              <a:gd name="T18" fmla="*/ 39 w 453"/>
              <a:gd name="T19" fmla="*/ 16 h 860"/>
              <a:gd name="T20" fmla="*/ 39 w 453"/>
              <a:gd name="T21" fmla="*/ 16 h 860"/>
              <a:gd name="T22" fmla="*/ 0 w 453"/>
              <a:gd name="T23" fmla="*/ 52 h 860"/>
              <a:gd name="T24" fmla="*/ 0 w 453"/>
              <a:gd name="T25" fmla="*/ 429 h 8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53" h="860">
                <a:moveTo>
                  <a:pt x="0" y="429"/>
                </a:moveTo>
                <a:lnTo>
                  <a:pt x="0" y="805"/>
                </a:lnTo>
                <a:lnTo>
                  <a:pt x="0" y="805"/>
                </a:lnTo>
                <a:cubicBezTo>
                  <a:pt x="0" y="838"/>
                  <a:pt x="22" y="859"/>
                  <a:pt x="39" y="842"/>
                </a:cubicBezTo>
                <a:lnTo>
                  <a:pt x="237" y="654"/>
                </a:lnTo>
                <a:lnTo>
                  <a:pt x="436" y="465"/>
                </a:lnTo>
                <a:lnTo>
                  <a:pt x="436" y="465"/>
                </a:lnTo>
                <a:cubicBezTo>
                  <a:pt x="452" y="449"/>
                  <a:pt x="452" y="408"/>
                  <a:pt x="436" y="393"/>
                </a:cubicBezTo>
                <a:lnTo>
                  <a:pt x="237" y="204"/>
                </a:lnTo>
                <a:lnTo>
                  <a:pt x="39" y="16"/>
                </a:lnTo>
                <a:lnTo>
                  <a:pt x="39" y="16"/>
                </a:lnTo>
                <a:cubicBezTo>
                  <a:pt x="22" y="0"/>
                  <a:pt x="0" y="20"/>
                  <a:pt x="0" y="52"/>
                </a:cubicBezTo>
                <a:lnTo>
                  <a:pt x="0" y="429"/>
                </a:lnTo>
              </a:path>
            </a:pathLst>
          </a:custGeom>
          <a:solidFill>
            <a:srgbClr val="1359B4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747993"/>
              </a:solidFill>
              <a:effectLst/>
              <a:uLnTx/>
              <a:uFillTx/>
              <a:latin typeface="Poppins" pitchFamily="2" charset="77"/>
            </a:endParaRPr>
          </a:p>
        </p:txBody>
      </p:sp>
      <p:sp>
        <p:nvSpPr>
          <p:cNvPr id="242" name="Freeform 322">
            <a:extLst>
              <a:ext uri="{FF2B5EF4-FFF2-40B4-BE49-F238E27FC236}">
                <a16:creationId xmlns:a16="http://schemas.microsoft.com/office/drawing/2014/main" id="{5FC64A49-9A26-D44E-762A-E4D054EC65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881" y="3681156"/>
            <a:ext cx="3190206" cy="1056160"/>
          </a:xfrm>
          <a:prstGeom prst="roundRect">
            <a:avLst>
              <a:gd name="adj" fmla="val 20667"/>
            </a:avLst>
          </a:prstGeom>
          <a:solidFill>
            <a:srgbClr val="C3C8CE">
              <a:alpha val="20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747993"/>
              </a:solidFill>
              <a:effectLst/>
              <a:uLnTx/>
              <a:uFillTx/>
              <a:latin typeface="Poppins" pitchFamily="2" charset="77"/>
            </a:endParaRPr>
          </a:p>
        </p:txBody>
      </p:sp>
      <p:sp>
        <p:nvSpPr>
          <p:cNvPr id="243" name="Freeform 323">
            <a:extLst>
              <a:ext uri="{FF2B5EF4-FFF2-40B4-BE49-F238E27FC236}">
                <a16:creationId xmlns:a16="http://schemas.microsoft.com/office/drawing/2014/main" id="{31398DE9-ED79-F3C9-5B47-1AD62AFA4E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584" y="3470386"/>
            <a:ext cx="134572" cy="788688"/>
          </a:xfrm>
          <a:custGeom>
            <a:avLst/>
            <a:gdLst>
              <a:gd name="T0" fmla="*/ 348 w 349"/>
              <a:gd name="T1" fmla="*/ 545 h 2042"/>
              <a:gd name="T2" fmla="*/ 348 w 349"/>
              <a:gd name="T3" fmla="*/ 2041 h 2042"/>
              <a:gd name="T4" fmla="*/ 0 w 349"/>
              <a:gd name="T5" fmla="*/ 1495 h 2042"/>
              <a:gd name="T6" fmla="*/ 0 w 349"/>
              <a:gd name="T7" fmla="*/ 0 h 2042"/>
              <a:gd name="T8" fmla="*/ 348 w 349"/>
              <a:gd name="T9" fmla="*/ 545 h 20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9" h="2042">
                <a:moveTo>
                  <a:pt x="348" y="545"/>
                </a:moveTo>
                <a:lnTo>
                  <a:pt x="348" y="2041"/>
                </a:lnTo>
                <a:lnTo>
                  <a:pt x="0" y="1495"/>
                </a:lnTo>
                <a:lnTo>
                  <a:pt x="0" y="0"/>
                </a:lnTo>
                <a:lnTo>
                  <a:pt x="348" y="545"/>
                </a:lnTo>
              </a:path>
            </a:pathLst>
          </a:custGeom>
          <a:solidFill>
            <a:srgbClr val="4E88E9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747993"/>
              </a:solidFill>
              <a:effectLst/>
              <a:uLnTx/>
              <a:uFillTx/>
              <a:latin typeface="Poppins" pitchFamily="2" charset="77"/>
            </a:endParaRPr>
          </a:p>
        </p:txBody>
      </p:sp>
      <p:sp>
        <p:nvSpPr>
          <p:cNvPr id="244" name="Freeform 324">
            <a:extLst>
              <a:ext uri="{FF2B5EF4-FFF2-40B4-BE49-F238E27FC236}">
                <a16:creationId xmlns:a16="http://schemas.microsoft.com/office/drawing/2014/main" id="{56D1D646-0FF6-8DE1-9EF2-6F6B83E983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585" y="3470386"/>
            <a:ext cx="766544" cy="441188"/>
          </a:xfrm>
          <a:custGeom>
            <a:avLst/>
            <a:gdLst>
              <a:gd name="T0" fmla="*/ 1739 w 1983"/>
              <a:gd name="T1" fmla="*/ 1139 h 1140"/>
              <a:gd name="T2" fmla="*/ 0 w 1983"/>
              <a:gd name="T3" fmla="*/ 1139 h 1140"/>
              <a:gd name="T4" fmla="*/ 0 w 1983"/>
              <a:gd name="T5" fmla="*/ 0 h 1140"/>
              <a:gd name="T6" fmla="*/ 1982 w 1983"/>
              <a:gd name="T7" fmla="*/ 0 h 1140"/>
              <a:gd name="T8" fmla="*/ 1982 w 1983"/>
              <a:gd name="T9" fmla="*/ 895 h 1140"/>
              <a:gd name="T10" fmla="*/ 1982 w 1983"/>
              <a:gd name="T11" fmla="*/ 895 h 1140"/>
              <a:gd name="T12" fmla="*/ 1739 w 1983"/>
              <a:gd name="T13" fmla="*/ 1139 h 1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83" h="1140">
                <a:moveTo>
                  <a:pt x="1739" y="1139"/>
                </a:moveTo>
                <a:lnTo>
                  <a:pt x="0" y="1139"/>
                </a:lnTo>
                <a:lnTo>
                  <a:pt x="0" y="0"/>
                </a:lnTo>
                <a:lnTo>
                  <a:pt x="1982" y="0"/>
                </a:lnTo>
                <a:lnTo>
                  <a:pt x="1982" y="895"/>
                </a:lnTo>
                <a:lnTo>
                  <a:pt x="1982" y="895"/>
                </a:lnTo>
                <a:cubicBezTo>
                  <a:pt x="1982" y="1030"/>
                  <a:pt x="1874" y="1139"/>
                  <a:pt x="1739" y="1139"/>
                </a:cubicBezTo>
              </a:path>
            </a:pathLst>
          </a:custGeom>
          <a:solidFill>
            <a:srgbClr val="4E88E9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747993"/>
              </a:solidFill>
              <a:effectLst/>
              <a:uLnTx/>
              <a:uFillTx/>
              <a:latin typeface="Poppins" pitchFamily="2" charset="77"/>
            </a:endParaRPr>
          </a:p>
        </p:txBody>
      </p:sp>
      <p:sp>
        <p:nvSpPr>
          <p:cNvPr id="245" name="Freeform 325">
            <a:extLst>
              <a:ext uri="{FF2B5EF4-FFF2-40B4-BE49-F238E27FC236}">
                <a16:creationId xmlns:a16="http://schemas.microsoft.com/office/drawing/2014/main" id="{DB929F52-A750-71EE-2DD8-6E29185228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585" y="3470386"/>
            <a:ext cx="766544" cy="441188"/>
          </a:xfrm>
          <a:custGeom>
            <a:avLst/>
            <a:gdLst>
              <a:gd name="T0" fmla="*/ 1752 w 1983"/>
              <a:gd name="T1" fmla="*/ 1139 h 1140"/>
              <a:gd name="T2" fmla="*/ 0 w 1983"/>
              <a:gd name="T3" fmla="*/ 1139 h 1140"/>
              <a:gd name="T4" fmla="*/ 0 w 1983"/>
              <a:gd name="T5" fmla="*/ 0 h 1140"/>
              <a:gd name="T6" fmla="*/ 1982 w 1983"/>
              <a:gd name="T7" fmla="*/ 0 h 1140"/>
              <a:gd name="T8" fmla="*/ 1982 w 1983"/>
              <a:gd name="T9" fmla="*/ 908 h 1140"/>
              <a:gd name="T10" fmla="*/ 1982 w 1983"/>
              <a:gd name="T11" fmla="*/ 908 h 1140"/>
              <a:gd name="T12" fmla="*/ 1752 w 1983"/>
              <a:gd name="T13" fmla="*/ 1139 h 1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83" h="1140">
                <a:moveTo>
                  <a:pt x="1752" y="1139"/>
                </a:moveTo>
                <a:lnTo>
                  <a:pt x="0" y="1139"/>
                </a:lnTo>
                <a:lnTo>
                  <a:pt x="0" y="0"/>
                </a:lnTo>
                <a:lnTo>
                  <a:pt x="1982" y="0"/>
                </a:lnTo>
                <a:lnTo>
                  <a:pt x="1982" y="908"/>
                </a:lnTo>
                <a:lnTo>
                  <a:pt x="1982" y="908"/>
                </a:lnTo>
                <a:cubicBezTo>
                  <a:pt x="1982" y="1036"/>
                  <a:pt x="1879" y="1139"/>
                  <a:pt x="1752" y="1139"/>
                </a:cubicBezTo>
              </a:path>
            </a:pathLst>
          </a:custGeom>
          <a:solidFill>
            <a:srgbClr val="FFFFFF">
              <a:alpha val="30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3"/>
              </a:solidFill>
              <a:latin typeface="Poppins" pitchFamily="2" charset="77"/>
            </a:endParaRPr>
          </a:p>
        </p:txBody>
      </p:sp>
      <p:sp>
        <p:nvSpPr>
          <p:cNvPr id="246" name="Freeform 326">
            <a:extLst>
              <a:ext uri="{FF2B5EF4-FFF2-40B4-BE49-F238E27FC236}">
                <a16:creationId xmlns:a16="http://schemas.microsoft.com/office/drawing/2014/main" id="{696E2A17-D4C1-2105-EE7D-9940D123F9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5073" y="3880016"/>
            <a:ext cx="175453" cy="332168"/>
          </a:xfrm>
          <a:custGeom>
            <a:avLst/>
            <a:gdLst>
              <a:gd name="T0" fmla="*/ 0 w 453"/>
              <a:gd name="T1" fmla="*/ 429 h 860"/>
              <a:gd name="T2" fmla="*/ 0 w 453"/>
              <a:gd name="T3" fmla="*/ 806 h 860"/>
              <a:gd name="T4" fmla="*/ 0 w 453"/>
              <a:gd name="T5" fmla="*/ 806 h 860"/>
              <a:gd name="T6" fmla="*/ 39 w 453"/>
              <a:gd name="T7" fmla="*/ 842 h 860"/>
              <a:gd name="T8" fmla="*/ 237 w 453"/>
              <a:gd name="T9" fmla="*/ 654 h 860"/>
              <a:gd name="T10" fmla="*/ 436 w 453"/>
              <a:gd name="T11" fmla="*/ 466 h 860"/>
              <a:gd name="T12" fmla="*/ 436 w 453"/>
              <a:gd name="T13" fmla="*/ 466 h 860"/>
              <a:gd name="T14" fmla="*/ 436 w 453"/>
              <a:gd name="T15" fmla="*/ 393 h 860"/>
              <a:gd name="T16" fmla="*/ 237 w 453"/>
              <a:gd name="T17" fmla="*/ 204 h 860"/>
              <a:gd name="T18" fmla="*/ 39 w 453"/>
              <a:gd name="T19" fmla="*/ 16 h 860"/>
              <a:gd name="T20" fmla="*/ 39 w 453"/>
              <a:gd name="T21" fmla="*/ 16 h 860"/>
              <a:gd name="T22" fmla="*/ 0 w 453"/>
              <a:gd name="T23" fmla="*/ 53 h 860"/>
              <a:gd name="T24" fmla="*/ 0 w 453"/>
              <a:gd name="T25" fmla="*/ 429 h 8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53" h="860">
                <a:moveTo>
                  <a:pt x="0" y="429"/>
                </a:moveTo>
                <a:lnTo>
                  <a:pt x="0" y="806"/>
                </a:lnTo>
                <a:lnTo>
                  <a:pt x="0" y="806"/>
                </a:lnTo>
                <a:cubicBezTo>
                  <a:pt x="0" y="838"/>
                  <a:pt x="22" y="859"/>
                  <a:pt x="39" y="842"/>
                </a:cubicBezTo>
                <a:lnTo>
                  <a:pt x="237" y="654"/>
                </a:lnTo>
                <a:lnTo>
                  <a:pt x="436" y="466"/>
                </a:lnTo>
                <a:lnTo>
                  <a:pt x="436" y="466"/>
                </a:lnTo>
                <a:cubicBezTo>
                  <a:pt x="452" y="450"/>
                  <a:pt x="452" y="409"/>
                  <a:pt x="436" y="393"/>
                </a:cubicBezTo>
                <a:lnTo>
                  <a:pt x="237" y="204"/>
                </a:lnTo>
                <a:lnTo>
                  <a:pt x="39" y="16"/>
                </a:lnTo>
                <a:lnTo>
                  <a:pt x="39" y="16"/>
                </a:lnTo>
                <a:cubicBezTo>
                  <a:pt x="22" y="0"/>
                  <a:pt x="0" y="20"/>
                  <a:pt x="0" y="53"/>
                </a:cubicBezTo>
                <a:lnTo>
                  <a:pt x="0" y="429"/>
                </a:lnTo>
              </a:path>
            </a:pathLst>
          </a:custGeom>
          <a:solidFill>
            <a:srgbClr val="4E88E9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747993"/>
              </a:solidFill>
              <a:effectLst/>
              <a:uLnTx/>
              <a:uFillTx/>
              <a:latin typeface="Poppins" pitchFamily="2" charset="77"/>
            </a:endParaRPr>
          </a:p>
        </p:txBody>
      </p:sp>
      <p:sp>
        <p:nvSpPr>
          <p:cNvPr id="248" name="Freeform 328">
            <a:extLst>
              <a:ext uri="{FF2B5EF4-FFF2-40B4-BE49-F238E27FC236}">
                <a16:creationId xmlns:a16="http://schemas.microsoft.com/office/drawing/2014/main" id="{F1050B4A-0BCB-0644-C944-AA4684BD95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584" y="4982251"/>
            <a:ext cx="134572" cy="788688"/>
          </a:xfrm>
          <a:custGeom>
            <a:avLst/>
            <a:gdLst>
              <a:gd name="T0" fmla="*/ 348 w 349"/>
              <a:gd name="T1" fmla="*/ 546 h 2043"/>
              <a:gd name="T2" fmla="*/ 348 w 349"/>
              <a:gd name="T3" fmla="*/ 2042 h 2043"/>
              <a:gd name="T4" fmla="*/ 0 w 349"/>
              <a:gd name="T5" fmla="*/ 1496 h 2043"/>
              <a:gd name="T6" fmla="*/ 0 w 349"/>
              <a:gd name="T7" fmla="*/ 0 h 2043"/>
              <a:gd name="T8" fmla="*/ 348 w 349"/>
              <a:gd name="T9" fmla="*/ 546 h 20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9" h="2043">
                <a:moveTo>
                  <a:pt x="348" y="546"/>
                </a:moveTo>
                <a:lnTo>
                  <a:pt x="348" y="2042"/>
                </a:lnTo>
                <a:lnTo>
                  <a:pt x="0" y="1496"/>
                </a:lnTo>
                <a:lnTo>
                  <a:pt x="0" y="0"/>
                </a:lnTo>
                <a:lnTo>
                  <a:pt x="348" y="546"/>
                </a:lnTo>
              </a:path>
            </a:pathLst>
          </a:custGeom>
          <a:solidFill>
            <a:srgbClr val="694CAC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747993"/>
              </a:solidFill>
              <a:effectLst/>
              <a:uLnTx/>
              <a:uFillTx/>
              <a:latin typeface="Poppins" pitchFamily="2" charset="77"/>
            </a:endParaRPr>
          </a:p>
        </p:txBody>
      </p:sp>
      <p:sp>
        <p:nvSpPr>
          <p:cNvPr id="249" name="Freeform 329">
            <a:extLst>
              <a:ext uri="{FF2B5EF4-FFF2-40B4-BE49-F238E27FC236}">
                <a16:creationId xmlns:a16="http://schemas.microsoft.com/office/drawing/2014/main" id="{A85A2DD5-5667-FDBD-A3C8-559AC20325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585" y="4982251"/>
            <a:ext cx="766544" cy="441188"/>
          </a:xfrm>
          <a:custGeom>
            <a:avLst/>
            <a:gdLst>
              <a:gd name="T0" fmla="*/ 1739 w 1983"/>
              <a:gd name="T1" fmla="*/ 1140 h 1141"/>
              <a:gd name="T2" fmla="*/ 0 w 1983"/>
              <a:gd name="T3" fmla="*/ 1140 h 1141"/>
              <a:gd name="T4" fmla="*/ 0 w 1983"/>
              <a:gd name="T5" fmla="*/ 0 h 1141"/>
              <a:gd name="T6" fmla="*/ 1982 w 1983"/>
              <a:gd name="T7" fmla="*/ 0 h 1141"/>
              <a:gd name="T8" fmla="*/ 1982 w 1983"/>
              <a:gd name="T9" fmla="*/ 896 h 1141"/>
              <a:gd name="T10" fmla="*/ 1982 w 1983"/>
              <a:gd name="T11" fmla="*/ 896 h 1141"/>
              <a:gd name="T12" fmla="*/ 1739 w 1983"/>
              <a:gd name="T13" fmla="*/ 1140 h 1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83" h="1141">
                <a:moveTo>
                  <a:pt x="1739" y="1140"/>
                </a:moveTo>
                <a:lnTo>
                  <a:pt x="0" y="1140"/>
                </a:lnTo>
                <a:lnTo>
                  <a:pt x="0" y="0"/>
                </a:lnTo>
                <a:lnTo>
                  <a:pt x="1982" y="0"/>
                </a:lnTo>
                <a:lnTo>
                  <a:pt x="1982" y="896"/>
                </a:lnTo>
                <a:lnTo>
                  <a:pt x="1982" y="896"/>
                </a:lnTo>
                <a:cubicBezTo>
                  <a:pt x="1982" y="1031"/>
                  <a:pt x="1874" y="1140"/>
                  <a:pt x="1739" y="1140"/>
                </a:cubicBezTo>
              </a:path>
            </a:pathLst>
          </a:custGeom>
          <a:solidFill>
            <a:srgbClr val="694CAC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747993"/>
              </a:solidFill>
              <a:effectLst/>
              <a:uLnTx/>
              <a:uFillTx/>
              <a:latin typeface="Poppins" pitchFamily="2" charset="77"/>
            </a:endParaRPr>
          </a:p>
        </p:txBody>
      </p:sp>
      <p:sp>
        <p:nvSpPr>
          <p:cNvPr id="250" name="Freeform 330">
            <a:extLst>
              <a:ext uri="{FF2B5EF4-FFF2-40B4-BE49-F238E27FC236}">
                <a16:creationId xmlns:a16="http://schemas.microsoft.com/office/drawing/2014/main" id="{71AFB4B5-1458-DEC1-730F-B498540431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585" y="4982251"/>
            <a:ext cx="766544" cy="441188"/>
          </a:xfrm>
          <a:custGeom>
            <a:avLst/>
            <a:gdLst>
              <a:gd name="T0" fmla="*/ 1752 w 1983"/>
              <a:gd name="T1" fmla="*/ 1140 h 1141"/>
              <a:gd name="T2" fmla="*/ 0 w 1983"/>
              <a:gd name="T3" fmla="*/ 1140 h 1141"/>
              <a:gd name="T4" fmla="*/ 0 w 1983"/>
              <a:gd name="T5" fmla="*/ 0 h 1141"/>
              <a:gd name="T6" fmla="*/ 1982 w 1983"/>
              <a:gd name="T7" fmla="*/ 0 h 1141"/>
              <a:gd name="T8" fmla="*/ 1982 w 1983"/>
              <a:gd name="T9" fmla="*/ 909 h 1141"/>
              <a:gd name="T10" fmla="*/ 1982 w 1983"/>
              <a:gd name="T11" fmla="*/ 909 h 1141"/>
              <a:gd name="T12" fmla="*/ 1752 w 1983"/>
              <a:gd name="T13" fmla="*/ 1140 h 1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83" h="1141">
                <a:moveTo>
                  <a:pt x="1752" y="1140"/>
                </a:moveTo>
                <a:lnTo>
                  <a:pt x="0" y="1140"/>
                </a:lnTo>
                <a:lnTo>
                  <a:pt x="0" y="0"/>
                </a:lnTo>
                <a:lnTo>
                  <a:pt x="1982" y="0"/>
                </a:lnTo>
                <a:lnTo>
                  <a:pt x="1982" y="909"/>
                </a:lnTo>
                <a:lnTo>
                  <a:pt x="1982" y="909"/>
                </a:lnTo>
                <a:cubicBezTo>
                  <a:pt x="1982" y="1037"/>
                  <a:pt x="1879" y="1140"/>
                  <a:pt x="1752" y="1140"/>
                </a:cubicBezTo>
              </a:path>
            </a:pathLst>
          </a:custGeom>
          <a:solidFill>
            <a:srgbClr val="FFFFFF">
              <a:alpha val="30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3"/>
              </a:solidFill>
              <a:latin typeface="Poppins" pitchFamily="2" charset="77"/>
            </a:endParaRPr>
          </a:p>
        </p:txBody>
      </p:sp>
      <p:sp>
        <p:nvSpPr>
          <p:cNvPr id="251" name="Freeform 331">
            <a:extLst>
              <a:ext uri="{FF2B5EF4-FFF2-40B4-BE49-F238E27FC236}">
                <a16:creationId xmlns:a16="http://schemas.microsoft.com/office/drawing/2014/main" id="{CCFEC2C1-9A50-ABA4-8F82-544A90A808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5073" y="5391706"/>
            <a:ext cx="175453" cy="332168"/>
          </a:xfrm>
          <a:custGeom>
            <a:avLst/>
            <a:gdLst>
              <a:gd name="T0" fmla="*/ 0 w 453"/>
              <a:gd name="T1" fmla="*/ 429 h 860"/>
              <a:gd name="T2" fmla="*/ 0 w 453"/>
              <a:gd name="T3" fmla="*/ 806 h 860"/>
              <a:gd name="T4" fmla="*/ 0 w 453"/>
              <a:gd name="T5" fmla="*/ 806 h 860"/>
              <a:gd name="T6" fmla="*/ 39 w 453"/>
              <a:gd name="T7" fmla="*/ 842 h 860"/>
              <a:gd name="T8" fmla="*/ 237 w 453"/>
              <a:gd name="T9" fmla="*/ 654 h 860"/>
              <a:gd name="T10" fmla="*/ 436 w 453"/>
              <a:gd name="T11" fmla="*/ 466 h 860"/>
              <a:gd name="T12" fmla="*/ 436 w 453"/>
              <a:gd name="T13" fmla="*/ 466 h 860"/>
              <a:gd name="T14" fmla="*/ 436 w 453"/>
              <a:gd name="T15" fmla="*/ 393 h 860"/>
              <a:gd name="T16" fmla="*/ 237 w 453"/>
              <a:gd name="T17" fmla="*/ 204 h 860"/>
              <a:gd name="T18" fmla="*/ 39 w 453"/>
              <a:gd name="T19" fmla="*/ 17 h 860"/>
              <a:gd name="T20" fmla="*/ 39 w 453"/>
              <a:gd name="T21" fmla="*/ 17 h 860"/>
              <a:gd name="T22" fmla="*/ 0 w 453"/>
              <a:gd name="T23" fmla="*/ 53 h 860"/>
              <a:gd name="T24" fmla="*/ 0 w 453"/>
              <a:gd name="T25" fmla="*/ 429 h 8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53" h="860">
                <a:moveTo>
                  <a:pt x="0" y="429"/>
                </a:moveTo>
                <a:lnTo>
                  <a:pt x="0" y="806"/>
                </a:lnTo>
                <a:lnTo>
                  <a:pt x="0" y="806"/>
                </a:lnTo>
                <a:cubicBezTo>
                  <a:pt x="0" y="839"/>
                  <a:pt x="22" y="859"/>
                  <a:pt x="39" y="842"/>
                </a:cubicBezTo>
                <a:lnTo>
                  <a:pt x="237" y="654"/>
                </a:lnTo>
                <a:lnTo>
                  <a:pt x="436" y="466"/>
                </a:lnTo>
                <a:lnTo>
                  <a:pt x="436" y="466"/>
                </a:lnTo>
                <a:cubicBezTo>
                  <a:pt x="452" y="450"/>
                  <a:pt x="452" y="410"/>
                  <a:pt x="436" y="393"/>
                </a:cubicBezTo>
                <a:lnTo>
                  <a:pt x="237" y="204"/>
                </a:lnTo>
                <a:lnTo>
                  <a:pt x="39" y="17"/>
                </a:lnTo>
                <a:lnTo>
                  <a:pt x="39" y="17"/>
                </a:lnTo>
                <a:cubicBezTo>
                  <a:pt x="22" y="0"/>
                  <a:pt x="0" y="20"/>
                  <a:pt x="0" y="53"/>
                </a:cubicBezTo>
                <a:lnTo>
                  <a:pt x="0" y="429"/>
                </a:lnTo>
              </a:path>
            </a:pathLst>
          </a:custGeom>
          <a:solidFill>
            <a:srgbClr val="694CAC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747993"/>
              </a:solidFill>
              <a:effectLst/>
              <a:uLnTx/>
              <a:uFillTx/>
              <a:latin typeface="Poppins" pitchFamily="2" charset="77"/>
            </a:endParaRPr>
          </a:p>
        </p:txBody>
      </p:sp>
      <p:sp>
        <p:nvSpPr>
          <p:cNvPr id="252" name="Freeform 50">
            <a:extLst>
              <a:ext uri="{FF2B5EF4-FFF2-40B4-BE49-F238E27FC236}">
                <a16:creationId xmlns:a16="http://schemas.microsoft.com/office/drawing/2014/main" id="{999376BE-5439-C525-67B8-6899524878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790" y="3553854"/>
            <a:ext cx="366720" cy="306231"/>
          </a:xfrm>
          <a:custGeom>
            <a:avLst/>
            <a:gdLst>
              <a:gd name="connsiteX0" fmla="*/ 786645 w 1182559"/>
              <a:gd name="connsiteY0" fmla="*/ 703220 h 987502"/>
              <a:gd name="connsiteX1" fmla="*/ 774195 w 1182559"/>
              <a:gd name="connsiteY1" fmla="*/ 715688 h 987502"/>
              <a:gd name="connsiteX2" fmla="*/ 786645 w 1182559"/>
              <a:gd name="connsiteY2" fmla="*/ 729404 h 987502"/>
              <a:gd name="connsiteX3" fmla="*/ 800340 w 1182559"/>
              <a:gd name="connsiteY3" fmla="*/ 715688 h 987502"/>
              <a:gd name="connsiteX4" fmla="*/ 786645 w 1182559"/>
              <a:gd name="connsiteY4" fmla="*/ 703220 h 987502"/>
              <a:gd name="connsiteX5" fmla="*/ 239001 w 1182559"/>
              <a:gd name="connsiteY5" fmla="*/ 692124 h 987502"/>
              <a:gd name="connsiteX6" fmla="*/ 254212 w 1182559"/>
              <a:gd name="connsiteY6" fmla="*/ 707080 h 987502"/>
              <a:gd name="connsiteX7" fmla="*/ 254212 w 1182559"/>
              <a:gd name="connsiteY7" fmla="*/ 972546 h 987502"/>
              <a:gd name="connsiteX8" fmla="*/ 239001 w 1182559"/>
              <a:gd name="connsiteY8" fmla="*/ 987502 h 987502"/>
              <a:gd name="connsiteX9" fmla="*/ 222521 w 1182559"/>
              <a:gd name="connsiteY9" fmla="*/ 972546 h 987502"/>
              <a:gd name="connsiteX10" fmla="*/ 222521 w 1182559"/>
              <a:gd name="connsiteY10" fmla="*/ 707080 h 987502"/>
              <a:gd name="connsiteX11" fmla="*/ 239001 w 1182559"/>
              <a:gd name="connsiteY11" fmla="*/ 692124 h 987502"/>
              <a:gd name="connsiteX12" fmla="*/ 459207 w 1182559"/>
              <a:gd name="connsiteY12" fmla="*/ 115956 h 987502"/>
              <a:gd name="connsiteX13" fmla="*/ 449247 w 1182559"/>
              <a:gd name="connsiteY13" fmla="*/ 128425 h 987502"/>
              <a:gd name="connsiteX14" fmla="*/ 449247 w 1182559"/>
              <a:gd name="connsiteY14" fmla="*/ 415199 h 987502"/>
              <a:gd name="connsiteX15" fmla="*/ 448002 w 1182559"/>
              <a:gd name="connsiteY15" fmla="*/ 417692 h 987502"/>
              <a:gd name="connsiteX16" fmla="*/ 456717 w 1182559"/>
              <a:gd name="connsiteY16" fmla="*/ 436395 h 987502"/>
              <a:gd name="connsiteX17" fmla="*/ 491577 w 1182559"/>
              <a:gd name="connsiteY17" fmla="*/ 512452 h 987502"/>
              <a:gd name="connsiteX18" fmla="*/ 521457 w 1182559"/>
              <a:gd name="connsiteY18" fmla="*/ 493750 h 987502"/>
              <a:gd name="connsiteX19" fmla="*/ 511497 w 1182559"/>
              <a:gd name="connsiteY19" fmla="*/ 493750 h 987502"/>
              <a:gd name="connsiteX20" fmla="*/ 496557 w 1182559"/>
              <a:gd name="connsiteY20" fmla="*/ 477541 h 987502"/>
              <a:gd name="connsiteX21" fmla="*/ 511497 w 1182559"/>
              <a:gd name="connsiteY21" fmla="*/ 462579 h 987502"/>
              <a:gd name="connsiteX22" fmla="*/ 565033 w 1182559"/>
              <a:gd name="connsiteY22" fmla="*/ 462579 h 987502"/>
              <a:gd name="connsiteX23" fmla="*/ 567523 w 1182559"/>
              <a:gd name="connsiteY23" fmla="*/ 462579 h 987502"/>
              <a:gd name="connsiteX24" fmla="*/ 597403 w 1182559"/>
              <a:gd name="connsiteY24" fmla="*/ 443876 h 987502"/>
              <a:gd name="connsiteX25" fmla="*/ 682064 w 1182559"/>
              <a:gd name="connsiteY25" fmla="*/ 457591 h 987502"/>
              <a:gd name="connsiteX26" fmla="*/ 684554 w 1182559"/>
              <a:gd name="connsiteY26" fmla="*/ 462579 h 987502"/>
              <a:gd name="connsiteX27" fmla="*/ 721904 w 1182559"/>
              <a:gd name="connsiteY27" fmla="*/ 462579 h 987502"/>
              <a:gd name="connsiteX28" fmla="*/ 726885 w 1182559"/>
              <a:gd name="connsiteY28" fmla="*/ 458838 h 987502"/>
              <a:gd name="connsiteX29" fmla="*/ 764235 w 1182559"/>
              <a:gd name="connsiteY29" fmla="*/ 372806 h 987502"/>
              <a:gd name="connsiteX30" fmla="*/ 797850 w 1182559"/>
              <a:gd name="connsiteY30" fmla="*/ 350363 h 987502"/>
              <a:gd name="connsiteX31" fmla="*/ 929822 w 1182559"/>
              <a:gd name="connsiteY31" fmla="*/ 350363 h 987502"/>
              <a:gd name="connsiteX32" fmla="*/ 936047 w 1182559"/>
              <a:gd name="connsiteY32" fmla="*/ 346622 h 987502"/>
              <a:gd name="connsiteX33" fmla="*/ 990827 w 1182559"/>
              <a:gd name="connsiteY33" fmla="*/ 238147 h 987502"/>
              <a:gd name="connsiteX34" fmla="*/ 975887 w 1182559"/>
              <a:gd name="connsiteY34" fmla="*/ 230666 h 987502"/>
              <a:gd name="connsiteX35" fmla="*/ 975887 w 1182559"/>
              <a:gd name="connsiteY35" fmla="*/ 211963 h 987502"/>
              <a:gd name="connsiteX36" fmla="*/ 1028178 w 1182559"/>
              <a:gd name="connsiteY36" fmla="*/ 180792 h 987502"/>
              <a:gd name="connsiteX37" fmla="*/ 1044363 w 1182559"/>
              <a:gd name="connsiteY37" fmla="*/ 190767 h 987502"/>
              <a:gd name="connsiteX38" fmla="*/ 1044363 w 1182559"/>
              <a:gd name="connsiteY38" fmla="*/ 251862 h 987502"/>
              <a:gd name="connsiteX39" fmla="*/ 1028178 w 1182559"/>
              <a:gd name="connsiteY39" fmla="*/ 260590 h 987502"/>
              <a:gd name="connsiteX40" fmla="*/ 1015727 w 1182559"/>
              <a:gd name="connsiteY40" fmla="*/ 253109 h 987502"/>
              <a:gd name="connsiteX41" fmla="*/ 963437 w 1182559"/>
              <a:gd name="connsiteY41" fmla="*/ 360338 h 987502"/>
              <a:gd name="connsiteX42" fmla="*/ 929822 w 1182559"/>
              <a:gd name="connsiteY42" fmla="*/ 380287 h 987502"/>
              <a:gd name="connsiteX43" fmla="*/ 797850 w 1182559"/>
              <a:gd name="connsiteY43" fmla="*/ 380287 h 987502"/>
              <a:gd name="connsiteX44" fmla="*/ 791625 w 1182559"/>
              <a:gd name="connsiteY44" fmla="*/ 384028 h 987502"/>
              <a:gd name="connsiteX45" fmla="*/ 755520 w 1182559"/>
              <a:gd name="connsiteY45" fmla="*/ 471307 h 987502"/>
              <a:gd name="connsiteX46" fmla="*/ 721904 w 1182559"/>
              <a:gd name="connsiteY46" fmla="*/ 493750 h 987502"/>
              <a:gd name="connsiteX47" fmla="*/ 693269 w 1182559"/>
              <a:gd name="connsiteY47" fmla="*/ 493750 h 987502"/>
              <a:gd name="connsiteX48" fmla="*/ 693269 w 1182559"/>
              <a:gd name="connsiteY48" fmla="*/ 504971 h 987502"/>
              <a:gd name="connsiteX49" fmla="*/ 667124 w 1182559"/>
              <a:gd name="connsiteY49" fmla="*/ 546117 h 987502"/>
              <a:gd name="connsiteX50" fmla="*/ 604873 w 1182559"/>
              <a:gd name="connsiteY50" fmla="*/ 588510 h 987502"/>
              <a:gd name="connsiteX51" fmla="*/ 1109103 w 1182559"/>
              <a:gd name="connsiteY51" fmla="*/ 588510 h 987502"/>
              <a:gd name="connsiteX52" fmla="*/ 1120309 w 1182559"/>
              <a:gd name="connsiteY52" fmla="*/ 577288 h 987502"/>
              <a:gd name="connsiteX53" fmla="*/ 1120309 w 1182559"/>
              <a:gd name="connsiteY53" fmla="*/ 128425 h 987502"/>
              <a:gd name="connsiteX54" fmla="*/ 1109103 w 1182559"/>
              <a:gd name="connsiteY54" fmla="*/ 115956 h 987502"/>
              <a:gd name="connsiteX55" fmla="*/ 236875 w 1182559"/>
              <a:gd name="connsiteY55" fmla="*/ 95944 h 987502"/>
              <a:gd name="connsiteX56" fmla="*/ 154752 w 1182559"/>
              <a:gd name="connsiteY56" fmla="*/ 177272 h 987502"/>
              <a:gd name="connsiteX57" fmla="*/ 236875 w 1182559"/>
              <a:gd name="connsiteY57" fmla="*/ 259851 h 987502"/>
              <a:gd name="connsiteX58" fmla="*/ 317754 w 1182559"/>
              <a:gd name="connsiteY58" fmla="*/ 177272 h 987502"/>
              <a:gd name="connsiteX59" fmla="*/ 236875 w 1182559"/>
              <a:gd name="connsiteY59" fmla="*/ 95944 h 987502"/>
              <a:gd name="connsiteX60" fmla="*/ 236875 w 1182559"/>
              <a:gd name="connsiteY60" fmla="*/ 65915 h 987502"/>
              <a:gd name="connsiteX61" fmla="*/ 347617 w 1182559"/>
              <a:gd name="connsiteY61" fmla="*/ 177272 h 987502"/>
              <a:gd name="connsiteX62" fmla="*/ 236875 w 1182559"/>
              <a:gd name="connsiteY62" fmla="*/ 289880 h 987502"/>
              <a:gd name="connsiteX63" fmla="*/ 123645 w 1182559"/>
              <a:gd name="connsiteY63" fmla="*/ 177272 h 987502"/>
              <a:gd name="connsiteX64" fmla="*/ 236875 w 1182559"/>
              <a:gd name="connsiteY64" fmla="*/ 65915 h 987502"/>
              <a:gd name="connsiteX65" fmla="*/ 430572 w 1182559"/>
              <a:gd name="connsiteY65" fmla="*/ 29924 h 987502"/>
              <a:gd name="connsiteX66" fmla="*/ 418121 w 1182559"/>
              <a:gd name="connsiteY66" fmla="*/ 42392 h 987502"/>
              <a:gd name="connsiteX67" fmla="*/ 418121 w 1182559"/>
              <a:gd name="connsiteY67" fmla="*/ 74810 h 987502"/>
              <a:gd name="connsiteX68" fmla="*/ 430572 w 1182559"/>
              <a:gd name="connsiteY68" fmla="*/ 86032 h 987502"/>
              <a:gd name="connsiteX69" fmla="*/ 459207 w 1182559"/>
              <a:gd name="connsiteY69" fmla="*/ 86032 h 987502"/>
              <a:gd name="connsiteX70" fmla="*/ 1109103 w 1182559"/>
              <a:gd name="connsiteY70" fmla="*/ 86032 h 987502"/>
              <a:gd name="connsiteX71" fmla="*/ 1140229 w 1182559"/>
              <a:gd name="connsiteY71" fmla="*/ 86032 h 987502"/>
              <a:gd name="connsiteX72" fmla="*/ 1152679 w 1182559"/>
              <a:gd name="connsiteY72" fmla="*/ 74810 h 987502"/>
              <a:gd name="connsiteX73" fmla="*/ 1152679 w 1182559"/>
              <a:gd name="connsiteY73" fmla="*/ 42392 h 987502"/>
              <a:gd name="connsiteX74" fmla="*/ 1140229 w 1182559"/>
              <a:gd name="connsiteY74" fmla="*/ 29924 h 987502"/>
              <a:gd name="connsiteX75" fmla="*/ 430572 w 1182559"/>
              <a:gd name="connsiteY75" fmla="*/ 0 h 987502"/>
              <a:gd name="connsiteX76" fmla="*/ 1140229 w 1182559"/>
              <a:gd name="connsiteY76" fmla="*/ 0 h 987502"/>
              <a:gd name="connsiteX77" fmla="*/ 1182559 w 1182559"/>
              <a:gd name="connsiteY77" fmla="*/ 42392 h 987502"/>
              <a:gd name="connsiteX78" fmla="*/ 1182559 w 1182559"/>
              <a:gd name="connsiteY78" fmla="*/ 74810 h 987502"/>
              <a:gd name="connsiteX79" fmla="*/ 1148944 w 1182559"/>
              <a:gd name="connsiteY79" fmla="*/ 115956 h 987502"/>
              <a:gd name="connsiteX80" fmla="*/ 1150189 w 1182559"/>
              <a:gd name="connsiteY80" fmla="*/ 128425 h 987502"/>
              <a:gd name="connsiteX81" fmla="*/ 1150189 w 1182559"/>
              <a:gd name="connsiteY81" fmla="*/ 577288 h 987502"/>
              <a:gd name="connsiteX82" fmla="*/ 1109103 w 1182559"/>
              <a:gd name="connsiteY82" fmla="*/ 618434 h 987502"/>
              <a:gd name="connsiteX83" fmla="*/ 802830 w 1182559"/>
              <a:gd name="connsiteY83" fmla="*/ 618434 h 987502"/>
              <a:gd name="connsiteX84" fmla="*/ 802830 w 1182559"/>
              <a:gd name="connsiteY84" fmla="*/ 675789 h 987502"/>
              <a:gd name="connsiteX85" fmla="*/ 830221 w 1182559"/>
              <a:gd name="connsiteY85" fmla="*/ 715688 h 987502"/>
              <a:gd name="connsiteX86" fmla="*/ 786645 w 1182559"/>
              <a:gd name="connsiteY86" fmla="*/ 759328 h 987502"/>
              <a:gd name="connsiteX87" fmla="*/ 744315 w 1182559"/>
              <a:gd name="connsiteY87" fmla="*/ 715688 h 987502"/>
              <a:gd name="connsiteX88" fmla="*/ 771705 w 1182559"/>
              <a:gd name="connsiteY88" fmla="*/ 675789 h 987502"/>
              <a:gd name="connsiteX89" fmla="*/ 771705 w 1182559"/>
              <a:gd name="connsiteY89" fmla="*/ 618434 h 987502"/>
              <a:gd name="connsiteX90" fmla="*/ 570013 w 1182559"/>
              <a:gd name="connsiteY90" fmla="*/ 618434 h 987502"/>
              <a:gd name="connsiteX91" fmla="*/ 563788 w 1182559"/>
              <a:gd name="connsiteY91" fmla="*/ 618434 h 987502"/>
              <a:gd name="connsiteX92" fmla="*/ 484107 w 1182559"/>
              <a:gd name="connsiteY92" fmla="*/ 673295 h 987502"/>
              <a:gd name="connsiteX93" fmla="*/ 454227 w 1182559"/>
              <a:gd name="connsiteY93" fmla="*/ 683270 h 987502"/>
              <a:gd name="connsiteX94" fmla="*/ 440532 w 1182559"/>
              <a:gd name="connsiteY94" fmla="*/ 680776 h 987502"/>
              <a:gd name="connsiteX95" fmla="*/ 406916 w 1182559"/>
              <a:gd name="connsiteY95" fmla="*/ 652099 h 987502"/>
              <a:gd name="connsiteX96" fmla="*/ 373301 w 1182559"/>
              <a:gd name="connsiteY96" fmla="*/ 573548 h 987502"/>
              <a:gd name="connsiteX97" fmla="*/ 373301 w 1182559"/>
              <a:gd name="connsiteY97" fmla="*/ 971291 h 987502"/>
              <a:gd name="connsiteX98" fmla="*/ 358361 w 1182559"/>
              <a:gd name="connsiteY98" fmla="*/ 987500 h 987502"/>
              <a:gd name="connsiteX99" fmla="*/ 343421 w 1182559"/>
              <a:gd name="connsiteY99" fmla="*/ 971291 h 987502"/>
              <a:gd name="connsiteX100" fmla="*/ 343421 w 1182559"/>
              <a:gd name="connsiteY100" fmla="*/ 427667 h 987502"/>
              <a:gd name="connsiteX101" fmla="*/ 358361 w 1182559"/>
              <a:gd name="connsiteY101" fmla="*/ 412705 h 987502"/>
              <a:gd name="connsiteX102" fmla="*/ 373301 w 1182559"/>
              <a:gd name="connsiteY102" fmla="*/ 427667 h 987502"/>
              <a:gd name="connsiteX103" fmla="*/ 373301 w 1182559"/>
              <a:gd name="connsiteY103" fmla="*/ 496244 h 987502"/>
              <a:gd name="connsiteX104" fmla="*/ 434307 w 1182559"/>
              <a:gd name="connsiteY104" fmla="*/ 639631 h 987502"/>
              <a:gd name="connsiteX105" fmla="*/ 448002 w 1182559"/>
              <a:gd name="connsiteY105" fmla="*/ 652099 h 987502"/>
              <a:gd name="connsiteX106" fmla="*/ 466677 w 1182559"/>
              <a:gd name="connsiteY106" fmla="*/ 648358 h 987502"/>
              <a:gd name="connsiteX107" fmla="*/ 649694 w 1182559"/>
              <a:gd name="connsiteY107" fmla="*/ 521180 h 987502"/>
              <a:gd name="connsiteX108" fmla="*/ 663389 w 1182559"/>
              <a:gd name="connsiteY108" fmla="*/ 499984 h 987502"/>
              <a:gd name="connsiteX109" fmla="*/ 657164 w 1182559"/>
              <a:gd name="connsiteY109" fmla="*/ 476294 h 987502"/>
              <a:gd name="connsiteX110" fmla="*/ 613588 w 1182559"/>
              <a:gd name="connsiteY110" fmla="*/ 468813 h 987502"/>
              <a:gd name="connsiteX111" fmla="*/ 492822 w 1182559"/>
              <a:gd name="connsiteY111" fmla="*/ 547364 h 987502"/>
              <a:gd name="connsiteX112" fmla="*/ 480372 w 1182559"/>
              <a:gd name="connsiteY112" fmla="*/ 548611 h 987502"/>
              <a:gd name="connsiteX113" fmla="*/ 470412 w 1182559"/>
              <a:gd name="connsiteY113" fmla="*/ 539883 h 987502"/>
              <a:gd name="connsiteX114" fmla="*/ 428081 w 1182559"/>
              <a:gd name="connsiteY114" fmla="*/ 447617 h 987502"/>
              <a:gd name="connsiteX115" fmla="*/ 420611 w 1182559"/>
              <a:gd name="connsiteY115" fmla="*/ 428914 h 987502"/>
              <a:gd name="connsiteX116" fmla="*/ 363341 w 1182559"/>
              <a:gd name="connsiteY116" fmla="*/ 366572 h 987502"/>
              <a:gd name="connsiteX117" fmla="*/ 328480 w 1182559"/>
              <a:gd name="connsiteY117" fmla="*/ 366572 h 987502"/>
              <a:gd name="connsiteX118" fmla="*/ 327235 w 1182559"/>
              <a:gd name="connsiteY118" fmla="*/ 366572 h 987502"/>
              <a:gd name="connsiteX119" fmla="*/ 120563 w 1182559"/>
              <a:gd name="connsiteY119" fmla="*/ 366572 h 987502"/>
              <a:gd name="connsiteX120" fmla="*/ 53332 w 1182559"/>
              <a:gd name="connsiteY120" fmla="*/ 446370 h 987502"/>
              <a:gd name="connsiteX121" fmla="*/ 30922 w 1182559"/>
              <a:gd name="connsiteY121" fmla="*/ 547364 h 987502"/>
              <a:gd name="connsiteX122" fmla="*/ 40882 w 1182559"/>
              <a:gd name="connsiteY122" fmla="*/ 578535 h 987502"/>
              <a:gd name="connsiteX123" fmla="*/ 105623 w 1182559"/>
              <a:gd name="connsiteY123" fmla="*/ 638384 h 987502"/>
              <a:gd name="connsiteX124" fmla="*/ 105623 w 1182559"/>
              <a:gd name="connsiteY124" fmla="*/ 547364 h 987502"/>
              <a:gd name="connsiteX125" fmla="*/ 74498 w 1182559"/>
              <a:gd name="connsiteY125" fmla="*/ 516193 h 987502"/>
              <a:gd name="connsiteX126" fmla="*/ 74498 w 1182559"/>
              <a:gd name="connsiteY126" fmla="*/ 494997 h 987502"/>
              <a:gd name="connsiteX127" fmla="*/ 95663 w 1182559"/>
              <a:gd name="connsiteY127" fmla="*/ 494997 h 987502"/>
              <a:gd name="connsiteX128" fmla="*/ 105623 w 1182559"/>
              <a:gd name="connsiteY128" fmla="*/ 504971 h 987502"/>
              <a:gd name="connsiteX129" fmla="*/ 105623 w 1182559"/>
              <a:gd name="connsiteY129" fmla="*/ 427667 h 987502"/>
              <a:gd name="connsiteX130" fmla="*/ 120563 w 1182559"/>
              <a:gd name="connsiteY130" fmla="*/ 412705 h 987502"/>
              <a:gd name="connsiteX131" fmla="*/ 135503 w 1182559"/>
              <a:gd name="connsiteY131" fmla="*/ 427667 h 987502"/>
              <a:gd name="connsiteX132" fmla="*/ 135503 w 1182559"/>
              <a:gd name="connsiteY132" fmla="*/ 971291 h 987502"/>
              <a:gd name="connsiteX133" fmla="*/ 120563 w 1182559"/>
              <a:gd name="connsiteY133" fmla="*/ 987500 h 987502"/>
              <a:gd name="connsiteX134" fmla="*/ 105623 w 1182559"/>
              <a:gd name="connsiteY134" fmla="*/ 971291 h 987502"/>
              <a:gd name="connsiteX135" fmla="*/ 105623 w 1182559"/>
              <a:gd name="connsiteY135" fmla="*/ 679530 h 987502"/>
              <a:gd name="connsiteX136" fmla="*/ 20962 w 1182559"/>
              <a:gd name="connsiteY136" fmla="*/ 600978 h 987502"/>
              <a:gd name="connsiteX137" fmla="*/ 1042 w 1182559"/>
              <a:gd name="connsiteY137" fmla="*/ 541130 h 987502"/>
              <a:gd name="connsiteX138" fmla="*/ 24697 w 1182559"/>
              <a:gd name="connsiteY138" fmla="*/ 438889 h 987502"/>
              <a:gd name="connsiteX139" fmla="*/ 120563 w 1182559"/>
              <a:gd name="connsiteY139" fmla="*/ 337894 h 987502"/>
              <a:gd name="connsiteX140" fmla="*/ 327235 w 1182559"/>
              <a:gd name="connsiteY140" fmla="*/ 337894 h 987502"/>
              <a:gd name="connsiteX141" fmla="*/ 328480 w 1182559"/>
              <a:gd name="connsiteY141" fmla="*/ 337894 h 987502"/>
              <a:gd name="connsiteX142" fmla="*/ 363341 w 1182559"/>
              <a:gd name="connsiteY142" fmla="*/ 337894 h 987502"/>
              <a:gd name="connsiteX143" fmla="*/ 419366 w 1182559"/>
              <a:gd name="connsiteY143" fmla="*/ 357844 h 987502"/>
              <a:gd name="connsiteX144" fmla="*/ 419366 w 1182559"/>
              <a:gd name="connsiteY144" fmla="*/ 128425 h 987502"/>
              <a:gd name="connsiteX145" fmla="*/ 420611 w 1182559"/>
              <a:gd name="connsiteY145" fmla="*/ 115956 h 987502"/>
              <a:gd name="connsiteX146" fmla="*/ 388241 w 1182559"/>
              <a:gd name="connsiteY146" fmla="*/ 74810 h 987502"/>
              <a:gd name="connsiteX147" fmla="*/ 388241 w 1182559"/>
              <a:gd name="connsiteY147" fmla="*/ 42392 h 987502"/>
              <a:gd name="connsiteX148" fmla="*/ 430572 w 1182559"/>
              <a:gd name="connsiteY148" fmla="*/ 0 h 987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</a:cxnLst>
            <a:rect l="l" t="t" r="r" b="b"/>
            <a:pathLst>
              <a:path w="1182559" h="987502">
                <a:moveTo>
                  <a:pt x="786645" y="703220"/>
                </a:moveTo>
                <a:cubicBezTo>
                  <a:pt x="779175" y="703220"/>
                  <a:pt x="774195" y="709454"/>
                  <a:pt x="774195" y="715688"/>
                </a:cubicBezTo>
                <a:cubicBezTo>
                  <a:pt x="774195" y="723170"/>
                  <a:pt x="779175" y="729404"/>
                  <a:pt x="786645" y="729404"/>
                </a:cubicBezTo>
                <a:cubicBezTo>
                  <a:pt x="794115" y="729404"/>
                  <a:pt x="800340" y="723170"/>
                  <a:pt x="800340" y="715688"/>
                </a:cubicBezTo>
                <a:cubicBezTo>
                  <a:pt x="800340" y="709454"/>
                  <a:pt x="794115" y="703220"/>
                  <a:pt x="786645" y="703220"/>
                </a:cubicBezTo>
                <a:close/>
                <a:moveTo>
                  <a:pt x="239001" y="692124"/>
                </a:moveTo>
                <a:cubicBezTo>
                  <a:pt x="246607" y="692124"/>
                  <a:pt x="254212" y="699602"/>
                  <a:pt x="254212" y="707080"/>
                </a:cubicBezTo>
                <a:lnTo>
                  <a:pt x="254212" y="972546"/>
                </a:lnTo>
                <a:cubicBezTo>
                  <a:pt x="254212" y="981270"/>
                  <a:pt x="246607" y="987502"/>
                  <a:pt x="239001" y="987502"/>
                </a:cubicBezTo>
                <a:cubicBezTo>
                  <a:pt x="230127" y="987502"/>
                  <a:pt x="222521" y="981270"/>
                  <a:pt x="222521" y="972546"/>
                </a:cubicBezTo>
                <a:lnTo>
                  <a:pt x="222521" y="707080"/>
                </a:lnTo>
                <a:cubicBezTo>
                  <a:pt x="222521" y="699602"/>
                  <a:pt x="230127" y="692124"/>
                  <a:pt x="239001" y="692124"/>
                </a:cubicBezTo>
                <a:close/>
                <a:moveTo>
                  <a:pt x="459207" y="115956"/>
                </a:moveTo>
                <a:cubicBezTo>
                  <a:pt x="454227" y="115956"/>
                  <a:pt x="449247" y="122190"/>
                  <a:pt x="449247" y="128425"/>
                </a:cubicBezTo>
                <a:lnTo>
                  <a:pt x="449247" y="415199"/>
                </a:lnTo>
                <a:cubicBezTo>
                  <a:pt x="449247" y="416446"/>
                  <a:pt x="448002" y="416446"/>
                  <a:pt x="448002" y="417692"/>
                </a:cubicBezTo>
                <a:cubicBezTo>
                  <a:pt x="450492" y="423927"/>
                  <a:pt x="454227" y="430161"/>
                  <a:pt x="456717" y="436395"/>
                </a:cubicBezTo>
                <a:lnTo>
                  <a:pt x="491577" y="512452"/>
                </a:lnTo>
                <a:lnTo>
                  <a:pt x="521457" y="493750"/>
                </a:lnTo>
                <a:lnTo>
                  <a:pt x="511497" y="493750"/>
                </a:lnTo>
                <a:cubicBezTo>
                  <a:pt x="502782" y="493750"/>
                  <a:pt x="496557" y="486269"/>
                  <a:pt x="496557" y="477541"/>
                </a:cubicBezTo>
                <a:cubicBezTo>
                  <a:pt x="496557" y="468813"/>
                  <a:pt x="502782" y="462579"/>
                  <a:pt x="511497" y="462579"/>
                </a:cubicBezTo>
                <a:lnTo>
                  <a:pt x="565033" y="462579"/>
                </a:lnTo>
                <a:cubicBezTo>
                  <a:pt x="566278" y="462579"/>
                  <a:pt x="567523" y="462579"/>
                  <a:pt x="567523" y="462579"/>
                </a:cubicBezTo>
                <a:lnTo>
                  <a:pt x="597403" y="443876"/>
                </a:lnTo>
                <a:cubicBezTo>
                  <a:pt x="623548" y="425173"/>
                  <a:pt x="662144" y="431408"/>
                  <a:pt x="682064" y="457591"/>
                </a:cubicBezTo>
                <a:cubicBezTo>
                  <a:pt x="683309" y="460085"/>
                  <a:pt x="683309" y="461332"/>
                  <a:pt x="684554" y="462579"/>
                </a:cubicBezTo>
                <a:lnTo>
                  <a:pt x="721904" y="462579"/>
                </a:lnTo>
                <a:cubicBezTo>
                  <a:pt x="724395" y="462579"/>
                  <a:pt x="726885" y="461332"/>
                  <a:pt x="726885" y="458838"/>
                </a:cubicBezTo>
                <a:lnTo>
                  <a:pt x="764235" y="372806"/>
                </a:lnTo>
                <a:cubicBezTo>
                  <a:pt x="770460" y="359091"/>
                  <a:pt x="784155" y="350363"/>
                  <a:pt x="797850" y="350363"/>
                </a:cubicBezTo>
                <a:lnTo>
                  <a:pt x="929822" y="350363"/>
                </a:lnTo>
                <a:cubicBezTo>
                  <a:pt x="932312" y="350363"/>
                  <a:pt x="934802" y="349116"/>
                  <a:pt x="936047" y="346622"/>
                </a:cubicBezTo>
                <a:lnTo>
                  <a:pt x="990827" y="238147"/>
                </a:lnTo>
                <a:lnTo>
                  <a:pt x="975887" y="230666"/>
                </a:lnTo>
                <a:cubicBezTo>
                  <a:pt x="969662" y="225678"/>
                  <a:pt x="969662" y="215704"/>
                  <a:pt x="975887" y="211963"/>
                </a:cubicBezTo>
                <a:lnTo>
                  <a:pt x="1028178" y="180792"/>
                </a:lnTo>
                <a:cubicBezTo>
                  <a:pt x="1035648" y="177052"/>
                  <a:pt x="1044363" y="182039"/>
                  <a:pt x="1044363" y="190767"/>
                </a:cubicBezTo>
                <a:lnTo>
                  <a:pt x="1044363" y="251862"/>
                </a:lnTo>
                <a:cubicBezTo>
                  <a:pt x="1044363" y="259343"/>
                  <a:pt x="1035648" y="265577"/>
                  <a:pt x="1028178" y="260590"/>
                </a:cubicBezTo>
                <a:lnTo>
                  <a:pt x="1015727" y="253109"/>
                </a:lnTo>
                <a:lnTo>
                  <a:pt x="963437" y="360338"/>
                </a:lnTo>
                <a:cubicBezTo>
                  <a:pt x="957212" y="372806"/>
                  <a:pt x="943517" y="380287"/>
                  <a:pt x="929822" y="380287"/>
                </a:cubicBezTo>
                <a:lnTo>
                  <a:pt x="797850" y="380287"/>
                </a:lnTo>
                <a:cubicBezTo>
                  <a:pt x="794115" y="380287"/>
                  <a:pt x="792870" y="381534"/>
                  <a:pt x="791625" y="384028"/>
                </a:cubicBezTo>
                <a:lnTo>
                  <a:pt x="755520" y="471307"/>
                </a:lnTo>
                <a:cubicBezTo>
                  <a:pt x="749295" y="483775"/>
                  <a:pt x="736845" y="493750"/>
                  <a:pt x="721904" y="493750"/>
                </a:cubicBezTo>
                <a:lnTo>
                  <a:pt x="693269" y="493750"/>
                </a:lnTo>
                <a:cubicBezTo>
                  <a:pt x="694514" y="496244"/>
                  <a:pt x="693269" y="501231"/>
                  <a:pt x="693269" y="504971"/>
                </a:cubicBezTo>
                <a:cubicBezTo>
                  <a:pt x="690779" y="521180"/>
                  <a:pt x="680819" y="536143"/>
                  <a:pt x="667124" y="546117"/>
                </a:cubicBezTo>
                <a:lnTo>
                  <a:pt x="604873" y="588510"/>
                </a:lnTo>
                <a:lnTo>
                  <a:pt x="1109103" y="588510"/>
                </a:lnTo>
                <a:cubicBezTo>
                  <a:pt x="1115328" y="588510"/>
                  <a:pt x="1120309" y="583523"/>
                  <a:pt x="1120309" y="577288"/>
                </a:cubicBezTo>
                <a:lnTo>
                  <a:pt x="1120309" y="128425"/>
                </a:lnTo>
                <a:cubicBezTo>
                  <a:pt x="1120309" y="122190"/>
                  <a:pt x="1115328" y="115956"/>
                  <a:pt x="1109103" y="115956"/>
                </a:cubicBezTo>
                <a:close/>
                <a:moveTo>
                  <a:pt x="236875" y="95944"/>
                </a:moveTo>
                <a:cubicBezTo>
                  <a:pt x="190836" y="95944"/>
                  <a:pt x="154752" y="132228"/>
                  <a:pt x="154752" y="177272"/>
                </a:cubicBezTo>
                <a:cubicBezTo>
                  <a:pt x="154752" y="222315"/>
                  <a:pt x="190836" y="259851"/>
                  <a:pt x="236875" y="259851"/>
                </a:cubicBezTo>
                <a:cubicBezTo>
                  <a:pt x="280425" y="259851"/>
                  <a:pt x="317754" y="222315"/>
                  <a:pt x="317754" y="177272"/>
                </a:cubicBezTo>
                <a:cubicBezTo>
                  <a:pt x="317754" y="132228"/>
                  <a:pt x="280425" y="95944"/>
                  <a:pt x="236875" y="95944"/>
                </a:cubicBezTo>
                <a:close/>
                <a:moveTo>
                  <a:pt x="236875" y="65915"/>
                </a:moveTo>
                <a:cubicBezTo>
                  <a:pt x="297845" y="65915"/>
                  <a:pt x="347617" y="115963"/>
                  <a:pt x="347617" y="177272"/>
                </a:cubicBezTo>
                <a:cubicBezTo>
                  <a:pt x="347617" y="239832"/>
                  <a:pt x="297845" y="289880"/>
                  <a:pt x="236875" y="289880"/>
                </a:cubicBezTo>
                <a:cubicBezTo>
                  <a:pt x="174661" y="289880"/>
                  <a:pt x="123645" y="239832"/>
                  <a:pt x="123645" y="177272"/>
                </a:cubicBezTo>
                <a:cubicBezTo>
                  <a:pt x="123645" y="115963"/>
                  <a:pt x="174661" y="65915"/>
                  <a:pt x="236875" y="65915"/>
                </a:cubicBezTo>
                <a:close/>
                <a:moveTo>
                  <a:pt x="430572" y="29924"/>
                </a:moveTo>
                <a:cubicBezTo>
                  <a:pt x="424346" y="29924"/>
                  <a:pt x="418121" y="36158"/>
                  <a:pt x="418121" y="42392"/>
                </a:cubicBezTo>
                <a:lnTo>
                  <a:pt x="418121" y="74810"/>
                </a:lnTo>
                <a:cubicBezTo>
                  <a:pt x="418121" y="81045"/>
                  <a:pt x="424346" y="86032"/>
                  <a:pt x="430572" y="86032"/>
                </a:cubicBezTo>
                <a:lnTo>
                  <a:pt x="459207" y="86032"/>
                </a:lnTo>
                <a:lnTo>
                  <a:pt x="1109103" y="86032"/>
                </a:lnTo>
                <a:lnTo>
                  <a:pt x="1140229" y="86032"/>
                </a:lnTo>
                <a:cubicBezTo>
                  <a:pt x="1147699" y="86032"/>
                  <a:pt x="1152679" y="81045"/>
                  <a:pt x="1152679" y="74810"/>
                </a:cubicBezTo>
                <a:lnTo>
                  <a:pt x="1152679" y="42392"/>
                </a:lnTo>
                <a:cubicBezTo>
                  <a:pt x="1152679" y="36158"/>
                  <a:pt x="1147699" y="29924"/>
                  <a:pt x="1140229" y="29924"/>
                </a:cubicBezTo>
                <a:close/>
                <a:moveTo>
                  <a:pt x="430572" y="0"/>
                </a:moveTo>
                <a:lnTo>
                  <a:pt x="1140229" y="0"/>
                </a:lnTo>
                <a:cubicBezTo>
                  <a:pt x="1163884" y="0"/>
                  <a:pt x="1182559" y="19949"/>
                  <a:pt x="1182559" y="42392"/>
                </a:cubicBezTo>
                <a:lnTo>
                  <a:pt x="1182559" y="74810"/>
                </a:lnTo>
                <a:cubicBezTo>
                  <a:pt x="1182559" y="94760"/>
                  <a:pt x="1167619" y="112216"/>
                  <a:pt x="1148944" y="115956"/>
                </a:cubicBezTo>
                <a:cubicBezTo>
                  <a:pt x="1150189" y="119697"/>
                  <a:pt x="1150189" y="123437"/>
                  <a:pt x="1150189" y="128425"/>
                </a:cubicBezTo>
                <a:lnTo>
                  <a:pt x="1150189" y="577288"/>
                </a:lnTo>
                <a:cubicBezTo>
                  <a:pt x="1150189" y="600978"/>
                  <a:pt x="1132759" y="618434"/>
                  <a:pt x="1109103" y="618434"/>
                </a:cubicBezTo>
                <a:lnTo>
                  <a:pt x="802830" y="618434"/>
                </a:lnTo>
                <a:lnTo>
                  <a:pt x="802830" y="675789"/>
                </a:lnTo>
                <a:cubicBezTo>
                  <a:pt x="819015" y="680776"/>
                  <a:pt x="830221" y="696986"/>
                  <a:pt x="830221" y="715688"/>
                </a:cubicBezTo>
                <a:cubicBezTo>
                  <a:pt x="830221" y="739378"/>
                  <a:pt x="810300" y="759328"/>
                  <a:pt x="786645" y="759328"/>
                </a:cubicBezTo>
                <a:cubicBezTo>
                  <a:pt x="764235" y="759328"/>
                  <a:pt x="744315" y="739378"/>
                  <a:pt x="744315" y="715688"/>
                </a:cubicBezTo>
                <a:cubicBezTo>
                  <a:pt x="744315" y="696986"/>
                  <a:pt x="756765" y="680776"/>
                  <a:pt x="771705" y="675789"/>
                </a:cubicBezTo>
                <a:lnTo>
                  <a:pt x="771705" y="618434"/>
                </a:lnTo>
                <a:lnTo>
                  <a:pt x="570013" y="618434"/>
                </a:lnTo>
                <a:cubicBezTo>
                  <a:pt x="567523" y="618434"/>
                  <a:pt x="565033" y="618434"/>
                  <a:pt x="563788" y="618434"/>
                </a:cubicBezTo>
                <a:lnTo>
                  <a:pt x="484107" y="673295"/>
                </a:lnTo>
                <a:cubicBezTo>
                  <a:pt x="475392" y="679530"/>
                  <a:pt x="465432" y="683270"/>
                  <a:pt x="454227" y="683270"/>
                </a:cubicBezTo>
                <a:cubicBezTo>
                  <a:pt x="450492" y="683270"/>
                  <a:pt x="445512" y="682023"/>
                  <a:pt x="440532" y="680776"/>
                </a:cubicBezTo>
                <a:cubicBezTo>
                  <a:pt x="425591" y="675789"/>
                  <a:pt x="413141" y="665814"/>
                  <a:pt x="406916" y="652099"/>
                </a:cubicBezTo>
                <a:lnTo>
                  <a:pt x="373301" y="573548"/>
                </a:lnTo>
                <a:lnTo>
                  <a:pt x="373301" y="971291"/>
                </a:lnTo>
                <a:cubicBezTo>
                  <a:pt x="373301" y="980019"/>
                  <a:pt x="367076" y="987500"/>
                  <a:pt x="358361" y="987500"/>
                </a:cubicBezTo>
                <a:cubicBezTo>
                  <a:pt x="349646" y="987500"/>
                  <a:pt x="343421" y="980019"/>
                  <a:pt x="343421" y="971291"/>
                </a:cubicBezTo>
                <a:lnTo>
                  <a:pt x="343421" y="427667"/>
                </a:lnTo>
                <a:cubicBezTo>
                  <a:pt x="343421" y="420186"/>
                  <a:pt x="349646" y="412705"/>
                  <a:pt x="358361" y="412705"/>
                </a:cubicBezTo>
                <a:cubicBezTo>
                  <a:pt x="367076" y="412705"/>
                  <a:pt x="373301" y="420186"/>
                  <a:pt x="373301" y="427667"/>
                </a:cubicBezTo>
                <a:lnTo>
                  <a:pt x="373301" y="496244"/>
                </a:lnTo>
                <a:lnTo>
                  <a:pt x="434307" y="639631"/>
                </a:lnTo>
                <a:cubicBezTo>
                  <a:pt x="436797" y="645865"/>
                  <a:pt x="441777" y="649605"/>
                  <a:pt x="448002" y="652099"/>
                </a:cubicBezTo>
                <a:cubicBezTo>
                  <a:pt x="454227" y="653346"/>
                  <a:pt x="461697" y="652099"/>
                  <a:pt x="466677" y="648358"/>
                </a:cubicBezTo>
                <a:lnTo>
                  <a:pt x="649694" y="521180"/>
                </a:lnTo>
                <a:cubicBezTo>
                  <a:pt x="657164" y="516193"/>
                  <a:pt x="662144" y="508712"/>
                  <a:pt x="663389" y="499984"/>
                </a:cubicBezTo>
                <a:cubicBezTo>
                  <a:pt x="664634" y="491256"/>
                  <a:pt x="663389" y="482528"/>
                  <a:pt x="657164" y="476294"/>
                </a:cubicBezTo>
                <a:cubicBezTo>
                  <a:pt x="647204" y="461332"/>
                  <a:pt x="627284" y="458838"/>
                  <a:pt x="613588" y="468813"/>
                </a:cubicBezTo>
                <a:lnTo>
                  <a:pt x="492822" y="547364"/>
                </a:lnTo>
                <a:cubicBezTo>
                  <a:pt x="489087" y="549858"/>
                  <a:pt x="484107" y="549858"/>
                  <a:pt x="480372" y="548611"/>
                </a:cubicBezTo>
                <a:cubicBezTo>
                  <a:pt x="475392" y="547364"/>
                  <a:pt x="472902" y="544870"/>
                  <a:pt x="470412" y="539883"/>
                </a:cubicBezTo>
                <a:lnTo>
                  <a:pt x="428081" y="447617"/>
                </a:lnTo>
                <a:cubicBezTo>
                  <a:pt x="425591" y="441382"/>
                  <a:pt x="423101" y="433901"/>
                  <a:pt x="420611" y="428914"/>
                </a:cubicBezTo>
                <a:cubicBezTo>
                  <a:pt x="394466" y="369065"/>
                  <a:pt x="394466" y="366572"/>
                  <a:pt x="363341" y="366572"/>
                </a:cubicBezTo>
                <a:lnTo>
                  <a:pt x="328480" y="366572"/>
                </a:lnTo>
                <a:lnTo>
                  <a:pt x="327235" y="366572"/>
                </a:lnTo>
                <a:lnTo>
                  <a:pt x="120563" y="366572"/>
                </a:lnTo>
                <a:cubicBezTo>
                  <a:pt x="85703" y="366572"/>
                  <a:pt x="75743" y="366572"/>
                  <a:pt x="53332" y="446370"/>
                </a:cubicBezTo>
                <a:lnTo>
                  <a:pt x="30922" y="547364"/>
                </a:lnTo>
                <a:cubicBezTo>
                  <a:pt x="28432" y="558586"/>
                  <a:pt x="32167" y="571054"/>
                  <a:pt x="40882" y="578535"/>
                </a:cubicBezTo>
                <a:lnTo>
                  <a:pt x="105623" y="638384"/>
                </a:lnTo>
                <a:lnTo>
                  <a:pt x="105623" y="547364"/>
                </a:lnTo>
                <a:lnTo>
                  <a:pt x="74498" y="516193"/>
                </a:lnTo>
                <a:cubicBezTo>
                  <a:pt x="68273" y="509959"/>
                  <a:pt x="68273" y="501231"/>
                  <a:pt x="74498" y="494997"/>
                </a:cubicBezTo>
                <a:cubicBezTo>
                  <a:pt x="80723" y="488762"/>
                  <a:pt x="89438" y="488762"/>
                  <a:pt x="95663" y="494997"/>
                </a:cubicBezTo>
                <a:lnTo>
                  <a:pt x="105623" y="504971"/>
                </a:lnTo>
                <a:lnTo>
                  <a:pt x="105623" y="427667"/>
                </a:lnTo>
                <a:cubicBezTo>
                  <a:pt x="105623" y="420186"/>
                  <a:pt x="111848" y="412705"/>
                  <a:pt x="120563" y="412705"/>
                </a:cubicBezTo>
                <a:cubicBezTo>
                  <a:pt x="128033" y="412705"/>
                  <a:pt x="135503" y="420186"/>
                  <a:pt x="135503" y="427667"/>
                </a:cubicBezTo>
                <a:lnTo>
                  <a:pt x="135503" y="971291"/>
                </a:lnTo>
                <a:cubicBezTo>
                  <a:pt x="135503" y="980019"/>
                  <a:pt x="128033" y="987500"/>
                  <a:pt x="120563" y="987500"/>
                </a:cubicBezTo>
                <a:cubicBezTo>
                  <a:pt x="111848" y="987500"/>
                  <a:pt x="105623" y="980019"/>
                  <a:pt x="105623" y="971291"/>
                </a:cubicBezTo>
                <a:lnTo>
                  <a:pt x="105623" y="679530"/>
                </a:lnTo>
                <a:lnTo>
                  <a:pt x="20962" y="600978"/>
                </a:lnTo>
                <a:cubicBezTo>
                  <a:pt x="3532" y="584769"/>
                  <a:pt x="-2693" y="563573"/>
                  <a:pt x="1042" y="541130"/>
                </a:cubicBezTo>
                <a:lnTo>
                  <a:pt x="24697" y="438889"/>
                </a:lnTo>
                <a:cubicBezTo>
                  <a:pt x="48352" y="354103"/>
                  <a:pt x="64538" y="337894"/>
                  <a:pt x="120563" y="337894"/>
                </a:cubicBezTo>
                <a:lnTo>
                  <a:pt x="327235" y="337894"/>
                </a:lnTo>
                <a:lnTo>
                  <a:pt x="328480" y="337894"/>
                </a:lnTo>
                <a:lnTo>
                  <a:pt x="363341" y="337894"/>
                </a:lnTo>
                <a:cubicBezTo>
                  <a:pt x="391976" y="337894"/>
                  <a:pt x="406916" y="342882"/>
                  <a:pt x="419366" y="357844"/>
                </a:cubicBezTo>
                <a:lnTo>
                  <a:pt x="419366" y="128425"/>
                </a:lnTo>
                <a:cubicBezTo>
                  <a:pt x="419366" y="123437"/>
                  <a:pt x="419366" y="119697"/>
                  <a:pt x="420611" y="115956"/>
                </a:cubicBezTo>
                <a:cubicBezTo>
                  <a:pt x="401936" y="110969"/>
                  <a:pt x="388241" y="94760"/>
                  <a:pt x="388241" y="74810"/>
                </a:cubicBezTo>
                <a:lnTo>
                  <a:pt x="388241" y="42392"/>
                </a:lnTo>
                <a:cubicBezTo>
                  <a:pt x="388241" y="19949"/>
                  <a:pt x="406916" y="0"/>
                  <a:pt x="43057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747993"/>
              </a:solidFill>
              <a:effectLst/>
              <a:uLnTx/>
              <a:uFillTx/>
              <a:latin typeface="Poppins" pitchFamily="2" charset="77"/>
            </a:endParaRPr>
          </a:p>
        </p:txBody>
      </p:sp>
      <p:sp>
        <p:nvSpPr>
          <p:cNvPr id="268" name="Freeform 51">
            <a:extLst>
              <a:ext uri="{FF2B5EF4-FFF2-40B4-BE49-F238E27FC236}">
                <a16:creationId xmlns:a16="http://schemas.microsoft.com/office/drawing/2014/main" id="{30F08429-B65C-FF49-9288-F2A8C8240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868" y="5036761"/>
            <a:ext cx="375221" cy="338263"/>
          </a:xfrm>
          <a:custGeom>
            <a:avLst/>
            <a:gdLst>
              <a:gd name="connsiteX0" fmla="*/ 733793 w 1209972"/>
              <a:gd name="connsiteY0" fmla="*/ 1010723 h 1090796"/>
              <a:gd name="connsiteX1" fmla="*/ 750272 w 1209972"/>
              <a:gd name="connsiteY1" fmla="*/ 1025371 h 1090796"/>
              <a:gd name="connsiteX2" fmla="*/ 750272 w 1209972"/>
              <a:gd name="connsiteY2" fmla="*/ 1071756 h 1090796"/>
              <a:gd name="connsiteX3" fmla="*/ 733793 w 1209972"/>
              <a:gd name="connsiteY3" fmla="*/ 1086404 h 1090796"/>
              <a:gd name="connsiteX4" fmla="*/ 718581 w 1209972"/>
              <a:gd name="connsiteY4" fmla="*/ 1071756 h 1090796"/>
              <a:gd name="connsiteX5" fmla="*/ 718581 w 1209972"/>
              <a:gd name="connsiteY5" fmla="*/ 1025371 h 1090796"/>
              <a:gd name="connsiteX6" fmla="*/ 733793 w 1209972"/>
              <a:gd name="connsiteY6" fmla="*/ 1010723 h 1090796"/>
              <a:gd name="connsiteX7" fmla="*/ 474906 w 1209972"/>
              <a:gd name="connsiteY7" fmla="*/ 1010723 h 1090796"/>
              <a:gd name="connsiteX8" fmla="*/ 492045 w 1209972"/>
              <a:gd name="connsiteY8" fmla="*/ 1025371 h 1090796"/>
              <a:gd name="connsiteX9" fmla="*/ 492045 w 1209972"/>
              <a:gd name="connsiteY9" fmla="*/ 1071756 h 1090796"/>
              <a:gd name="connsiteX10" fmla="*/ 474906 w 1209972"/>
              <a:gd name="connsiteY10" fmla="*/ 1086404 h 1090796"/>
              <a:gd name="connsiteX11" fmla="*/ 460404 w 1209972"/>
              <a:gd name="connsiteY11" fmla="*/ 1071756 h 1090796"/>
              <a:gd name="connsiteX12" fmla="*/ 460404 w 1209972"/>
              <a:gd name="connsiteY12" fmla="*/ 1025371 h 1090796"/>
              <a:gd name="connsiteX13" fmla="*/ 474906 w 1209972"/>
              <a:gd name="connsiteY13" fmla="*/ 1010723 h 1090796"/>
              <a:gd name="connsiteX14" fmla="*/ 103682 w 1209972"/>
              <a:gd name="connsiteY14" fmla="*/ 769028 h 1090796"/>
              <a:gd name="connsiteX15" fmla="*/ 362928 w 1209972"/>
              <a:gd name="connsiteY15" fmla="*/ 769028 h 1090796"/>
              <a:gd name="connsiteX16" fmla="*/ 466377 w 1209972"/>
              <a:gd name="connsiteY16" fmla="*/ 879570 h 1090796"/>
              <a:gd name="connsiteX17" fmla="*/ 466377 w 1209972"/>
              <a:gd name="connsiteY17" fmla="*/ 882082 h 1090796"/>
              <a:gd name="connsiteX18" fmla="*/ 473855 w 1209972"/>
              <a:gd name="connsiteY18" fmla="*/ 882082 h 1090796"/>
              <a:gd name="connsiteX19" fmla="*/ 734346 w 1209972"/>
              <a:gd name="connsiteY19" fmla="*/ 882082 h 1090796"/>
              <a:gd name="connsiteX20" fmla="*/ 744317 w 1209972"/>
              <a:gd name="connsiteY20" fmla="*/ 882082 h 1090796"/>
              <a:gd name="connsiteX21" fmla="*/ 744317 w 1209972"/>
              <a:gd name="connsiteY21" fmla="*/ 879570 h 1090796"/>
              <a:gd name="connsiteX22" fmla="*/ 847766 w 1209972"/>
              <a:gd name="connsiteY22" fmla="*/ 769028 h 1090796"/>
              <a:gd name="connsiteX23" fmla="*/ 1107012 w 1209972"/>
              <a:gd name="connsiteY23" fmla="*/ 769028 h 1090796"/>
              <a:gd name="connsiteX24" fmla="*/ 1209214 w 1209972"/>
              <a:gd name="connsiteY24" fmla="*/ 879570 h 1090796"/>
              <a:gd name="connsiteX25" fmla="*/ 1199243 w 1209972"/>
              <a:gd name="connsiteY25" fmla="*/ 898412 h 1090796"/>
              <a:gd name="connsiteX26" fmla="*/ 1180548 w 1209972"/>
              <a:gd name="connsiteY26" fmla="*/ 888363 h 1090796"/>
              <a:gd name="connsiteX27" fmla="*/ 1107012 w 1209972"/>
              <a:gd name="connsiteY27" fmla="*/ 799176 h 1090796"/>
              <a:gd name="connsiteX28" fmla="*/ 847766 w 1209972"/>
              <a:gd name="connsiteY28" fmla="*/ 799176 h 1090796"/>
              <a:gd name="connsiteX29" fmla="*/ 772984 w 1209972"/>
              <a:gd name="connsiteY29" fmla="*/ 887107 h 1090796"/>
              <a:gd name="connsiteX30" fmla="*/ 836549 w 1209972"/>
              <a:gd name="connsiteY30" fmla="*/ 991367 h 1090796"/>
              <a:gd name="connsiteX31" fmla="*/ 853998 w 1209972"/>
              <a:gd name="connsiteY31" fmla="*/ 1071761 h 1090796"/>
              <a:gd name="connsiteX32" fmla="*/ 842781 w 1209972"/>
              <a:gd name="connsiteY32" fmla="*/ 1090604 h 1090796"/>
              <a:gd name="connsiteX33" fmla="*/ 824085 w 1209972"/>
              <a:gd name="connsiteY33" fmla="*/ 1079298 h 1090796"/>
              <a:gd name="connsiteX34" fmla="*/ 807882 w 1209972"/>
              <a:gd name="connsiteY34" fmla="*/ 1000161 h 1090796"/>
              <a:gd name="connsiteX35" fmla="*/ 734346 w 1209972"/>
              <a:gd name="connsiteY35" fmla="*/ 912230 h 1090796"/>
              <a:gd name="connsiteX36" fmla="*/ 473855 w 1209972"/>
              <a:gd name="connsiteY36" fmla="*/ 912230 h 1090796"/>
              <a:gd name="connsiteX37" fmla="*/ 400319 w 1209972"/>
              <a:gd name="connsiteY37" fmla="*/ 1000161 h 1090796"/>
              <a:gd name="connsiteX38" fmla="*/ 380377 w 1209972"/>
              <a:gd name="connsiteY38" fmla="*/ 1079298 h 1090796"/>
              <a:gd name="connsiteX39" fmla="*/ 365420 w 1209972"/>
              <a:gd name="connsiteY39" fmla="*/ 1090604 h 1090796"/>
              <a:gd name="connsiteX40" fmla="*/ 361681 w 1209972"/>
              <a:gd name="connsiteY40" fmla="*/ 1090604 h 1090796"/>
              <a:gd name="connsiteX41" fmla="*/ 351710 w 1209972"/>
              <a:gd name="connsiteY41" fmla="*/ 1071761 h 1090796"/>
              <a:gd name="connsiteX42" fmla="*/ 371652 w 1209972"/>
              <a:gd name="connsiteY42" fmla="*/ 992624 h 1090796"/>
              <a:gd name="connsiteX43" fmla="*/ 436464 w 1209972"/>
              <a:gd name="connsiteY43" fmla="*/ 887107 h 1090796"/>
              <a:gd name="connsiteX44" fmla="*/ 362928 w 1209972"/>
              <a:gd name="connsiteY44" fmla="*/ 799176 h 1090796"/>
              <a:gd name="connsiteX45" fmla="*/ 103682 w 1209972"/>
              <a:gd name="connsiteY45" fmla="*/ 799176 h 1090796"/>
              <a:gd name="connsiteX46" fmla="*/ 30146 w 1209972"/>
              <a:gd name="connsiteY46" fmla="*/ 888363 h 1090796"/>
              <a:gd name="connsiteX47" fmla="*/ 11451 w 1209972"/>
              <a:gd name="connsiteY47" fmla="*/ 898412 h 1090796"/>
              <a:gd name="connsiteX48" fmla="*/ 233 w 1209972"/>
              <a:gd name="connsiteY48" fmla="*/ 879570 h 1090796"/>
              <a:gd name="connsiteX49" fmla="*/ 103682 w 1209972"/>
              <a:gd name="connsiteY49" fmla="*/ 769028 h 1090796"/>
              <a:gd name="connsiteX50" fmla="*/ 608718 w 1209972"/>
              <a:gd name="connsiteY50" fmla="*/ 656421 h 1090796"/>
              <a:gd name="connsiteX51" fmla="*/ 518083 w 1209972"/>
              <a:gd name="connsiteY51" fmla="*/ 747055 h 1090796"/>
              <a:gd name="connsiteX52" fmla="*/ 608718 w 1209972"/>
              <a:gd name="connsiteY52" fmla="*/ 836432 h 1090796"/>
              <a:gd name="connsiteX53" fmla="*/ 698094 w 1209972"/>
              <a:gd name="connsiteY53" fmla="*/ 747055 h 1090796"/>
              <a:gd name="connsiteX54" fmla="*/ 608718 w 1209972"/>
              <a:gd name="connsiteY54" fmla="*/ 656421 h 1090796"/>
              <a:gd name="connsiteX55" fmla="*/ 608718 w 1209972"/>
              <a:gd name="connsiteY55" fmla="*/ 626209 h 1090796"/>
              <a:gd name="connsiteX56" fmla="*/ 728305 w 1209972"/>
              <a:gd name="connsiteY56" fmla="*/ 747055 h 1090796"/>
              <a:gd name="connsiteX57" fmla="*/ 608718 w 1209972"/>
              <a:gd name="connsiteY57" fmla="*/ 866643 h 1090796"/>
              <a:gd name="connsiteX58" fmla="*/ 487871 w 1209972"/>
              <a:gd name="connsiteY58" fmla="*/ 747055 h 1090796"/>
              <a:gd name="connsiteX59" fmla="*/ 608718 w 1209972"/>
              <a:gd name="connsiteY59" fmla="*/ 626209 h 1090796"/>
              <a:gd name="connsiteX60" fmla="*/ 976751 w 1209972"/>
              <a:gd name="connsiteY60" fmla="*/ 546027 h 1090796"/>
              <a:gd name="connsiteX61" fmla="*/ 886116 w 1209972"/>
              <a:gd name="connsiteY61" fmla="*/ 633829 h 1090796"/>
              <a:gd name="connsiteX62" fmla="*/ 976751 w 1209972"/>
              <a:gd name="connsiteY62" fmla="*/ 721631 h 1090796"/>
              <a:gd name="connsiteX63" fmla="*/ 1066127 w 1209972"/>
              <a:gd name="connsiteY63" fmla="*/ 633829 h 1090796"/>
              <a:gd name="connsiteX64" fmla="*/ 976751 w 1209972"/>
              <a:gd name="connsiteY64" fmla="*/ 546027 h 1090796"/>
              <a:gd name="connsiteX65" fmla="*/ 235192 w 1209972"/>
              <a:gd name="connsiteY65" fmla="*/ 546027 h 1090796"/>
              <a:gd name="connsiteX66" fmla="*/ 145815 w 1209972"/>
              <a:gd name="connsiteY66" fmla="*/ 633829 h 1090796"/>
              <a:gd name="connsiteX67" fmla="*/ 235192 w 1209972"/>
              <a:gd name="connsiteY67" fmla="*/ 721631 h 1090796"/>
              <a:gd name="connsiteX68" fmla="*/ 324568 w 1209972"/>
              <a:gd name="connsiteY68" fmla="*/ 633829 h 1090796"/>
              <a:gd name="connsiteX69" fmla="*/ 235192 w 1209972"/>
              <a:gd name="connsiteY69" fmla="*/ 546027 h 1090796"/>
              <a:gd name="connsiteX70" fmla="*/ 976751 w 1209972"/>
              <a:gd name="connsiteY70" fmla="*/ 516348 h 1090796"/>
              <a:gd name="connsiteX71" fmla="*/ 1096338 w 1209972"/>
              <a:gd name="connsiteY71" fmla="*/ 633829 h 1090796"/>
              <a:gd name="connsiteX72" fmla="*/ 976751 w 1209972"/>
              <a:gd name="connsiteY72" fmla="*/ 751310 h 1090796"/>
              <a:gd name="connsiteX73" fmla="*/ 855904 w 1209972"/>
              <a:gd name="connsiteY73" fmla="*/ 633829 h 1090796"/>
              <a:gd name="connsiteX74" fmla="*/ 976751 w 1209972"/>
              <a:gd name="connsiteY74" fmla="*/ 516348 h 1090796"/>
              <a:gd name="connsiteX75" fmla="*/ 235192 w 1209972"/>
              <a:gd name="connsiteY75" fmla="*/ 516348 h 1090796"/>
              <a:gd name="connsiteX76" fmla="*/ 354779 w 1209972"/>
              <a:gd name="connsiteY76" fmla="*/ 633829 h 1090796"/>
              <a:gd name="connsiteX77" fmla="*/ 235192 w 1209972"/>
              <a:gd name="connsiteY77" fmla="*/ 751310 h 1090796"/>
              <a:gd name="connsiteX78" fmla="*/ 114345 w 1209972"/>
              <a:gd name="connsiteY78" fmla="*/ 633829 h 1090796"/>
              <a:gd name="connsiteX79" fmla="*/ 235192 w 1209972"/>
              <a:gd name="connsiteY79" fmla="*/ 516348 h 1090796"/>
              <a:gd name="connsiteX80" fmla="*/ 654493 w 1209972"/>
              <a:gd name="connsiteY80" fmla="*/ 29849 h 1090796"/>
              <a:gd name="connsiteX81" fmla="*/ 620901 w 1209972"/>
              <a:gd name="connsiteY81" fmla="*/ 64673 h 1090796"/>
              <a:gd name="connsiteX82" fmla="*/ 620901 w 1209972"/>
              <a:gd name="connsiteY82" fmla="*/ 157951 h 1090796"/>
              <a:gd name="connsiteX83" fmla="*/ 604727 w 1209972"/>
              <a:gd name="connsiteY83" fmla="*/ 157951 h 1090796"/>
              <a:gd name="connsiteX84" fmla="*/ 541275 w 1209972"/>
              <a:gd name="connsiteY84" fmla="*/ 222624 h 1090796"/>
              <a:gd name="connsiteX85" fmla="*/ 604727 w 1209972"/>
              <a:gd name="connsiteY85" fmla="*/ 287296 h 1090796"/>
              <a:gd name="connsiteX86" fmla="*/ 620901 w 1209972"/>
              <a:gd name="connsiteY86" fmla="*/ 287296 h 1090796"/>
              <a:gd name="connsiteX87" fmla="*/ 620901 w 1209972"/>
              <a:gd name="connsiteY87" fmla="*/ 381818 h 1090796"/>
              <a:gd name="connsiteX88" fmla="*/ 654493 w 1209972"/>
              <a:gd name="connsiteY88" fmla="*/ 416642 h 1090796"/>
              <a:gd name="connsiteX89" fmla="*/ 719189 w 1209972"/>
              <a:gd name="connsiteY89" fmla="*/ 416642 h 1090796"/>
              <a:gd name="connsiteX90" fmla="*/ 812500 w 1209972"/>
              <a:gd name="connsiteY90" fmla="*/ 335801 h 1090796"/>
              <a:gd name="connsiteX91" fmla="*/ 907055 w 1209972"/>
              <a:gd name="connsiteY91" fmla="*/ 416642 h 1090796"/>
              <a:gd name="connsiteX92" fmla="*/ 976727 w 1209972"/>
              <a:gd name="connsiteY92" fmla="*/ 416642 h 1090796"/>
              <a:gd name="connsiteX93" fmla="*/ 1011563 w 1209972"/>
              <a:gd name="connsiteY93" fmla="*/ 381818 h 1090796"/>
              <a:gd name="connsiteX94" fmla="*/ 1011563 w 1209972"/>
              <a:gd name="connsiteY94" fmla="*/ 116909 h 1090796"/>
              <a:gd name="connsiteX95" fmla="*/ 924473 w 1209972"/>
              <a:gd name="connsiteY95" fmla="*/ 29849 h 1090796"/>
              <a:gd name="connsiteX96" fmla="*/ 286225 w 1209972"/>
              <a:gd name="connsiteY96" fmla="*/ 29849 h 1090796"/>
              <a:gd name="connsiteX97" fmla="*/ 199135 w 1209972"/>
              <a:gd name="connsiteY97" fmla="*/ 116909 h 1090796"/>
              <a:gd name="connsiteX98" fmla="*/ 199135 w 1209972"/>
              <a:gd name="connsiteY98" fmla="*/ 381818 h 1090796"/>
              <a:gd name="connsiteX99" fmla="*/ 232727 w 1209972"/>
              <a:gd name="connsiteY99" fmla="*/ 416642 h 1090796"/>
              <a:gd name="connsiteX100" fmla="*/ 304887 w 1209972"/>
              <a:gd name="connsiteY100" fmla="*/ 416642 h 1090796"/>
              <a:gd name="connsiteX101" fmla="*/ 329770 w 1209972"/>
              <a:gd name="connsiteY101" fmla="*/ 437785 h 1090796"/>
              <a:gd name="connsiteX102" fmla="*/ 394466 w 1209972"/>
              <a:gd name="connsiteY102" fmla="*/ 496239 h 1090796"/>
              <a:gd name="connsiteX103" fmla="*/ 459162 w 1209972"/>
              <a:gd name="connsiteY103" fmla="*/ 437785 h 1090796"/>
              <a:gd name="connsiteX104" fmla="*/ 484045 w 1209972"/>
              <a:gd name="connsiteY104" fmla="*/ 416642 h 1090796"/>
              <a:gd name="connsiteX105" fmla="*/ 556205 w 1209972"/>
              <a:gd name="connsiteY105" fmla="*/ 416642 h 1090796"/>
              <a:gd name="connsiteX106" fmla="*/ 589797 w 1209972"/>
              <a:gd name="connsiteY106" fmla="*/ 381818 h 1090796"/>
              <a:gd name="connsiteX107" fmla="*/ 589797 w 1209972"/>
              <a:gd name="connsiteY107" fmla="*/ 317145 h 1090796"/>
              <a:gd name="connsiteX108" fmla="*/ 510172 w 1209972"/>
              <a:gd name="connsiteY108" fmla="*/ 222624 h 1090796"/>
              <a:gd name="connsiteX109" fmla="*/ 589797 w 1209972"/>
              <a:gd name="connsiteY109" fmla="*/ 129346 h 1090796"/>
              <a:gd name="connsiteX110" fmla="*/ 589797 w 1209972"/>
              <a:gd name="connsiteY110" fmla="*/ 64673 h 1090796"/>
              <a:gd name="connsiteX111" fmla="*/ 556205 w 1209972"/>
              <a:gd name="connsiteY111" fmla="*/ 29849 h 1090796"/>
              <a:gd name="connsiteX112" fmla="*/ 286225 w 1209972"/>
              <a:gd name="connsiteY112" fmla="*/ 0 h 1090796"/>
              <a:gd name="connsiteX113" fmla="*/ 556205 w 1209972"/>
              <a:gd name="connsiteY113" fmla="*/ 0 h 1090796"/>
              <a:gd name="connsiteX114" fmla="*/ 604727 w 1209972"/>
              <a:gd name="connsiteY114" fmla="*/ 22387 h 1090796"/>
              <a:gd name="connsiteX115" fmla="*/ 654493 w 1209972"/>
              <a:gd name="connsiteY115" fmla="*/ 0 h 1090796"/>
              <a:gd name="connsiteX116" fmla="*/ 924473 w 1209972"/>
              <a:gd name="connsiteY116" fmla="*/ 0 h 1090796"/>
              <a:gd name="connsiteX117" fmla="*/ 1041423 w 1209972"/>
              <a:gd name="connsiteY117" fmla="*/ 116909 h 1090796"/>
              <a:gd name="connsiteX118" fmla="*/ 1041423 w 1209972"/>
              <a:gd name="connsiteY118" fmla="*/ 381818 h 1090796"/>
              <a:gd name="connsiteX119" fmla="*/ 976727 w 1209972"/>
              <a:gd name="connsiteY119" fmla="*/ 446491 h 1090796"/>
              <a:gd name="connsiteX120" fmla="*/ 902078 w 1209972"/>
              <a:gd name="connsiteY120" fmla="*/ 446491 h 1090796"/>
              <a:gd name="connsiteX121" fmla="*/ 877195 w 1209972"/>
              <a:gd name="connsiteY121" fmla="*/ 424104 h 1090796"/>
              <a:gd name="connsiteX122" fmla="*/ 812500 w 1209972"/>
              <a:gd name="connsiteY122" fmla="*/ 365650 h 1090796"/>
              <a:gd name="connsiteX123" fmla="*/ 747804 w 1209972"/>
              <a:gd name="connsiteY123" fmla="*/ 424104 h 1090796"/>
              <a:gd name="connsiteX124" fmla="*/ 724165 w 1209972"/>
              <a:gd name="connsiteY124" fmla="*/ 446491 h 1090796"/>
              <a:gd name="connsiteX125" fmla="*/ 654493 w 1209972"/>
              <a:gd name="connsiteY125" fmla="*/ 446491 h 1090796"/>
              <a:gd name="connsiteX126" fmla="*/ 604727 w 1209972"/>
              <a:gd name="connsiteY126" fmla="*/ 422861 h 1090796"/>
              <a:gd name="connsiteX127" fmla="*/ 556205 w 1209972"/>
              <a:gd name="connsiteY127" fmla="*/ 446491 h 1090796"/>
              <a:gd name="connsiteX128" fmla="*/ 489021 w 1209972"/>
              <a:gd name="connsiteY128" fmla="*/ 446491 h 1090796"/>
              <a:gd name="connsiteX129" fmla="*/ 394466 w 1209972"/>
              <a:gd name="connsiteY129" fmla="*/ 526088 h 1090796"/>
              <a:gd name="connsiteX130" fmla="*/ 301155 w 1209972"/>
              <a:gd name="connsiteY130" fmla="*/ 446491 h 1090796"/>
              <a:gd name="connsiteX131" fmla="*/ 232727 w 1209972"/>
              <a:gd name="connsiteY131" fmla="*/ 446491 h 1090796"/>
              <a:gd name="connsiteX132" fmla="*/ 169275 w 1209972"/>
              <a:gd name="connsiteY132" fmla="*/ 381818 h 1090796"/>
              <a:gd name="connsiteX133" fmla="*/ 169275 w 1209972"/>
              <a:gd name="connsiteY133" fmla="*/ 116909 h 1090796"/>
              <a:gd name="connsiteX134" fmla="*/ 286225 w 1209972"/>
              <a:gd name="connsiteY134" fmla="*/ 0 h 1090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</a:cxnLst>
            <a:rect l="l" t="t" r="r" b="b"/>
            <a:pathLst>
              <a:path w="1209972" h="1090796">
                <a:moveTo>
                  <a:pt x="733793" y="1010723"/>
                </a:moveTo>
                <a:cubicBezTo>
                  <a:pt x="742667" y="1010723"/>
                  <a:pt x="750272" y="1018047"/>
                  <a:pt x="750272" y="1025371"/>
                </a:cubicBezTo>
                <a:lnTo>
                  <a:pt x="750272" y="1071756"/>
                </a:lnTo>
                <a:cubicBezTo>
                  <a:pt x="750272" y="1080301"/>
                  <a:pt x="742667" y="1086404"/>
                  <a:pt x="733793" y="1086404"/>
                </a:cubicBezTo>
                <a:cubicBezTo>
                  <a:pt x="726187" y="1086404"/>
                  <a:pt x="718581" y="1080301"/>
                  <a:pt x="718581" y="1071756"/>
                </a:cubicBezTo>
                <a:lnTo>
                  <a:pt x="718581" y="1025371"/>
                </a:lnTo>
                <a:cubicBezTo>
                  <a:pt x="718581" y="1018047"/>
                  <a:pt x="726187" y="1010723"/>
                  <a:pt x="733793" y="1010723"/>
                </a:cubicBezTo>
                <a:close/>
                <a:moveTo>
                  <a:pt x="474906" y="1010723"/>
                </a:moveTo>
                <a:cubicBezTo>
                  <a:pt x="484135" y="1010723"/>
                  <a:pt x="492045" y="1018047"/>
                  <a:pt x="492045" y="1025371"/>
                </a:cubicBezTo>
                <a:lnTo>
                  <a:pt x="492045" y="1071756"/>
                </a:lnTo>
                <a:cubicBezTo>
                  <a:pt x="492045" y="1080301"/>
                  <a:pt x="484135" y="1086404"/>
                  <a:pt x="474906" y="1086404"/>
                </a:cubicBezTo>
                <a:cubicBezTo>
                  <a:pt x="466996" y="1086404"/>
                  <a:pt x="460404" y="1080301"/>
                  <a:pt x="460404" y="1071756"/>
                </a:cubicBezTo>
                <a:lnTo>
                  <a:pt x="460404" y="1025371"/>
                </a:lnTo>
                <a:cubicBezTo>
                  <a:pt x="460404" y="1018047"/>
                  <a:pt x="466996" y="1010723"/>
                  <a:pt x="474906" y="1010723"/>
                </a:cubicBezTo>
                <a:close/>
                <a:moveTo>
                  <a:pt x="103682" y="769028"/>
                </a:moveTo>
                <a:lnTo>
                  <a:pt x="362928" y="769028"/>
                </a:lnTo>
                <a:cubicBezTo>
                  <a:pt x="426493" y="769028"/>
                  <a:pt x="441449" y="794151"/>
                  <a:pt x="466377" y="879570"/>
                </a:cubicBezTo>
                <a:cubicBezTo>
                  <a:pt x="466377" y="880826"/>
                  <a:pt x="466377" y="882082"/>
                  <a:pt x="466377" y="882082"/>
                </a:cubicBezTo>
                <a:cubicBezTo>
                  <a:pt x="468869" y="882082"/>
                  <a:pt x="471362" y="882082"/>
                  <a:pt x="473855" y="882082"/>
                </a:cubicBezTo>
                <a:lnTo>
                  <a:pt x="734346" y="882082"/>
                </a:lnTo>
                <a:cubicBezTo>
                  <a:pt x="736839" y="882082"/>
                  <a:pt x="740578" y="882082"/>
                  <a:pt x="744317" y="882082"/>
                </a:cubicBezTo>
                <a:cubicBezTo>
                  <a:pt x="744317" y="882082"/>
                  <a:pt x="744317" y="880826"/>
                  <a:pt x="744317" y="879570"/>
                </a:cubicBezTo>
                <a:cubicBezTo>
                  <a:pt x="767998" y="794151"/>
                  <a:pt x="785448" y="769028"/>
                  <a:pt x="847766" y="769028"/>
                </a:cubicBezTo>
                <a:lnTo>
                  <a:pt x="1107012" y="769028"/>
                </a:lnTo>
                <a:cubicBezTo>
                  <a:pt x="1169330" y="769028"/>
                  <a:pt x="1185533" y="794151"/>
                  <a:pt x="1209214" y="879570"/>
                </a:cubicBezTo>
                <a:cubicBezTo>
                  <a:pt x="1211707" y="887107"/>
                  <a:pt x="1207968" y="895900"/>
                  <a:pt x="1199243" y="898412"/>
                </a:cubicBezTo>
                <a:cubicBezTo>
                  <a:pt x="1191765" y="900924"/>
                  <a:pt x="1183040" y="895900"/>
                  <a:pt x="1180548" y="888363"/>
                </a:cubicBezTo>
                <a:cubicBezTo>
                  <a:pt x="1156866" y="799176"/>
                  <a:pt x="1144403" y="799176"/>
                  <a:pt x="1107012" y="799176"/>
                </a:cubicBezTo>
                <a:lnTo>
                  <a:pt x="847766" y="799176"/>
                </a:lnTo>
                <a:cubicBezTo>
                  <a:pt x="809129" y="799176"/>
                  <a:pt x="797911" y="800432"/>
                  <a:pt x="772984" y="887107"/>
                </a:cubicBezTo>
                <a:cubicBezTo>
                  <a:pt x="805390" y="898412"/>
                  <a:pt x="819100" y="928560"/>
                  <a:pt x="836549" y="991367"/>
                </a:cubicBezTo>
                <a:lnTo>
                  <a:pt x="853998" y="1071761"/>
                </a:lnTo>
                <a:cubicBezTo>
                  <a:pt x="856491" y="1080554"/>
                  <a:pt x="850259" y="1089348"/>
                  <a:pt x="842781" y="1090604"/>
                </a:cubicBezTo>
                <a:cubicBezTo>
                  <a:pt x="835303" y="1091860"/>
                  <a:pt x="826578" y="1086835"/>
                  <a:pt x="824085" y="1079298"/>
                </a:cubicBezTo>
                <a:lnTo>
                  <a:pt x="807882" y="1000161"/>
                </a:lnTo>
                <a:cubicBezTo>
                  <a:pt x="782955" y="912230"/>
                  <a:pt x="771738" y="912230"/>
                  <a:pt x="734346" y="912230"/>
                </a:cubicBezTo>
                <a:lnTo>
                  <a:pt x="473855" y="912230"/>
                </a:lnTo>
                <a:cubicBezTo>
                  <a:pt x="436464" y="912230"/>
                  <a:pt x="425246" y="912230"/>
                  <a:pt x="400319" y="1000161"/>
                </a:cubicBezTo>
                <a:lnTo>
                  <a:pt x="380377" y="1079298"/>
                </a:lnTo>
                <a:cubicBezTo>
                  <a:pt x="379130" y="1085579"/>
                  <a:pt x="372899" y="1090604"/>
                  <a:pt x="365420" y="1090604"/>
                </a:cubicBezTo>
                <a:cubicBezTo>
                  <a:pt x="364174" y="1090604"/>
                  <a:pt x="362928" y="1090604"/>
                  <a:pt x="361681" y="1090604"/>
                </a:cubicBezTo>
                <a:cubicBezTo>
                  <a:pt x="354203" y="1088091"/>
                  <a:pt x="349218" y="1079298"/>
                  <a:pt x="351710" y="1071761"/>
                </a:cubicBezTo>
                <a:lnTo>
                  <a:pt x="371652" y="992624"/>
                </a:lnTo>
                <a:cubicBezTo>
                  <a:pt x="389101" y="927304"/>
                  <a:pt x="404058" y="897156"/>
                  <a:pt x="436464" y="887107"/>
                </a:cubicBezTo>
                <a:cubicBezTo>
                  <a:pt x="412783" y="800432"/>
                  <a:pt x="400319" y="799176"/>
                  <a:pt x="362928" y="799176"/>
                </a:cubicBezTo>
                <a:lnTo>
                  <a:pt x="103682" y="799176"/>
                </a:lnTo>
                <a:cubicBezTo>
                  <a:pt x="66291" y="799176"/>
                  <a:pt x="55074" y="799176"/>
                  <a:pt x="30146" y="888363"/>
                </a:cubicBezTo>
                <a:cubicBezTo>
                  <a:pt x="27653" y="895900"/>
                  <a:pt x="18929" y="900924"/>
                  <a:pt x="11451" y="898412"/>
                </a:cubicBezTo>
                <a:cubicBezTo>
                  <a:pt x="2726" y="895900"/>
                  <a:pt x="-1013" y="887107"/>
                  <a:pt x="233" y="879570"/>
                </a:cubicBezTo>
                <a:cubicBezTo>
                  <a:pt x="25161" y="794151"/>
                  <a:pt x="41364" y="769028"/>
                  <a:pt x="103682" y="769028"/>
                </a:cubicBezTo>
                <a:close/>
                <a:moveTo>
                  <a:pt x="608718" y="656421"/>
                </a:moveTo>
                <a:cubicBezTo>
                  <a:pt x="558365" y="656421"/>
                  <a:pt x="518083" y="696703"/>
                  <a:pt x="518083" y="747055"/>
                </a:cubicBezTo>
                <a:cubicBezTo>
                  <a:pt x="518083" y="796149"/>
                  <a:pt x="558365" y="836432"/>
                  <a:pt x="608718" y="836432"/>
                </a:cubicBezTo>
                <a:cubicBezTo>
                  <a:pt x="657812" y="836432"/>
                  <a:pt x="698094" y="796149"/>
                  <a:pt x="698094" y="747055"/>
                </a:cubicBezTo>
                <a:cubicBezTo>
                  <a:pt x="698094" y="696703"/>
                  <a:pt x="657812" y="656421"/>
                  <a:pt x="608718" y="656421"/>
                </a:cubicBezTo>
                <a:close/>
                <a:moveTo>
                  <a:pt x="608718" y="626209"/>
                </a:moveTo>
                <a:cubicBezTo>
                  <a:pt x="674176" y="626209"/>
                  <a:pt x="728305" y="680338"/>
                  <a:pt x="728305" y="747055"/>
                </a:cubicBezTo>
                <a:cubicBezTo>
                  <a:pt x="728305" y="812514"/>
                  <a:pt x="674176" y="866643"/>
                  <a:pt x="608718" y="866643"/>
                </a:cubicBezTo>
                <a:cubicBezTo>
                  <a:pt x="542000" y="866643"/>
                  <a:pt x="487871" y="812514"/>
                  <a:pt x="487871" y="747055"/>
                </a:cubicBezTo>
                <a:cubicBezTo>
                  <a:pt x="487871" y="680338"/>
                  <a:pt x="542000" y="626209"/>
                  <a:pt x="608718" y="626209"/>
                </a:cubicBezTo>
                <a:close/>
                <a:moveTo>
                  <a:pt x="976751" y="546027"/>
                </a:moveTo>
                <a:cubicBezTo>
                  <a:pt x="927657" y="546027"/>
                  <a:pt x="886116" y="585600"/>
                  <a:pt x="886116" y="633829"/>
                </a:cubicBezTo>
                <a:cubicBezTo>
                  <a:pt x="886116" y="682058"/>
                  <a:pt x="927657" y="721631"/>
                  <a:pt x="976751" y="721631"/>
                </a:cubicBezTo>
                <a:cubicBezTo>
                  <a:pt x="1025845" y="721631"/>
                  <a:pt x="1066127" y="682058"/>
                  <a:pt x="1066127" y="633829"/>
                </a:cubicBezTo>
                <a:cubicBezTo>
                  <a:pt x="1066127" y="585600"/>
                  <a:pt x="1025845" y="546027"/>
                  <a:pt x="976751" y="546027"/>
                </a:cubicBezTo>
                <a:close/>
                <a:moveTo>
                  <a:pt x="235192" y="546027"/>
                </a:moveTo>
                <a:cubicBezTo>
                  <a:pt x="186098" y="546027"/>
                  <a:pt x="145815" y="585600"/>
                  <a:pt x="145815" y="633829"/>
                </a:cubicBezTo>
                <a:cubicBezTo>
                  <a:pt x="145815" y="682058"/>
                  <a:pt x="186098" y="721631"/>
                  <a:pt x="235192" y="721631"/>
                </a:cubicBezTo>
                <a:cubicBezTo>
                  <a:pt x="284286" y="721631"/>
                  <a:pt x="324568" y="682058"/>
                  <a:pt x="324568" y="633829"/>
                </a:cubicBezTo>
                <a:cubicBezTo>
                  <a:pt x="324568" y="585600"/>
                  <a:pt x="284286" y="546027"/>
                  <a:pt x="235192" y="546027"/>
                </a:cubicBezTo>
                <a:close/>
                <a:moveTo>
                  <a:pt x="976751" y="516348"/>
                </a:moveTo>
                <a:cubicBezTo>
                  <a:pt x="1042209" y="516348"/>
                  <a:pt x="1096338" y="568287"/>
                  <a:pt x="1096338" y="633829"/>
                </a:cubicBezTo>
                <a:cubicBezTo>
                  <a:pt x="1096338" y="699371"/>
                  <a:pt x="1042209" y="751310"/>
                  <a:pt x="976751" y="751310"/>
                </a:cubicBezTo>
                <a:cubicBezTo>
                  <a:pt x="910033" y="751310"/>
                  <a:pt x="855904" y="699371"/>
                  <a:pt x="855904" y="633829"/>
                </a:cubicBezTo>
                <a:cubicBezTo>
                  <a:pt x="855904" y="568287"/>
                  <a:pt x="910033" y="516348"/>
                  <a:pt x="976751" y="516348"/>
                </a:cubicBezTo>
                <a:close/>
                <a:moveTo>
                  <a:pt x="235192" y="516348"/>
                </a:moveTo>
                <a:cubicBezTo>
                  <a:pt x="300650" y="516348"/>
                  <a:pt x="354779" y="568287"/>
                  <a:pt x="354779" y="633829"/>
                </a:cubicBezTo>
                <a:cubicBezTo>
                  <a:pt x="354779" y="699371"/>
                  <a:pt x="300650" y="751310"/>
                  <a:pt x="235192" y="751310"/>
                </a:cubicBezTo>
                <a:cubicBezTo>
                  <a:pt x="168474" y="751310"/>
                  <a:pt x="114345" y="699371"/>
                  <a:pt x="114345" y="633829"/>
                </a:cubicBezTo>
                <a:cubicBezTo>
                  <a:pt x="114345" y="568287"/>
                  <a:pt x="168474" y="516348"/>
                  <a:pt x="235192" y="516348"/>
                </a:cubicBezTo>
                <a:close/>
                <a:moveTo>
                  <a:pt x="654493" y="29849"/>
                </a:moveTo>
                <a:cubicBezTo>
                  <a:pt x="635831" y="29849"/>
                  <a:pt x="620901" y="44773"/>
                  <a:pt x="620901" y="64673"/>
                </a:cubicBezTo>
                <a:lnTo>
                  <a:pt x="620901" y="157951"/>
                </a:lnTo>
                <a:lnTo>
                  <a:pt x="604727" y="157951"/>
                </a:lnTo>
                <a:cubicBezTo>
                  <a:pt x="569891" y="157951"/>
                  <a:pt x="541275" y="187800"/>
                  <a:pt x="541275" y="222624"/>
                </a:cubicBezTo>
                <a:cubicBezTo>
                  <a:pt x="541275" y="258691"/>
                  <a:pt x="569891" y="287296"/>
                  <a:pt x="604727" y="287296"/>
                </a:cubicBezTo>
                <a:lnTo>
                  <a:pt x="620901" y="287296"/>
                </a:lnTo>
                <a:lnTo>
                  <a:pt x="620901" y="381818"/>
                </a:lnTo>
                <a:cubicBezTo>
                  <a:pt x="620901" y="400474"/>
                  <a:pt x="635831" y="416642"/>
                  <a:pt x="654493" y="416642"/>
                </a:cubicBezTo>
                <a:lnTo>
                  <a:pt x="719189" y="416642"/>
                </a:lnTo>
                <a:cubicBezTo>
                  <a:pt x="726654" y="370625"/>
                  <a:pt x="766466" y="335801"/>
                  <a:pt x="812500" y="335801"/>
                </a:cubicBezTo>
                <a:cubicBezTo>
                  <a:pt x="859777" y="335801"/>
                  <a:pt x="899590" y="370625"/>
                  <a:pt x="907055" y="416642"/>
                </a:cubicBezTo>
                <a:lnTo>
                  <a:pt x="976727" y="416642"/>
                </a:lnTo>
                <a:cubicBezTo>
                  <a:pt x="996634" y="416642"/>
                  <a:pt x="1011563" y="400474"/>
                  <a:pt x="1011563" y="381818"/>
                </a:cubicBezTo>
                <a:lnTo>
                  <a:pt x="1011563" y="116909"/>
                </a:lnTo>
                <a:cubicBezTo>
                  <a:pt x="1011563" y="69648"/>
                  <a:pt x="972995" y="29849"/>
                  <a:pt x="924473" y="29849"/>
                </a:cubicBezTo>
                <a:close/>
                <a:moveTo>
                  <a:pt x="286225" y="29849"/>
                </a:moveTo>
                <a:cubicBezTo>
                  <a:pt x="238947" y="29849"/>
                  <a:pt x="199135" y="69648"/>
                  <a:pt x="199135" y="116909"/>
                </a:cubicBezTo>
                <a:lnTo>
                  <a:pt x="199135" y="381818"/>
                </a:lnTo>
                <a:cubicBezTo>
                  <a:pt x="199135" y="400474"/>
                  <a:pt x="214064" y="416642"/>
                  <a:pt x="232727" y="416642"/>
                </a:cubicBezTo>
                <a:lnTo>
                  <a:pt x="304887" y="416642"/>
                </a:lnTo>
                <a:cubicBezTo>
                  <a:pt x="318573" y="416642"/>
                  <a:pt x="328526" y="425348"/>
                  <a:pt x="329770" y="437785"/>
                </a:cubicBezTo>
                <a:cubicBezTo>
                  <a:pt x="333503" y="471365"/>
                  <a:pt x="360874" y="496239"/>
                  <a:pt x="394466" y="496239"/>
                </a:cubicBezTo>
                <a:cubicBezTo>
                  <a:pt x="428058" y="496239"/>
                  <a:pt x="456673" y="471365"/>
                  <a:pt x="459162" y="437785"/>
                </a:cubicBezTo>
                <a:cubicBezTo>
                  <a:pt x="460406" y="425348"/>
                  <a:pt x="471603" y="416642"/>
                  <a:pt x="484045" y="416642"/>
                </a:cubicBezTo>
                <a:lnTo>
                  <a:pt x="556205" y="416642"/>
                </a:lnTo>
                <a:cubicBezTo>
                  <a:pt x="574867" y="416642"/>
                  <a:pt x="589797" y="400474"/>
                  <a:pt x="589797" y="381818"/>
                </a:cubicBezTo>
                <a:lnTo>
                  <a:pt x="589797" y="317145"/>
                </a:lnTo>
                <a:cubicBezTo>
                  <a:pt x="545008" y="309683"/>
                  <a:pt x="510172" y="269885"/>
                  <a:pt x="510172" y="222624"/>
                </a:cubicBezTo>
                <a:cubicBezTo>
                  <a:pt x="510172" y="176606"/>
                  <a:pt x="545008" y="136808"/>
                  <a:pt x="589797" y="129346"/>
                </a:cubicBezTo>
                <a:lnTo>
                  <a:pt x="589797" y="64673"/>
                </a:lnTo>
                <a:cubicBezTo>
                  <a:pt x="589797" y="44773"/>
                  <a:pt x="574867" y="29849"/>
                  <a:pt x="556205" y="29849"/>
                </a:cubicBezTo>
                <a:close/>
                <a:moveTo>
                  <a:pt x="286225" y="0"/>
                </a:moveTo>
                <a:lnTo>
                  <a:pt x="556205" y="0"/>
                </a:lnTo>
                <a:cubicBezTo>
                  <a:pt x="576112" y="0"/>
                  <a:pt x="593530" y="9950"/>
                  <a:pt x="604727" y="22387"/>
                </a:cubicBezTo>
                <a:cubicBezTo>
                  <a:pt x="617168" y="9950"/>
                  <a:pt x="634587" y="0"/>
                  <a:pt x="654493" y="0"/>
                </a:cubicBezTo>
                <a:lnTo>
                  <a:pt x="924473" y="0"/>
                </a:lnTo>
                <a:cubicBezTo>
                  <a:pt x="989169" y="0"/>
                  <a:pt x="1041423" y="52236"/>
                  <a:pt x="1041423" y="116909"/>
                </a:cubicBezTo>
                <a:lnTo>
                  <a:pt x="1041423" y="381818"/>
                </a:lnTo>
                <a:cubicBezTo>
                  <a:pt x="1041423" y="416642"/>
                  <a:pt x="1012808" y="446491"/>
                  <a:pt x="976727" y="446491"/>
                </a:cubicBezTo>
                <a:lnTo>
                  <a:pt x="902078" y="446491"/>
                </a:lnTo>
                <a:cubicBezTo>
                  <a:pt x="889637" y="446491"/>
                  <a:pt x="878440" y="436541"/>
                  <a:pt x="877195" y="424104"/>
                </a:cubicBezTo>
                <a:cubicBezTo>
                  <a:pt x="874707" y="391768"/>
                  <a:pt x="846092" y="365650"/>
                  <a:pt x="812500" y="365650"/>
                </a:cubicBezTo>
                <a:cubicBezTo>
                  <a:pt x="780152" y="365650"/>
                  <a:pt x="751536" y="391768"/>
                  <a:pt x="747804" y="424104"/>
                </a:cubicBezTo>
                <a:cubicBezTo>
                  <a:pt x="747804" y="436541"/>
                  <a:pt x="736607" y="446491"/>
                  <a:pt x="724165" y="446491"/>
                </a:cubicBezTo>
                <a:lnTo>
                  <a:pt x="654493" y="446491"/>
                </a:lnTo>
                <a:cubicBezTo>
                  <a:pt x="634587" y="446491"/>
                  <a:pt x="617168" y="436541"/>
                  <a:pt x="604727" y="422861"/>
                </a:cubicBezTo>
                <a:cubicBezTo>
                  <a:pt x="593530" y="436541"/>
                  <a:pt x="576112" y="446491"/>
                  <a:pt x="556205" y="446491"/>
                </a:cubicBezTo>
                <a:lnTo>
                  <a:pt x="489021" y="446491"/>
                </a:lnTo>
                <a:cubicBezTo>
                  <a:pt x="481556" y="491264"/>
                  <a:pt x="441744" y="526088"/>
                  <a:pt x="394466" y="526088"/>
                </a:cubicBezTo>
                <a:cubicBezTo>
                  <a:pt x="347188" y="526088"/>
                  <a:pt x="308620" y="491264"/>
                  <a:pt x="301155" y="446491"/>
                </a:cubicBezTo>
                <a:lnTo>
                  <a:pt x="232727" y="446491"/>
                </a:lnTo>
                <a:cubicBezTo>
                  <a:pt x="197891" y="446491"/>
                  <a:pt x="169275" y="416642"/>
                  <a:pt x="169275" y="381818"/>
                </a:cubicBezTo>
                <a:lnTo>
                  <a:pt x="169275" y="116909"/>
                </a:lnTo>
                <a:cubicBezTo>
                  <a:pt x="169275" y="52236"/>
                  <a:pt x="221529" y="0"/>
                  <a:pt x="28622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747993"/>
              </a:solidFill>
              <a:effectLst/>
              <a:uLnTx/>
              <a:uFillTx/>
              <a:latin typeface="Poppins" pitchFamily="2" charset="77"/>
            </a:endParaRPr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id="{6B05B82B-019D-21ED-0D94-207FA9BC1A1C}"/>
              </a:ext>
            </a:extLst>
          </p:cNvPr>
          <p:cNvSpPr txBox="1"/>
          <p:nvPr/>
        </p:nvSpPr>
        <p:spPr>
          <a:xfrm>
            <a:off x="835713" y="2135386"/>
            <a:ext cx="2974988" cy="27699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566997"/>
            <a:r>
              <a:rPr lang="en-GB" sz="1200" spc="-9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Ethics ensures research does</a:t>
            </a:r>
            <a:endParaRPr lang="en-US" sz="1200" spc="-9" dirty="0">
              <a:solidFill>
                <a:srgbClr val="111340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id="{962DF80F-8508-946B-483F-648921969DBD}"/>
              </a:ext>
            </a:extLst>
          </p:cNvPr>
          <p:cNvSpPr txBox="1"/>
          <p:nvPr/>
        </p:nvSpPr>
        <p:spPr>
          <a:xfrm>
            <a:off x="856610" y="3669611"/>
            <a:ext cx="2581599" cy="27699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566997"/>
            <a:r>
              <a:rPr lang="en-GB" sz="1200" spc="-9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The UK Policy Framework for</a:t>
            </a:r>
            <a:endParaRPr lang="en-US" sz="1200" spc="-9" dirty="0">
              <a:solidFill>
                <a:srgbClr val="111340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74" name="TextBox 273">
            <a:extLst>
              <a:ext uri="{FF2B5EF4-FFF2-40B4-BE49-F238E27FC236}">
                <a16:creationId xmlns:a16="http://schemas.microsoft.com/office/drawing/2014/main" id="{B0B4755D-C2F0-ADF9-A182-EA0EEB499EC9}"/>
              </a:ext>
            </a:extLst>
          </p:cNvPr>
          <p:cNvSpPr txBox="1"/>
          <p:nvPr/>
        </p:nvSpPr>
        <p:spPr>
          <a:xfrm>
            <a:off x="847412" y="5187730"/>
            <a:ext cx="2556578" cy="27699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566997"/>
            <a:r>
              <a:rPr lang="en-GB" sz="1200" spc="-9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Research is reviewed by a</a:t>
            </a:r>
            <a:endParaRPr lang="en-US" sz="1200" spc="-9" dirty="0">
              <a:solidFill>
                <a:srgbClr val="111340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76" name="TextBox 275">
            <a:extLst>
              <a:ext uri="{FF2B5EF4-FFF2-40B4-BE49-F238E27FC236}">
                <a16:creationId xmlns:a16="http://schemas.microsoft.com/office/drawing/2014/main" id="{9F3584F1-F89B-7B33-7C5C-1EF407EF8852}"/>
              </a:ext>
            </a:extLst>
          </p:cNvPr>
          <p:cNvSpPr txBox="1"/>
          <p:nvPr/>
        </p:nvSpPr>
        <p:spPr>
          <a:xfrm>
            <a:off x="4115883" y="2148538"/>
            <a:ext cx="2974988" cy="83099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566997"/>
            <a:r>
              <a:rPr lang="en-GB" sz="1200" spc="-9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Governance is the regulation </a:t>
            </a:r>
          </a:p>
          <a:p>
            <a:pPr defTabSz="566997"/>
            <a:r>
              <a:rPr lang="en-GB" sz="1200" spc="-9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and standards of practice supporting healthcare research delivery</a:t>
            </a:r>
            <a:endParaRPr lang="en-US" sz="1200" spc="-9" dirty="0">
              <a:solidFill>
                <a:srgbClr val="111340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78" name="TextBox 277">
            <a:extLst>
              <a:ext uri="{FF2B5EF4-FFF2-40B4-BE49-F238E27FC236}">
                <a16:creationId xmlns:a16="http://schemas.microsoft.com/office/drawing/2014/main" id="{16C0B152-A644-37AC-76AE-9D72D1B6443D}"/>
              </a:ext>
            </a:extLst>
          </p:cNvPr>
          <p:cNvSpPr txBox="1"/>
          <p:nvPr/>
        </p:nvSpPr>
        <p:spPr>
          <a:xfrm>
            <a:off x="4136589" y="3689532"/>
            <a:ext cx="3037900" cy="101566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566997"/>
            <a:r>
              <a:rPr lang="en-GB" sz="1200" spc="-9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The Health Research Authority </a:t>
            </a:r>
          </a:p>
          <a:p>
            <a:pPr defTabSz="566997"/>
            <a:r>
              <a:rPr lang="en-GB" sz="1200" spc="-9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(HRA) ensures that healthcare research in England meets the standards set out in the UK Policy for Health and Social Care</a:t>
            </a:r>
            <a:endParaRPr lang="en-US" sz="1200" spc="-9" dirty="0">
              <a:solidFill>
                <a:srgbClr val="111340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81" name="TextBox 280">
            <a:extLst>
              <a:ext uri="{FF2B5EF4-FFF2-40B4-BE49-F238E27FC236}">
                <a16:creationId xmlns:a16="http://schemas.microsoft.com/office/drawing/2014/main" id="{32506520-29E5-8319-2316-FA29524A9430}"/>
              </a:ext>
            </a:extLst>
          </p:cNvPr>
          <p:cNvSpPr txBox="1"/>
          <p:nvPr/>
        </p:nvSpPr>
        <p:spPr>
          <a:xfrm>
            <a:off x="4122314" y="5209712"/>
            <a:ext cx="3025827" cy="83099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566997"/>
            <a:r>
              <a:rPr lang="en-GB" sz="1200" spc="-9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Research and Development </a:t>
            </a:r>
          </a:p>
          <a:p>
            <a:pPr defTabSz="566997"/>
            <a:r>
              <a:rPr lang="en-GB" sz="1200" spc="-9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teams in NHS Trusts have expert knowledge in the necessary approvals processes</a:t>
            </a:r>
            <a:endParaRPr lang="en-US" sz="1200" spc="-9" dirty="0">
              <a:solidFill>
                <a:srgbClr val="111340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93" name="TextBox 292">
            <a:extLst>
              <a:ext uri="{FF2B5EF4-FFF2-40B4-BE49-F238E27FC236}">
                <a16:creationId xmlns:a16="http://schemas.microsoft.com/office/drawing/2014/main" id="{1BCE0B86-772E-B5F2-F81D-658C88AF1BFF}"/>
              </a:ext>
            </a:extLst>
          </p:cNvPr>
          <p:cNvSpPr txBox="1"/>
          <p:nvPr/>
        </p:nvSpPr>
        <p:spPr>
          <a:xfrm>
            <a:off x="229338" y="2302669"/>
            <a:ext cx="32448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spc="-9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not unnecessarily harm participants by weighing up the risks to the individual participating, against the potential wider benefits to society</a:t>
            </a:r>
            <a:endParaRPr lang="en-GB" sz="1200" dirty="0"/>
          </a:p>
        </p:txBody>
      </p:sp>
      <p:sp>
        <p:nvSpPr>
          <p:cNvPr id="313" name="TextBox 312">
            <a:extLst>
              <a:ext uri="{FF2B5EF4-FFF2-40B4-BE49-F238E27FC236}">
                <a16:creationId xmlns:a16="http://schemas.microsoft.com/office/drawing/2014/main" id="{D6F9B765-A2C9-2301-5865-C54DEF70FEC0}"/>
              </a:ext>
            </a:extLst>
          </p:cNvPr>
          <p:cNvSpPr txBox="1"/>
          <p:nvPr/>
        </p:nvSpPr>
        <p:spPr>
          <a:xfrm>
            <a:off x="187528" y="3885986"/>
            <a:ext cx="319020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spc="-9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Health and Social Care Research lays out the principles of good practice</a:t>
            </a:r>
            <a:endParaRPr lang="en-GB" sz="1200" dirty="0"/>
          </a:p>
        </p:txBody>
      </p:sp>
      <p:sp>
        <p:nvSpPr>
          <p:cNvPr id="315" name="TextBox 314">
            <a:extLst>
              <a:ext uri="{FF2B5EF4-FFF2-40B4-BE49-F238E27FC236}">
                <a16:creationId xmlns:a16="http://schemas.microsoft.com/office/drawing/2014/main" id="{87880FC0-3EEC-D898-1D1D-1ECA882B5E64}"/>
              </a:ext>
            </a:extLst>
          </p:cNvPr>
          <p:cNvSpPr txBox="1"/>
          <p:nvPr/>
        </p:nvSpPr>
        <p:spPr>
          <a:xfrm>
            <a:off x="216090" y="5390489"/>
            <a:ext cx="324398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spc="-9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Research Ethics Service, to safeguard the rights, safety, dignity, and well-being of research participants.</a:t>
            </a:r>
            <a:endParaRPr lang="en-GB" sz="1200" dirty="0"/>
          </a:p>
        </p:txBody>
      </p:sp>
      <p:sp>
        <p:nvSpPr>
          <p:cNvPr id="326" name="Shape 62370">
            <a:extLst>
              <a:ext uri="{FF2B5EF4-FFF2-40B4-BE49-F238E27FC236}">
                <a16:creationId xmlns:a16="http://schemas.microsoft.com/office/drawing/2014/main" id="{898EEECD-AF4D-47E1-533A-3870DE8F8901}"/>
              </a:ext>
            </a:extLst>
          </p:cNvPr>
          <p:cNvSpPr/>
          <p:nvPr/>
        </p:nvSpPr>
        <p:spPr>
          <a:xfrm>
            <a:off x="578131" y="7185728"/>
            <a:ext cx="636601" cy="16287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067" y="0"/>
                </a:moveTo>
                <a:cubicBezTo>
                  <a:pt x="7438" y="0"/>
                  <a:pt x="6868" y="100"/>
                  <a:pt x="6455" y="261"/>
                </a:cubicBezTo>
                <a:cubicBezTo>
                  <a:pt x="6042" y="422"/>
                  <a:pt x="5787" y="645"/>
                  <a:pt x="5787" y="891"/>
                </a:cubicBezTo>
                <a:lnTo>
                  <a:pt x="5787" y="7871"/>
                </a:lnTo>
                <a:lnTo>
                  <a:pt x="4809" y="7871"/>
                </a:lnTo>
                <a:lnTo>
                  <a:pt x="4809" y="2759"/>
                </a:lnTo>
                <a:cubicBezTo>
                  <a:pt x="4809" y="2513"/>
                  <a:pt x="4554" y="2290"/>
                  <a:pt x="4141" y="2129"/>
                </a:cubicBezTo>
                <a:cubicBezTo>
                  <a:pt x="3728" y="1967"/>
                  <a:pt x="3158" y="1868"/>
                  <a:pt x="2529" y="1868"/>
                </a:cubicBezTo>
                <a:lnTo>
                  <a:pt x="2280" y="1868"/>
                </a:lnTo>
                <a:cubicBezTo>
                  <a:pt x="1651" y="1868"/>
                  <a:pt x="1081" y="1967"/>
                  <a:pt x="668" y="2129"/>
                </a:cubicBezTo>
                <a:cubicBezTo>
                  <a:pt x="255" y="2290"/>
                  <a:pt x="0" y="2513"/>
                  <a:pt x="0" y="2759"/>
                </a:cubicBezTo>
                <a:lnTo>
                  <a:pt x="0" y="7615"/>
                </a:lnTo>
                <a:lnTo>
                  <a:pt x="0" y="8000"/>
                </a:lnTo>
                <a:lnTo>
                  <a:pt x="0" y="19361"/>
                </a:lnTo>
                <a:cubicBezTo>
                  <a:pt x="0" y="19979"/>
                  <a:pt x="640" y="20538"/>
                  <a:pt x="1677" y="20943"/>
                </a:cubicBezTo>
                <a:cubicBezTo>
                  <a:pt x="2713" y="21349"/>
                  <a:pt x="4145" y="21600"/>
                  <a:pt x="5726" y="21600"/>
                </a:cubicBezTo>
                <a:lnTo>
                  <a:pt x="15874" y="21600"/>
                </a:lnTo>
                <a:cubicBezTo>
                  <a:pt x="17479" y="21549"/>
                  <a:pt x="18898" y="21264"/>
                  <a:pt x="19923" y="20835"/>
                </a:cubicBezTo>
                <a:cubicBezTo>
                  <a:pt x="20920" y="20419"/>
                  <a:pt x="21548" y="19865"/>
                  <a:pt x="21600" y="19253"/>
                </a:cubicBezTo>
                <a:lnTo>
                  <a:pt x="21600" y="8000"/>
                </a:lnTo>
                <a:lnTo>
                  <a:pt x="21600" y="7615"/>
                </a:lnTo>
                <a:lnTo>
                  <a:pt x="21600" y="4267"/>
                </a:lnTo>
                <a:cubicBezTo>
                  <a:pt x="21600" y="4021"/>
                  <a:pt x="21345" y="3799"/>
                  <a:pt x="20932" y="3638"/>
                </a:cubicBezTo>
                <a:cubicBezTo>
                  <a:pt x="20519" y="3477"/>
                  <a:pt x="19949" y="3377"/>
                  <a:pt x="19320" y="3377"/>
                </a:cubicBezTo>
                <a:lnTo>
                  <a:pt x="19071" y="3377"/>
                </a:lnTo>
                <a:cubicBezTo>
                  <a:pt x="18442" y="3377"/>
                  <a:pt x="17871" y="3477"/>
                  <a:pt x="17457" y="3638"/>
                </a:cubicBezTo>
                <a:cubicBezTo>
                  <a:pt x="17044" y="3799"/>
                  <a:pt x="16788" y="4021"/>
                  <a:pt x="16788" y="4267"/>
                </a:cubicBezTo>
                <a:lnTo>
                  <a:pt x="16788" y="7871"/>
                </a:lnTo>
                <a:lnTo>
                  <a:pt x="16166" y="7871"/>
                </a:lnTo>
                <a:lnTo>
                  <a:pt x="16166" y="2047"/>
                </a:lnTo>
                <a:cubicBezTo>
                  <a:pt x="16166" y="1801"/>
                  <a:pt x="15911" y="1578"/>
                  <a:pt x="15499" y="1417"/>
                </a:cubicBezTo>
                <a:cubicBezTo>
                  <a:pt x="15087" y="1256"/>
                  <a:pt x="14518" y="1156"/>
                  <a:pt x="13888" y="1156"/>
                </a:cubicBezTo>
                <a:lnTo>
                  <a:pt x="13637" y="1156"/>
                </a:lnTo>
                <a:cubicBezTo>
                  <a:pt x="13007" y="1156"/>
                  <a:pt x="12437" y="1256"/>
                  <a:pt x="12024" y="1417"/>
                </a:cubicBezTo>
                <a:cubicBezTo>
                  <a:pt x="11612" y="1578"/>
                  <a:pt x="11356" y="1801"/>
                  <a:pt x="11356" y="2047"/>
                </a:cubicBezTo>
                <a:lnTo>
                  <a:pt x="11356" y="7871"/>
                </a:lnTo>
                <a:lnTo>
                  <a:pt x="10599" y="7871"/>
                </a:lnTo>
                <a:lnTo>
                  <a:pt x="10599" y="891"/>
                </a:lnTo>
                <a:cubicBezTo>
                  <a:pt x="10599" y="645"/>
                  <a:pt x="10343" y="422"/>
                  <a:pt x="9930" y="261"/>
                </a:cubicBezTo>
                <a:cubicBezTo>
                  <a:pt x="9516" y="100"/>
                  <a:pt x="8945" y="0"/>
                  <a:pt x="8316" y="0"/>
                </a:cubicBezTo>
                <a:lnTo>
                  <a:pt x="8067" y="0"/>
                </a:lnTo>
                <a:close/>
              </a:path>
            </a:pathLst>
          </a:custGeom>
          <a:solidFill>
            <a:srgbClr val="FFFFFF">
              <a:lumMod val="75000"/>
            </a:srgbClr>
          </a:solidFill>
          <a:ln w="12700" cap="flat">
            <a:noFill/>
            <a:miter lim="400000"/>
          </a:ln>
          <a:effectLst/>
        </p:spPr>
        <p:txBody>
          <a:bodyPr wrap="square" lIns="16615" tIns="16615" rIns="16615" bIns="16615" numCol="1" anchor="ctr">
            <a:noAutofit/>
          </a:bodyPr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570" b="0" i="0" u="none" strike="noStrike" kern="0" cap="none" spc="0" normalizeH="0" baseline="0" noProof="0" dirty="0">
              <a:ln>
                <a:noFill/>
              </a:ln>
              <a:solidFill>
                <a:srgbClr val="424242"/>
              </a:solidFill>
              <a:effectLst/>
              <a:uLnTx/>
              <a:uFillTx/>
              <a:latin typeface="Lato Light" panose="020F0502020204030203" pitchFamily="34" charset="0"/>
            </a:endParaRPr>
          </a:p>
        </p:txBody>
      </p:sp>
      <p:sp>
        <p:nvSpPr>
          <p:cNvPr id="327" name="Shape 62371">
            <a:extLst>
              <a:ext uri="{FF2B5EF4-FFF2-40B4-BE49-F238E27FC236}">
                <a16:creationId xmlns:a16="http://schemas.microsoft.com/office/drawing/2014/main" id="{DC970B07-E41E-BD2A-C14A-758A40BBE3CC}"/>
              </a:ext>
            </a:extLst>
          </p:cNvPr>
          <p:cNvSpPr/>
          <p:nvPr/>
        </p:nvSpPr>
        <p:spPr>
          <a:xfrm>
            <a:off x="1404642" y="7185728"/>
            <a:ext cx="636601" cy="16287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533" y="0"/>
                </a:moveTo>
                <a:cubicBezTo>
                  <a:pt x="14162" y="0"/>
                  <a:pt x="14732" y="100"/>
                  <a:pt x="15145" y="261"/>
                </a:cubicBezTo>
                <a:cubicBezTo>
                  <a:pt x="15558" y="422"/>
                  <a:pt x="15813" y="645"/>
                  <a:pt x="15813" y="891"/>
                </a:cubicBezTo>
                <a:lnTo>
                  <a:pt x="15813" y="7871"/>
                </a:lnTo>
                <a:lnTo>
                  <a:pt x="16791" y="7871"/>
                </a:lnTo>
                <a:lnTo>
                  <a:pt x="16791" y="2759"/>
                </a:lnTo>
                <a:cubicBezTo>
                  <a:pt x="16791" y="2513"/>
                  <a:pt x="17046" y="2290"/>
                  <a:pt x="17459" y="2129"/>
                </a:cubicBezTo>
                <a:cubicBezTo>
                  <a:pt x="17872" y="1967"/>
                  <a:pt x="18442" y="1868"/>
                  <a:pt x="19071" y="1868"/>
                </a:cubicBezTo>
                <a:lnTo>
                  <a:pt x="19320" y="1868"/>
                </a:lnTo>
                <a:cubicBezTo>
                  <a:pt x="19949" y="1868"/>
                  <a:pt x="20519" y="1967"/>
                  <a:pt x="20932" y="2129"/>
                </a:cubicBezTo>
                <a:cubicBezTo>
                  <a:pt x="21345" y="2290"/>
                  <a:pt x="21600" y="2513"/>
                  <a:pt x="21600" y="2759"/>
                </a:cubicBezTo>
                <a:lnTo>
                  <a:pt x="21600" y="7615"/>
                </a:lnTo>
                <a:lnTo>
                  <a:pt x="21600" y="8000"/>
                </a:lnTo>
                <a:lnTo>
                  <a:pt x="21600" y="19361"/>
                </a:lnTo>
                <a:cubicBezTo>
                  <a:pt x="21600" y="19979"/>
                  <a:pt x="20960" y="20538"/>
                  <a:pt x="19923" y="20943"/>
                </a:cubicBezTo>
                <a:cubicBezTo>
                  <a:pt x="18887" y="21349"/>
                  <a:pt x="17455" y="21600"/>
                  <a:pt x="15874" y="21600"/>
                </a:cubicBezTo>
                <a:lnTo>
                  <a:pt x="5726" y="21600"/>
                </a:lnTo>
                <a:cubicBezTo>
                  <a:pt x="4164" y="21550"/>
                  <a:pt x="2778" y="21279"/>
                  <a:pt x="1758" y="20871"/>
                </a:cubicBezTo>
                <a:cubicBezTo>
                  <a:pt x="773" y="20476"/>
                  <a:pt x="122" y="19951"/>
                  <a:pt x="0" y="19361"/>
                </a:cubicBezTo>
                <a:lnTo>
                  <a:pt x="0" y="8000"/>
                </a:lnTo>
                <a:lnTo>
                  <a:pt x="0" y="7615"/>
                </a:lnTo>
                <a:lnTo>
                  <a:pt x="0" y="4267"/>
                </a:lnTo>
                <a:cubicBezTo>
                  <a:pt x="0" y="4021"/>
                  <a:pt x="255" y="3799"/>
                  <a:pt x="668" y="3638"/>
                </a:cubicBezTo>
                <a:cubicBezTo>
                  <a:pt x="1081" y="3477"/>
                  <a:pt x="1651" y="3377"/>
                  <a:pt x="2280" y="3377"/>
                </a:cubicBezTo>
                <a:lnTo>
                  <a:pt x="2529" y="3377"/>
                </a:lnTo>
                <a:cubicBezTo>
                  <a:pt x="3158" y="3377"/>
                  <a:pt x="3729" y="3477"/>
                  <a:pt x="4143" y="3638"/>
                </a:cubicBezTo>
                <a:cubicBezTo>
                  <a:pt x="4556" y="3799"/>
                  <a:pt x="4812" y="4021"/>
                  <a:pt x="4812" y="4267"/>
                </a:cubicBezTo>
                <a:lnTo>
                  <a:pt x="4812" y="7871"/>
                </a:lnTo>
                <a:lnTo>
                  <a:pt x="5434" y="7871"/>
                </a:lnTo>
                <a:lnTo>
                  <a:pt x="5434" y="2047"/>
                </a:lnTo>
                <a:cubicBezTo>
                  <a:pt x="5434" y="1801"/>
                  <a:pt x="5689" y="1578"/>
                  <a:pt x="6101" y="1417"/>
                </a:cubicBezTo>
                <a:cubicBezTo>
                  <a:pt x="6513" y="1256"/>
                  <a:pt x="7082" y="1156"/>
                  <a:pt x="7712" y="1156"/>
                </a:cubicBezTo>
                <a:lnTo>
                  <a:pt x="7963" y="1156"/>
                </a:lnTo>
                <a:cubicBezTo>
                  <a:pt x="8593" y="1156"/>
                  <a:pt x="9163" y="1256"/>
                  <a:pt x="9576" y="1417"/>
                </a:cubicBezTo>
                <a:cubicBezTo>
                  <a:pt x="9988" y="1578"/>
                  <a:pt x="10244" y="1801"/>
                  <a:pt x="10244" y="2047"/>
                </a:cubicBezTo>
                <a:lnTo>
                  <a:pt x="10244" y="7871"/>
                </a:lnTo>
                <a:lnTo>
                  <a:pt x="11001" y="7871"/>
                </a:lnTo>
                <a:lnTo>
                  <a:pt x="11001" y="891"/>
                </a:lnTo>
                <a:cubicBezTo>
                  <a:pt x="11001" y="645"/>
                  <a:pt x="11257" y="422"/>
                  <a:pt x="11670" y="261"/>
                </a:cubicBezTo>
                <a:cubicBezTo>
                  <a:pt x="12084" y="100"/>
                  <a:pt x="12655" y="0"/>
                  <a:pt x="13284" y="0"/>
                </a:cubicBezTo>
                <a:lnTo>
                  <a:pt x="13533" y="0"/>
                </a:lnTo>
                <a:close/>
              </a:path>
            </a:pathLst>
          </a:custGeom>
          <a:solidFill>
            <a:srgbClr val="FFFFFF">
              <a:lumMod val="75000"/>
            </a:srgbClr>
          </a:solidFill>
          <a:ln w="12700" cap="flat">
            <a:noFill/>
            <a:miter lim="400000"/>
          </a:ln>
          <a:effectLst/>
        </p:spPr>
        <p:txBody>
          <a:bodyPr wrap="square" lIns="16615" tIns="16615" rIns="16615" bIns="16615" numCol="1" anchor="ctr">
            <a:noAutofit/>
          </a:bodyPr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570" b="0" i="0" u="none" strike="noStrike" kern="0" cap="none" spc="0" normalizeH="0" baseline="0" noProof="0" dirty="0">
              <a:ln>
                <a:noFill/>
              </a:ln>
              <a:solidFill>
                <a:srgbClr val="424242"/>
              </a:solidFill>
              <a:effectLst/>
              <a:uLnTx/>
              <a:uFillTx/>
              <a:latin typeface="Lato Light" panose="020F0502020204030203" pitchFamily="34" charset="0"/>
            </a:endParaRPr>
          </a:p>
        </p:txBody>
      </p:sp>
      <p:sp>
        <p:nvSpPr>
          <p:cNvPr id="328" name="Shape 62373">
            <a:extLst>
              <a:ext uri="{FF2B5EF4-FFF2-40B4-BE49-F238E27FC236}">
                <a16:creationId xmlns:a16="http://schemas.microsoft.com/office/drawing/2014/main" id="{638724C9-0466-7D72-2593-F9AFB1EB94AC}"/>
              </a:ext>
            </a:extLst>
          </p:cNvPr>
          <p:cNvSpPr/>
          <p:nvPr/>
        </p:nvSpPr>
        <p:spPr>
          <a:xfrm>
            <a:off x="529823" y="7505137"/>
            <a:ext cx="1559729" cy="12947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874" h="21581" extrusionOk="0">
                <a:moveTo>
                  <a:pt x="5701" y="4"/>
                </a:moveTo>
                <a:cubicBezTo>
                  <a:pt x="5199" y="-19"/>
                  <a:pt x="4660" y="61"/>
                  <a:pt x="4083" y="281"/>
                </a:cubicBezTo>
                <a:cubicBezTo>
                  <a:pt x="543" y="1629"/>
                  <a:pt x="-863" y="6698"/>
                  <a:pt x="532" y="11496"/>
                </a:cubicBezTo>
                <a:cubicBezTo>
                  <a:pt x="1323" y="14216"/>
                  <a:pt x="4036" y="18755"/>
                  <a:pt x="9937" y="21581"/>
                </a:cubicBezTo>
                <a:cubicBezTo>
                  <a:pt x="15838" y="18755"/>
                  <a:pt x="18551" y="14216"/>
                  <a:pt x="19342" y="11496"/>
                </a:cubicBezTo>
                <a:cubicBezTo>
                  <a:pt x="20737" y="6698"/>
                  <a:pt x="19331" y="1629"/>
                  <a:pt x="15791" y="281"/>
                </a:cubicBezTo>
                <a:cubicBezTo>
                  <a:pt x="15214" y="61"/>
                  <a:pt x="14675" y="-19"/>
                  <a:pt x="14173" y="4"/>
                </a:cubicBezTo>
                <a:cubicBezTo>
                  <a:pt x="11689" y="117"/>
                  <a:pt x="10184" y="2691"/>
                  <a:pt x="9937" y="3149"/>
                </a:cubicBezTo>
                <a:cubicBezTo>
                  <a:pt x="9690" y="2691"/>
                  <a:pt x="8185" y="117"/>
                  <a:pt x="5701" y="4"/>
                </a:cubicBezTo>
                <a:close/>
              </a:path>
            </a:pathLst>
          </a:custGeom>
          <a:solidFill>
            <a:srgbClr val="005486"/>
          </a:solidFill>
          <a:ln w="12700" cap="flat">
            <a:noFill/>
            <a:miter lim="400000"/>
          </a:ln>
          <a:effectLst/>
        </p:spPr>
        <p:txBody>
          <a:bodyPr wrap="square" lIns="16615" tIns="16615" rIns="16615" bIns="16615" numCol="1" anchor="ctr">
            <a:noAutofit/>
          </a:bodyPr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570" b="0" i="0" u="none" strike="noStrike" kern="0" cap="none" spc="0" normalizeH="0" baseline="0" noProof="0" dirty="0">
              <a:ln>
                <a:noFill/>
              </a:ln>
              <a:solidFill>
                <a:srgbClr val="424242"/>
              </a:solidFill>
              <a:effectLst/>
              <a:uLnTx/>
              <a:uFillTx/>
              <a:latin typeface="Lato Light" panose="020F0502020204030203" pitchFamily="34" charset="0"/>
            </a:endParaRPr>
          </a:p>
        </p:txBody>
      </p:sp>
      <p:sp>
        <p:nvSpPr>
          <p:cNvPr id="329" name="Freeform 59">
            <a:extLst>
              <a:ext uri="{FF2B5EF4-FFF2-40B4-BE49-F238E27FC236}">
                <a16:creationId xmlns:a16="http://schemas.microsoft.com/office/drawing/2014/main" id="{2C768648-EB42-48DC-F089-F1359E9F37B1}"/>
              </a:ext>
            </a:extLst>
          </p:cNvPr>
          <p:cNvSpPr/>
          <p:nvPr/>
        </p:nvSpPr>
        <p:spPr>
          <a:xfrm>
            <a:off x="1254304" y="7759705"/>
            <a:ext cx="554258" cy="534729"/>
          </a:xfrm>
          <a:custGeom>
            <a:avLst/>
            <a:gdLst>
              <a:gd name="connsiteX0" fmla="*/ 322389 w 1787312"/>
              <a:gd name="connsiteY0" fmla="*/ 1269527 h 1724337"/>
              <a:gd name="connsiteX1" fmla="*/ 222335 w 1787312"/>
              <a:gd name="connsiteY1" fmla="*/ 1354859 h 1724337"/>
              <a:gd name="connsiteX2" fmla="*/ 303887 w 1787312"/>
              <a:gd name="connsiteY2" fmla="*/ 1502002 h 1724337"/>
              <a:gd name="connsiteX3" fmla="*/ 451030 w 1787312"/>
              <a:gd name="connsiteY3" fmla="*/ 1420450 h 1724337"/>
              <a:gd name="connsiteX4" fmla="*/ 369478 w 1787312"/>
              <a:gd name="connsiteY4" fmla="*/ 1273307 h 1724337"/>
              <a:gd name="connsiteX5" fmla="*/ 322389 w 1787312"/>
              <a:gd name="connsiteY5" fmla="*/ 1269527 h 1724337"/>
              <a:gd name="connsiteX6" fmla="*/ 284715 w 1787312"/>
              <a:gd name="connsiteY6" fmla="*/ 1050972 h 1724337"/>
              <a:gd name="connsiteX7" fmla="*/ 382758 w 1787312"/>
              <a:gd name="connsiteY7" fmla="*/ 1054339 h 1724337"/>
              <a:gd name="connsiteX8" fmla="*/ 389211 w 1787312"/>
              <a:gd name="connsiteY8" fmla="*/ 1107024 h 1724337"/>
              <a:gd name="connsiteX9" fmla="*/ 489405 w 1787312"/>
              <a:gd name="connsiteY9" fmla="*/ 1146584 h 1724337"/>
              <a:gd name="connsiteX10" fmla="*/ 542869 w 1787312"/>
              <a:gd name="connsiteY10" fmla="*/ 1100228 h 1724337"/>
              <a:gd name="connsiteX11" fmla="*/ 621242 w 1787312"/>
              <a:gd name="connsiteY11" fmla="*/ 1172209 h 1724337"/>
              <a:gd name="connsiteX12" fmla="*/ 574200 w 1787312"/>
              <a:gd name="connsiteY12" fmla="*/ 1229507 h 1724337"/>
              <a:gd name="connsiteX13" fmla="*/ 616129 w 1787312"/>
              <a:gd name="connsiteY13" fmla="*/ 1329546 h 1724337"/>
              <a:gd name="connsiteX14" fmla="*/ 673365 w 1787312"/>
              <a:gd name="connsiteY14" fmla="*/ 1335687 h 1724337"/>
              <a:gd name="connsiteX15" fmla="*/ 669998 w 1787312"/>
              <a:gd name="connsiteY15" fmla="*/ 1433730 h 1724337"/>
              <a:gd name="connsiteX16" fmla="*/ 617314 w 1787312"/>
              <a:gd name="connsiteY16" fmla="*/ 1440183 h 1724337"/>
              <a:gd name="connsiteX17" fmla="*/ 577753 w 1787312"/>
              <a:gd name="connsiteY17" fmla="*/ 1540378 h 1724337"/>
              <a:gd name="connsiteX18" fmla="*/ 624110 w 1787312"/>
              <a:gd name="connsiteY18" fmla="*/ 1593842 h 1724337"/>
              <a:gd name="connsiteX19" fmla="*/ 552128 w 1787312"/>
              <a:gd name="connsiteY19" fmla="*/ 1672214 h 1724337"/>
              <a:gd name="connsiteX20" fmla="*/ 494861 w 1787312"/>
              <a:gd name="connsiteY20" fmla="*/ 1625141 h 1724337"/>
              <a:gd name="connsiteX21" fmla="*/ 394760 w 1787312"/>
              <a:gd name="connsiteY21" fmla="*/ 1667101 h 1724337"/>
              <a:gd name="connsiteX22" fmla="*/ 388650 w 1787312"/>
              <a:gd name="connsiteY22" fmla="*/ 1724337 h 1724337"/>
              <a:gd name="connsiteX23" fmla="*/ 290607 w 1787312"/>
              <a:gd name="connsiteY23" fmla="*/ 1720970 h 1724337"/>
              <a:gd name="connsiteX24" fmla="*/ 284185 w 1787312"/>
              <a:gd name="connsiteY24" fmla="*/ 1668286 h 1724337"/>
              <a:gd name="connsiteX25" fmla="*/ 184271 w 1787312"/>
              <a:gd name="connsiteY25" fmla="*/ 1628913 h 1724337"/>
              <a:gd name="connsiteX26" fmla="*/ 130496 w 1787312"/>
              <a:gd name="connsiteY26" fmla="*/ 1675082 h 1724337"/>
              <a:gd name="connsiteX27" fmla="*/ 52123 w 1787312"/>
              <a:gd name="connsiteY27" fmla="*/ 1603100 h 1724337"/>
              <a:gd name="connsiteX28" fmla="*/ 99384 w 1787312"/>
              <a:gd name="connsiteY28" fmla="*/ 1546114 h 1724337"/>
              <a:gd name="connsiteX29" fmla="*/ 57236 w 1787312"/>
              <a:gd name="connsiteY29" fmla="*/ 1445701 h 1724337"/>
              <a:gd name="connsiteX30" fmla="*/ 0 w 1787312"/>
              <a:gd name="connsiteY30" fmla="*/ 1439622 h 1724337"/>
              <a:gd name="connsiteX31" fmla="*/ 3367 w 1787312"/>
              <a:gd name="connsiteY31" fmla="*/ 1341579 h 1724337"/>
              <a:gd name="connsiteX32" fmla="*/ 56051 w 1787312"/>
              <a:gd name="connsiteY32" fmla="*/ 1335157 h 1724337"/>
              <a:gd name="connsiteX33" fmla="*/ 95425 w 1787312"/>
              <a:gd name="connsiteY33" fmla="*/ 1235275 h 1724337"/>
              <a:gd name="connsiteX34" fmla="*/ 49255 w 1787312"/>
              <a:gd name="connsiteY34" fmla="*/ 1181499 h 1724337"/>
              <a:gd name="connsiteX35" fmla="*/ 121237 w 1787312"/>
              <a:gd name="connsiteY35" fmla="*/ 1103096 h 1724337"/>
              <a:gd name="connsiteX36" fmla="*/ 178192 w 1787312"/>
              <a:gd name="connsiteY36" fmla="*/ 1150356 h 1724337"/>
              <a:gd name="connsiteX37" fmla="*/ 278574 w 1787312"/>
              <a:gd name="connsiteY37" fmla="*/ 1108208 h 1724337"/>
              <a:gd name="connsiteX38" fmla="*/ 284715 w 1787312"/>
              <a:gd name="connsiteY38" fmla="*/ 1050972 h 1724337"/>
              <a:gd name="connsiteX39" fmla="*/ 1243057 w 1787312"/>
              <a:gd name="connsiteY39" fmla="*/ 820924 h 1724337"/>
              <a:gd name="connsiteX40" fmla="*/ 1076491 w 1787312"/>
              <a:gd name="connsiteY40" fmla="*/ 944035 h 1724337"/>
              <a:gd name="connsiteX41" fmla="*/ 1188492 w 1787312"/>
              <a:gd name="connsiteY41" fmla="*/ 1184177 h 1724337"/>
              <a:gd name="connsiteX42" fmla="*/ 1428634 w 1787312"/>
              <a:gd name="connsiteY42" fmla="*/ 1072177 h 1724337"/>
              <a:gd name="connsiteX43" fmla="*/ 1316633 w 1787312"/>
              <a:gd name="connsiteY43" fmla="*/ 832034 h 1724337"/>
              <a:gd name="connsiteX44" fmla="*/ 1243057 w 1787312"/>
              <a:gd name="connsiteY44" fmla="*/ 820924 h 1724337"/>
              <a:gd name="connsiteX45" fmla="*/ 1207901 w 1787312"/>
              <a:gd name="connsiteY45" fmla="*/ 473355 h 1724337"/>
              <a:gd name="connsiteX46" fmla="*/ 1361592 w 1787312"/>
              <a:gd name="connsiteY46" fmla="*/ 489398 h 1724337"/>
              <a:gd name="connsiteX47" fmla="*/ 1365949 w 1787312"/>
              <a:gd name="connsiteY47" fmla="*/ 572928 h 1724337"/>
              <a:gd name="connsiteX48" fmla="*/ 1519046 w 1787312"/>
              <a:gd name="connsiteY48" fmla="*/ 646060 h 1724337"/>
              <a:gd name="connsiteX49" fmla="*/ 1608121 w 1787312"/>
              <a:gd name="connsiteY49" fmla="*/ 579117 h 1724337"/>
              <a:gd name="connsiteX50" fmla="*/ 1723340 w 1787312"/>
              <a:gd name="connsiteY50" fmla="*/ 700872 h 1724337"/>
              <a:gd name="connsiteX51" fmla="*/ 1643128 w 1787312"/>
              <a:gd name="connsiteY51" fmla="*/ 785689 h 1724337"/>
              <a:gd name="connsiteX52" fmla="*/ 1698039 w 1787312"/>
              <a:gd name="connsiteY52" fmla="*/ 947501 h 1724337"/>
              <a:gd name="connsiteX53" fmla="*/ 1787312 w 1787312"/>
              <a:gd name="connsiteY53" fmla="*/ 963444 h 1724337"/>
              <a:gd name="connsiteX54" fmla="*/ 1771269 w 1787312"/>
              <a:gd name="connsiteY54" fmla="*/ 1117135 h 1724337"/>
              <a:gd name="connsiteX55" fmla="*/ 1687789 w 1787312"/>
              <a:gd name="connsiteY55" fmla="*/ 1121493 h 1724337"/>
              <a:gd name="connsiteX56" fmla="*/ 1614608 w 1787312"/>
              <a:gd name="connsiteY56" fmla="*/ 1274540 h 1724337"/>
              <a:gd name="connsiteX57" fmla="*/ 1681550 w 1787312"/>
              <a:gd name="connsiteY57" fmla="*/ 1363665 h 1724337"/>
              <a:gd name="connsiteX58" fmla="*/ 1559796 w 1787312"/>
              <a:gd name="connsiteY58" fmla="*/ 1478884 h 1724337"/>
              <a:gd name="connsiteX59" fmla="*/ 1475028 w 1787312"/>
              <a:gd name="connsiteY59" fmla="*/ 1398672 h 1724337"/>
              <a:gd name="connsiteX60" fmla="*/ 1313118 w 1787312"/>
              <a:gd name="connsiteY60" fmla="*/ 1453632 h 1724337"/>
              <a:gd name="connsiteX61" fmla="*/ 1297224 w 1787312"/>
              <a:gd name="connsiteY61" fmla="*/ 1542856 h 1724337"/>
              <a:gd name="connsiteX62" fmla="*/ 1143533 w 1787312"/>
              <a:gd name="connsiteY62" fmla="*/ 1526814 h 1724337"/>
              <a:gd name="connsiteX63" fmla="*/ 1139225 w 1787312"/>
              <a:gd name="connsiteY63" fmla="*/ 1443333 h 1724337"/>
              <a:gd name="connsiteX64" fmla="*/ 986574 w 1787312"/>
              <a:gd name="connsiteY64" fmla="*/ 1370449 h 1724337"/>
              <a:gd name="connsiteX65" fmla="*/ 897004 w 1787312"/>
              <a:gd name="connsiteY65" fmla="*/ 1437094 h 1724337"/>
              <a:gd name="connsiteX66" fmla="*/ 781785 w 1787312"/>
              <a:gd name="connsiteY66" fmla="*/ 1315340 h 1724337"/>
              <a:gd name="connsiteX67" fmla="*/ 862294 w 1787312"/>
              <a:gd name="connsiteY67" fmla="*/ 1231067 h 1724337"/>
              <a:gd name="connsiteX68" fmla="*/ 807037 w 1787312"/>
              <a:gd name="connsiteY68" fmla="*/ 1068612 h 1724337"/>
              <a:gd name="connsiteX69" fmla="*/ 717813 w 1787312"/>
              <a:gd name="connsiteY69" fmla="*/ 1052767 h 1724337"/>
              <a:gd name="connsiteX70" fmla="*/ 733855 w 1787312"/>
              <a:gd name="connsiteY70" fmla="*/ 899076 h 1724337"/>
              <a:gd name="connsiteX71" fmla="*/ 817336 w 1787312"/>
              <a:gd name="connsiteY71" fmla="*/ 894768 h 1724337"/>
              <a:gd name="connsiteX72" fmla="*/ 890171 w 1787312"/>
              <a:gd name="connsiteY72" fmla="*/ 742166 h 1724337"/>
              <a:gd name="connsiteX73" fmla="*/ 823575 w 1787312"/>
              <a:gd name="connsiteY73" fmla="*/ 652596 h 1724337"/>
              <a:gd name="connsiteX74" fmla="*/ 945329 w 1787312"/>
              <a:gd name="connsiteY74" fmla="*/ 537327 h 1724337"/>
              <a:gd name="connsiteX75" fmla="*/ 1029602 w 1787312"/>
              <a:gd name="connsiteY75" fmla="*/ 617837 h 1724337"/>
              <a:gd name="connsiteX76" fmla="*/ 1191958 w 1787312"/>
              <a:gd name="connsiteY76" fmla="*/ 562629 h 1724337"/>
              <a:gd name="connsiteX77" fmla="*/ 1207901 w 1787312"/>
              <a:gd name="connsiteY77" fmla="*/ 473355 h 1724337"/>
              <a:gd name="connsiteX78" fmla="*/ 1502118 w 1787312"/>
              <a:gd name="connsiteY78" fmla="*/ 129030 h 1724337"/>
              <a:gd name="connsiteX79" fmla="*/ 1440283 w 1787312"/>
              <a:gd name="connsiteY79" fmla="*/ 174733 h 1724337"/>
              <a:gd name="connsiteX80" fmla="*/ 1481862 w 1787312"/>
              <a:gd name="connsiteY80" fmla="*/ 263882 h 1724337"/>
              <a:gd name="connsiteX81" fmla="*/ 1571011 w 1787312"/>
              <a:gd name="connsiteY81" fmla="*/ 222304 h 1724337"/>
              <a:gd name="connsiteX82" fmla="*/ 1529432 w 1787312"/>
              <a:gd name="connsiteY82" fmla="*/ 133154 h 1724337"/>
              <a:gd name="connsiteX83" fmla="*/ 1502118 w 1787312"/>
              <a:gd name="connsiteY83" fmla="*/ 129030 h 1724337"/>
              <a:gd name="connsiteX84" fmla="*/ 1489067 w 1787312"/>
              <a:gd name="connsiteY84" fmla="*/ 0 h 1724337"/>
              <a:gd name="connsiteX85" fmla="*/ 1546123 w 1787312"/>
              <a:gd name="connsiteY85" fmla="*/ 5956 h 1724337"/>
              <a:gd name="connsiteX86" fmla="*/ 1547740 w 1787312"/>
              <a:gd name="connsiteY86" fmla="*/ 36965 h 1724337"/>
              <a:gd name="connsiteX87" fmla="*/ 1604575 w 1787312"/>
              <a:gd name="connsiteY87" fmla="*/ 64114 h 1724337"/>
              <a:gd name="connsiteX88" fmla="*/ 1637643 w 1787312"/>
              <a:gd name="connsiteY88" fmla="*/ 39263 h 1724337"/>
              <a:gd name="connsiteX89" fmla="*/ 1680416 w 1787312"/>
              <a:gd name="connsiteY89" fmla="*/ 84462 h 1724337"/>
              <a:gd name="connsiteX90" fmla="*/ 1650639 w 1787312"/>
              <a:gd name="connsiteY90" fmla="*/ 115949 h 1724337"/>
              <a:gd name="connsiteX91" fmla="*/ 1671024 w 1787312"/>
              <a:gd name="connsiteY91" fmla="*/ 176020 h 1724337"/>
              <a:gd name="connsiteX92" fmla="*/ 1704165 w 1787312"/>
              <a:gd name="connsiteY92" fmla="*/ 181938 h 1724337"/>
              <a:gd name="connsiteX93" fmla="*/ 1698209 w 1787312"/>
              <a:gd name="connsiteY93" fmla="*/ 238994 h 1724337"/>
              <a:gd name="connsiteX94" fmla="*/ 1667219 w 1787312"/>
              <a:gd name="connsiteY94" fmla="*/ 240611 h 1724337"/>
              <a:gd name="connsiteX95" fmla="*/ 1640051 w 1787312"/>
              <a:gd name="connsiteY95" fmla="*/ 297428 h 1724337"/>
              <a:gd name="connsiteX96" fmla="*/ 1664903 w 1787312"/>
              <a:gd name="connsiteY96" fmla="*/ 330514 h 1724337"/>
              <a:gd name="connsiteX97" fmla="*/ 1619703 w 1787312"/>
              <a:gd name="connsiteY97" fmla="*/ 373288 h 1724337"/>
              <a:gd name="connsiteX98" fmla="*/ 1588234 w 1787312"/>
              <a:gd name="connsiteY98" fmla="*/ 343510 h 1724337"/>
              <a:gd name="connsiteX99" fmla="*/ 1528127 w 1787312"/>
              <a:gd name="connsiteY99" fmla="*/ 363913 h 1724337"/>
              <a:gd name="connsiteX100" fmla="*/ 1522227 w 1787312"/>
              <a:gd name="connsiteY100" fmla="*/ 397036 h 1724337"/>
              <a:gd name="connsiteX101" fmla="*/ 1465171 w 1787312"/>
              <a:gd name="connsiteY101" fmla="*/ 391081 h 1724337"/>
              <a:gd name="connsiteX102" fmla="*/ 1463572 w 1787312"/>
              <a:gd name="connsiteY102" fmla="*/ 360090 h 1724337"/>
              <a:gd name="connsiteX103" fmla="*/ 1406903 w 1787312"/>
              <a:gd name="connsiteY103" fmla="*/ 333033 h 1724337"/>
              <a:gd name="connsiteX104" fmla="*/ 1373651 w 1787312"/>
              <a:gd name="connsiteY104" fmla="*/ 357774 h 1724337"/>
              <a:gd name="connsiteX105" fmla="*/ 1330878 w 1787312"/>
              <a:gd name="connsiteY105" fmla="*/ 312574 h 1724337"/>
              <a:gd name="connsiteX106" fmla="*/ 1360766 w 1787312"/>
              <a:gd name="connsiteY106" fmla="*/ 281289 h 1724337"/>
              <a:gd name="connsiteX107" fmla="*/ 1340252 w 1787312"/>
              <a:gd name="connsiteY107" fmla="*/ 220980 h 1724337"/>
              <a:gd name="connsiteX108" fmla="*/ 1307129 w 1787312"/>
              <a:gd name="connsiteY108" fmla="*/ 215098 h 1724337"/>
              <a:gd name="connsiteX109" fmla="*/ 1313085 w 1787312"/>
              <a:gd name="connsiteY109" fmla="*/ 158043 h 1724337"/>
              <a:gd name="connsiteX110" fmla="*/ 1344075 w 1787312"/>
              <a:gd name="connsiteY110" fmla="*/ 156443 h 1724337"/>
              <a:gd name="connsiteX111" fmla="*/ 1371114 w 1787312"/>
              <a:gd name="connsiteY111" fmla="*/ 99792 h 1724337"/>
              <a:gd name="connsiteX112" fmla="*/ 1346391 w 1787312"/>
              <a:gd name="connsiteY112" fmla="*/ 66541 h 1724337"/>
              <a:gd name="connsiteX113" fmla="*/ 1391591 w 1787312"/>
              <a:gd name="connsiteY113" fmla="*/ 23749 h 1724337"/>
              <a:gd name="connsiteX114" fmla="*/ 1422876 w 1787312"/>
              <a:gd name="connsiteY114" fmla="*/ 53637 h 1724337"/>
              <a:gd name="connsiteX115" fmla="*/ 1483148 w 1787312"/>
              <a:gd name="connsiteY115" fmla="*/ 33142 h 1724337"/>
              <a:gd name="connsiteX116" fmla="*/ 1489067 w 1787312"/>
              <a:gd name="connsiteY116" fmla="*/ 0 h 1724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</a:cxnLst>
            <a:rect l="l" t="t" r="r" b="b"/>
            <a:pathLst>
              <a:path w="1787312" h="1724337">
                <a:moveTo>
                  <a:pt x="322389" y="1269527"/>
                </a:moveTo>
                <a:cubicBezTo>
                  <a:pt x="276368" y="1275114"/>
                  <a:pt x="235919" y="1307490"/>
                  <a:pt x="222335" y="1354859"/>
                </a:cubicBezTo>
                <a:cubicBezTo>
                  <a:pt x="204223" y="1418019"/>
                  <a:pt x="240728" y="1483890"/>
                  <a:pt x="303887" y="1502002"/>
                </a:cubicBezTo>
                <a:cubicBezTo>
                  <a:pt x="367046" y="1520114"/>
                  <a:pt x="432918" y="1483609"/>
                  <a:pt x="451030" y="1420450"/>
                </a:cubicBezTo>
                <a:cubicBezTo>
                  <a:pt x="469142" y="1357291"/>
                  <a:pt x="432637" y="1291420"/>
                  <a:pt x="369478" y="1273307"/>
                </a:cubicBezTo>
                <a:cubicBezTo>
                  <a:pt x="353688" y="1268779"/>
                  <a:pt x="337729" y="1267665"/>
                  <a:pt x="322389" y="1269527"/>
                </a:cubicBezTo>
                <a:close/>
                <a:moveTo>
                  <a:pt x="284715" y="1050972"/>
                </a:moveTo>
                <a:lnTo>
                  <a:pt x="382758" y="1054339"/>
                </a:lnTo>
                <a:cubicBezTo>
                  <a:pt x="382758" y="1054339"/>
                  <a:pt x="385533" y="1074322"/>
                  <a:pt x="389211" y="1107024"/>
                </a:cubicBezTo>
                <a:cubicBezTo>
                  <a:pt x="425498" y="1113757"/>
                  <a:pt x="459322" y="1127474"/>
                  <a:pt x="489405" y="1146584"/>
                </a:cubicBezTo>
                <a:cubicBezTo>
                  <a:pt x="521640" y="1118215"/>
                  <a:pt x="542869" y="1100228"/>
                  <a:pt x="542869" y="1100228"/>
                </a:cubicBezTo>
                <a:lnTo>
                  <a:pt x="621242" y="1172209"/>
                </a:lnTo>
                <a:cubicBezTo>
                  <a:pt x="621242" y="1172209"/>
                  <a:pt x="602942" y="1195060"/>
                  <a:pt x="574200" y="1229507"/>
                </a:cubicBezTo>
                <a:cubicBezTo>
                  <a:pt x="594120" y="1259372"/>
                  <a:pt x="608616" y="1293134"/>
                  <a:pt x="616129" y="1329546"/>
                </a:cubicBezTo>
                <a:cubicBezTo>
                  <a:pt x="651387" y="1332944"/>
                  <a:pt x="673365" y="1335687"/>
                  <a:pt x="673365" y="1335687"/>
                </a:cubicBezTo>
                <a:lnTo>
                  <a:pt x="669998" y="1433730"/>
                </a:lnTo>
                <a:cubicBezTo>
                  <a:pt x="669998" y="1433730"/>
                  <a:pt x="650015" y="1436505"/>
                  <a:pt x="617314" y="1440183"/>
                </a:cubicBezTo>
                <a:cubicBezTo>
                  <a:pt x="610580" y="1476470"/>
                  <a:pt x="596863" y="1510263"/>
                  <a:pt x="577753" y="1540378"/>
                </a:cubicBezTo>
                <a:cubicBezTo>
                  <a:pt x="606153" y="1572612"/>
                  <a:pt x="624110" y="1593842"/>
                  <a:pt x="624110" y="1593842"/>
                </a:cubicBezTo>
                <a:lnTo>
                  <a:pt x="552128" y="1672214"/>
                </a:lnTo>
                <a:cubicBezTo>
                  <a:pt x="552128" y="1672214"/>
                  <a:pt x="529309" y="1653914"/>
                  <a:pt x="494861" y="1625141"/>
                </a:cubicBezTo>
                <a:cubicBezTo>
                  <a:pt x="464996" y="1645092"/>
                  <a:pt x="431172" y="1659588"/>
                  <a:pt x="394760" y="1667101"/>
                </a:cubicBezTo>
                <a:cubicBezTo>
                  <a:pt x="391362" y="1702359"/>
                  <a:pt x="388650" y="1724337"/>
                  <a:pt x="388650" y="1724337"/>
                </a:cubicBezTo>
                <a:lnTo>
                  <a:pt x="290607" y="1720970"/>
                </a:lnTo>
                <a:cubicBezTo>
                  <a:pt x="290607" y="1720970"/>
                  <a:pt x="287864" y="1700956"/>
                  <a:pt x="284185" y="1668286"/>
                </a:cubicBezTo>
                <a:cubicBezTo>
                  <a:pt x="248023" y="1661583"/>
                  <a:pt x="214292" y="1647929"/>
                  <a:pt x="184271" y="1628913"/>
                </a:cubicBezTo>
                <a:cubicBezTo>
                  <a:pt x="151881" y="1657188"/>
                  <a:pt x="130496" y="1675082"/>
                  <a:pt x="130496" y="1675082"/>
                </a:cubicBezTo>
                <a:lnTo>
                  <a:pt x="52123" y="1603100"/>
                </a:lnTo>
                <a:cubicBezTo>
                  <a:pt x="52123" y="1603100"/>
                  <a:pt x="70516" y="1580405"/>
                  <a:pt x="99384" y="1546114"/>
                </a:cubicBezTo>
                <a:cubicBezTo>
                  <a:pt x="79339" y="1516186"/>
                  <a:pt x="64780" y="1482269"/>
                  <a:pt x="57236" y="1445701"/>
                </a:cubicBezTo>
                <a:cubicBezTo>
                  <a:pt x="21978" y="1442334"/>
                  <a:pt x="0" y="1439622"/>
                  <a:pt x="0" y="1439622"/>
                </a:cubicBezTo>
                <a:lnTo>
                  <a:pt x="3367" y="1341579"/>
                </a:lnTo>
                <a:cubicBezTo>
                  <a:pt x="3367" y="1341579"/>
                  <a:pt x="23381" y="1338836"/>
                  <a:pt x="56051" y="1335157"/>
                </a:cubicBezTo>
                <a:cubicBezTo>
                  <a:pt x="62754" y="1298995"/>
                  <a:pt x="76408" y="1265296"/>
                  <a:pt x="95425" y="1235275"/>
                </a:cubicBezTo>
                <a:cubicBezTo>
                  <a:pt x="67118" y="1202885"/>
                  <a:pt x="49255" y="1181499"/>
                  <a:pt x="49255" y="1181499"/>
                </a:cubicBezTo>
                <a:lnTo>
                  <a:pt x="121237" y="1103096"/>
                </a:lnTo>
                <a:cubicBezTo>
                  <a:pt x="121237" y="1103096"/>
                  <a:pt x="143932" y="1121489"/>
                  <a:pt x="178192" y="1150356"/>
                </a:cubicBezTo>
                <a:cubicBezTo>
                  <a:pt x="208120" y="1130311"/>
                  <a:pt x="242037" y="1115784"/>
                  <a:pt x="278574" y="1108208"/>
                </a:cubicBezTo>
                <a:cubicBezTo>
                  <a:pt x="281972" y="1072950"/>
                  <a:pt x="284715" y="1050972"/>
                  <a:pt x="284715" y="1050972"/>
                </a:cubicBezTo>
                <a:close/>
                <a:moveTo>
                  <a:pt x="1243057" y="820924"/>
                </a:moveTo>
                <a:cubicBezTo>
                  <a:pt x="1170128" y="824653"/>
                  <a:pt x="1103006" y="871101"/>
                  <a:pt x="1076491" y="944035"/>
                </a:cubicBezTo>
                <a:cubicBezTo>
                  <a:pt x="1041089" y="1041280"/>
                  <a:pt x="1091197" y="1148824"/>
                  <a:pt x="1188492" y="1184177"/>
                </a:cubicBezTo>
                <a:cubicBezTo>
                  <a:pt x="1285737" y="1219580"/>
                  <a:pt x="1393281" y="1169422"/>
                  <a:pt x="1428634" y="1072177"/>
                </a:cubicBezTo>
                <a:cubicBezTo>
                  <a:pt x="1464036" y="974931"/>
                  <a:pt x="1413879" y="867437"/>
                  <a:pt x="1316633" y="832034"/>
                </a:cubicBezTo>
                <a:cubicBezTo>
                  <a:pt x="1292322" y="823184"/>
                  <a:pt x="1267367" y="819681"/>
                  <a:pt x="1243057" y="820924"/>
                </a:cubicBezTo>
                <a:close/>
                <a:moveTo>
                  <a:pt x="1207901" y="473355"/>
                </a:moveTo>
                <a:lnTo>
                  <a:pt x="1361592" y="489398"/>
                </a:lnTo>
                <a:cubicBezTo>
                  <a:pt x="1361592" y="489398"/>
                  <a:pt x="1363721" y="521136"/>
                  <a:pt x="1365949" y="572928"/>
                </a:cubicBezTo>
                <a:cubicBezTo>
                  <a:pt x="1422197" y="587485"/>
                  <a:pt x="1473840" y="612737"/>
                  <a:pt x="1519046" y="646060"/>
                </a:cubicBezTo>
                <a:cubicBezTo>
                  <a:pt x="1572769" y="605013"/>
                  <a:pt x="1608121" y="579117"/>
                  <a:pt x="1608121" y="579117"/>
                </a:cubicBezTo>
                <a:lnTo>
                  <a:pt x="1723340" y="700872"/>
                </a:lnTo>
                <a:cubicBezTo>
                  <a:pt x="1723340" y="700872"/>
                  <a:pt x="1692097" y="734739"/>
                  <a:pt x="1643128" y="785689"/>
                </a:cubicBezTo>
                <a:cubicBezTo>
                  <a:pt x="1671153" y="834807"/>
                  <a:pt x="1690215" y="889470"/>
                  <a:pt x="1698039" y="947501"/>
                </a:cubicBezTo>
                <a:cubicBezTo>
                  <a:pt x="1753098" y="956760"/>
                  <a:pt x="1787312" y="963444"/>
                  <a:pt x="1787312" y="963444"/>
                </a:cubicBezTo>
                <a:lnTo>
                  <a:pt x="1771269" y="1117135"/>
                </a:lnTo>
                <a:cubicBezTo>
                  <a:pt x="1771269" y="1117135"/>
                  <a:pt x="1739531" y="1119265"/>
                  <a:pt x="1687789" y="1121493"/>
                </a:cubicBezTo>
                <a:cubicBezTo>
                  <a:pt x="1673183" y="1177740"/>
                  <a:pt x="1647931" y="1229334"/>
                  <a:pt x="1614608" y="1274540"/>
                </a:cubicBezTo>
                <a:cubicBezTo>
                  <a:pt x="1655655" y="1328312"/>
                  <a:pt x="1681550" y="1363665"/>
                  <a:pt x="1681550" y="1363665"/>
                </a:cubicBezTo>
                <a:lnTo>
                  <a:pt x="1559796" y="1478884"/>
                </a:lnTo>
                <a:cubicBezTo>
                  <a:pt x="1559796" y="1478884"/>
                  <a:pt x="1525978" y="1447641"/>
                  <a:pt x="1475028" y="1398672"/>
                </a:cubicBezTo>
                <a:cubicBezTo>
                  <a:pt x="1425910" y="1426697"/>
                  <a:pt x="1371198" y="1445809"/>
                  <a:pt x="1313118" y="1453632"/>
                </a:cubicBezTo>
                <a:cubicBezTo>
                  <a:pt x="1303908" y="1508642"/>
                  <a:pt x="1297224" y="1542856"/>
                  <a:pt x="1297224" y="1542856"/>
                </a:cubicBezTo>
                <a:lnTo>
                  <a:pt x="1143533" y="1526814"/>
                </a:lnTo>
                <a:cubicBezTo>
                  <a:pt x="1143533" y="1526814"/>
                  <a:pt x="1141404" y="1495075"/>
                  <a:pt x="1139225" y="1443333"/>
                </a:cubicBezTo>
                <a:cubicBezTo>
                  <a:pt x="1083176" y="1428776"/>
                  <a:pt x="1031681" y="1403623"/>
                  <a:pt x="986574" y="1370449"/>
                </a:cubicBezTo>
                <a:cubicBezTo>
                  <a:pt x="932555" y="1411347"/>
                  <a:pt x="897004" y="1437094"/>
                  <a:pt x="897004" y="1437094"/>
                </a:cubicBezTo>
                <a:lnTo>
                  <a:pt x="781785" y="1315340"/>
                </a:lnTo>
                <a:cubicBezTo>
                  <a:pt x="781785" y="1315340"/>
                  <a:pt x="813127" y="1281720"/>
                  <a:pt x="862294" y="1231067"/>
                </a:cubicBezTo>
                <a:cubicBezTo>
                  <a:pt x="834071" y="1181801"/>
                  <a:pt x="814910" y="1126890"/>
                  <a:pt x="807037" y="1068612"/>
                </a:cubicBezTo>
                <a:cubicBezTo>
                  <a:pt x="752027" y="1059452"/>
                  <a:pt x="717813" y="1052767"/>
                  <a:pt x="717813" y="1052767"/>
                </a:cubicBezTo>
                <a:lnTo>
                  <a:pt x="733855" y="899076"/>
                </a:lnTo>
                <a:cubicBezTo>
                  <a:pt x="733855" y="899076"/>
                  <a:pt x="765594" y="896947"/>
                  <a:pt x="817336" y="894768"/>
                </a:cubicBezTo>
                <a:cubicBezTo>
                  <a:pt x="831893" y="838719"/>
                  <a:pt x="857046" y="787224"/>
                  <a:pt x="890171" y="742166"/>
                </a:cubicBezTo>
                <a:cubicBezTo>
                  <a:pt x="849322" y="688147"/>
                  <a:pt x="823575" y="652596"/>
                  <a:pt x="823575" y="652596"/>
                </a:cubicBezTo>
                <a:lnTo>
                  <a:pt x="945329" y="537327"/>
                </a:lnTo>
                <a:cubicBezTo>
                  <a:pt x="945329" y="537327"/>
                  <a:pt x="978949" y="568719"/>
                  <a:pt x="1029602" y="617837"/>
                </a:cubicBezTo>
                <a:cubicBezTo>
                  <a:pt x="1078868" y="589614"/>
                  <a:pt x="1133680" y="570502"/>
                  <a:pt x="1191958" y="562629"/>
                </a:cubicBezTo>
                <a:cubicBezTo>
                  <a:pt x="1201167" y="507569"/>
                  <a:pt x="1207901" y="473355"/>
                  <a:pt x="1207901" y="473355"/>
                </a:cubicBezTo>
                <a:close/>
                <a:moveTo>
                  <a:pt x="1502118" y="129030"/>
                </a:moveTo>
                <a:cubicBezTo>
                  <a:pt x="1475045" y="130414"/>
                  <a:pt x="1450126" y="147657"/>
                  <a:pt x="1440283" y="174733"/>
                </a:cubicBezTo>
                <a:cubicBezTo>
                  <a:pt x="1427140" y="210834"/>
                  <a:pt x="1445742" y="250758"/>
                  <a:pt x="1481862" y="263882"/>
                </a:cubicBezTo>
                <a:cubicBezTo>
                  <a:pt x="1517962" y="277025"/>
                  <a:pt x="1557887" y="258405"/>
                  <a:pt x="1571011" y="222304"/>
                </a:cubicBezTo>
                <a:cubicBezTo>
                  <a:pt x="1584154" y="186203"/>
                  <a:pt x="1565533" y="146297"/>
                  <a:pt x="1529432" y="133154"/>
                </a:cubicBezTo>
                <a:cubicBezTo>
                  <a:pt x="1520407" y="129869"/>
                  <a:pt x="1511143" y="128568"/>
                  <a:pt x="1502118" y="129030"/>
                </a:cubicBezTo>
                <a:close/>
                <a:moveTo>
                  <a:pt x="1489067" y="0"/>
                </a:moveTo>
                <a:lnTo>
                  <a:pt x="1546123" y="5956"/>
                </a:lnTo>
                <a:cubicBezTo>
                  <a:pt x="1546123" y="5956"/>
                  <a:pt x="1546913" y="17738"/>
                  <a:pt x="1547740" y="36965"/>
                </a:cubicBezTo>
                <a:cubicBezTo>
                  <a:pt x="1568621" y="42369"/>
                  <a:pt x="1587793" y="51744"/>
                  <a:pt x="1604575" y="64114"/>
                </a:cubicBezTo>
                <a:cubicBezTo>
                  <a:pt x="1624519" y="48876"/>
                  <a:pt x="1637643" y="39263"/>
                  <a:pt x="1637643" y="39263"/>
                </a:cubicBezTo>
                <a:lnTo>
                  <a:pt x="1680416" y="84462"/>
                </a:lnTo>
                <a:cubicBezTo>
                  <a:pt x="1680416" y="84462"/>
                  <a:pt x="1668818" y="97035"/>
                  <a:pt x="1650639" y="115949"/>
                </a:cubicBezTo>
                <a:cubicBezTo>
                  <a:pt x="1661042" y="134184"/>
                  <a:pt x="1668119" y="154477"/>
                  <a:pt x="1671024" y="176020"/>
                </a:cubicBezTo>
                <a:cubicBezTo>
                  <a:pt x="1691464" y="179457"/>
                  <a:pt x="1704165" y="181938"/>
                  <a:pt x="1704165" y="181938"/>
                </a:cubicBezTo>
                <a:lnTo>
                  <a:pt x="1698209" y="238994"/>
                </a:lnTo>
                <a:cubicBezTo>
                  <a:pt x="1698209" y="238994"/>
                  <a:pt x="1686427" y="239784"/>
                  <a:pt x="1667219" y="240611"/>
                </a:cubicBezTo>
                <a:cubicBezTo>
                  <a:pt x="1661796" y="261493"/>
                  <a:pt x="1652422" y="280646"/>
                  <a:pt x="1640051" y="297428"/>
                </a:cubicBezTo>
                <a:cubicBezTo>
                  <a:pt x="1655289" y="317390"/>
                  <a:pt x="1664903" y="330514"/>
                  <a:pt x="1664903" y="330514"/>
                </a:cubicBezTo>
                <a:lnTo>
                  <a:pt x="1619703" y="373288"/>
                </a:lnTo>
                <a:cubicBezTo>
                  <a:pt x="1619703" y="373288"/>
                  <a:pt x="1607149" y="361689"/>
                  <a:pt x="1588234" y="343510"/>
                </a:cubicBezTo>
                <a:cubicBezTo>
                  <a:pt x="1570000" y="353914"/>
                  <a:pt x="1549689" y="361009"/>
                  <a:pt x="1528127" y="363913"/>
                </a:cubicBezTo>
                <a:cubicBezTo>
                  <a:pt x="1524708" y="384335"/>
                  <a:pt x="1522227" y="397036"/>
                  <a:pt x="1522227" y="397036"/>
                </a:cubicBezTo>
                <a:lnTo>
                  <a:pt x="1465171" y="391081"/>
                </a:lnTo>
                <a:cubicBezTo>
                  <a:pt x="1465171" y="391081"/>
                  <a:pt x="1464381" y="379298"/>
                  <a:pt x="1463572" y="360090"/>
                </a:cubicBezTo>
                <a:cubicBezTo>
                  <a:pt x="1442765" y="354686"/>
                  <a:pt x="1423648" y="345348"/>
                  <a:pt x="1406903" y="333033"/>
                </a:cubicBezTo>
                <a:cubicBezTo>
                  <a:pt x="1386849" y="348216"/>
                  <a:pt x="1373651" y="357774"/>
                  <a:pt x="1373651" y="357774"/>
                </a:cubicBezTo>
                <a:lnTo>
                  <a:pt x="1330878" y="312574"/>
                </a:lnTo>
                <a:cubicBezTo>
                  <a:pt x="1330878" y="312574"/>
                  <a:pt x="1342513" y="300093"/>
                  <a:pt x="1360766" y="281289"/>
                </a:cubicBezTo>
                <a:cubicBezTo>
                  <a:pt x="1350288" y="263000"/>
                  <a:pt x="1343175" y="242615"/>
                  <a:pt x="1340252" y="220980"/>
                </a:cubicBezTo>
                <a:cubicBezTo>
                  <a:pt x="1319830" y="217580"/>
                  <a:pt x="1307129" y="215098"/>
                  <a:pt x="1307129" y="215098"/>
                </a:cubicBezTo>
                <a:lnTo>
                  <a:pt x="1313085" y="158043"/>
                </a:lnTo>
                <a:cubicBezTo>
                  <a:pt x="1313085" y="158043"/>
                  <a:pt x="1324867" y="157252"/>
                  <a:pt x="1344075" y="156443"/>
                </a:cubicBezTo>
                <a:cubicBezTo>
                  <a:pt x="1349480" y="135636"/>
                  <a:pt x="1358817" y="116519"/>
                  <a:pt x="1371114" y="99792"/>
                </a:cubicBezTo>
                <a:cubicBezTo>
                  <a:pt x="1355950" y="79738"/>
                  <a:pt x="1346391" y="66541"/>
                  <a:pt x="1346391" y="66541"/>
                </a:cubicBezTo>
                <a:lnTo>
                  <a:pt x="1391591" y="23749"/>
                </a:lnTo>
                <a:cubicBezTo>
                  <a:pt x="1391591" y="23749"/>
                  <a:pt x="1404072" y="35403"/>
                  <a:pt x="1422876" y="53637"/>
                </a:cubicBezTo>
                <a:cubicBezTo>
                  <a:pt x="1441165" y="43160"/>
                  <a:pt x="1461513" y="36064"/>
                  <a:pt x="1483148" y="33142"/>
                </a:cubicBezTo>
                <a:cubicBezTo>
                  <a:pt x="1486567" y="12702"/>
                  <a:pt x="1489067" y="0"/>
                  <a:pt x="1489067" y="0"/>
                </a:cubicBezTo>
                <a:close/>
              </a:path>
            </a:pathLst>
          </a:cu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wrap="square" lIns="16615" tIns="16615" rIns="16615" bIns="16615" numCol="1" anchor="ctr">
            <a:noAutofit/>
          </a:bodyPr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570" b="0" i="0" u="none" strike="noStrike" kern="0" cap="none" spc="0" normalizeH="0" baseline="0" noProof="0" dirty="0">
              <a:ln>
                <a:noFill/>
              </a:ln>
              <a:solidFill>
                <a:srgbClr val="424242"/>
              </a:solidFill>
              <a:effectLst/>
              <a:uLnTx/>
              <a:uFillTx/>
              <a:latin typeface="Lato Light" panose="020F0502020204030203" pitchFamily="34" charset="0"/>
            </a:endParaRPr>
          </a:p>
        </p:txBody>
      </p:sp>
      <p:sp>
        <p:nvSpPr>
          <p:cNvPr id="330" name="Shape 62379">
            <a:extLst>
              <a:ext uri="{FF2B5EF4-FFF2-40B4-BE49-F238E27FC236}">
                <a16:creationId xmlns:a16="http://schemas.microsoft.com/office/drawing/2014/main" id="{AB4F4D3B-4367-AB03-3858-5844BAC6D6D5}"/>
              </a:ext>
            </a:extLst>
          </p:cNvPr>
          <p:cNvSpPr/>
          <p:nvPr/>
        </p:nvSpPr>
        <p:spPr>
          <a:xfrm>
            <a:off x="1443518" y="7840555"/>
            <a:ext cx="696990" cy="16094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82" h="21597" extrusionOk="0">
                <a:moveTo>
                  <a:pt x="20215" y="0"/>
                </a:moveTo>
                <a:cubicBezTo>
                  <a:pt x="20563" y="3"/>
                  <a:pt x="20880" y="62"/>
                  <a:pt x="21121" y="156"/>
                </a:cubicBezTo>
                <a:cubicBezTo>
                  <a:pt x="21405" y="268"/>
                  <a:pt x="21580" y="429"/>
                  <a:pt x="21579" y="607"/>
                </a:cubicBezTo>
                <a:lnTo>
                  <a:pt x="21579" y="2254"/>
                </a:lnTo>
                <a:lnTo>
                  <a:pt x="21579" y="6694"/>
                </a:lnTo>
                <a:cubicBezTo>
                  <a:pt x="21600" y="7546"/>
                  <a:pt x="21511" y="8398"/>
                  <a:pt x="21260" y="9242"/>
                </a:cubicBezTo>
                <a:cubicBezTo>
                  <a:pt x="21176" y="9524"/>
                  <a:pt x="21085" y="9804"/>
                  <a:pt x="20953" y="10065"/>
                </a:cubicBezTo>
                <a:cubicBezTo>
                  <a:pt x="20541" y="10877"/>
                  <a:pt x="19673" y="11632"/>
                  <a:pt x="18442" y="12269"/>
                </a:cubicBezTo>
                <a:lnTo>
                  <a:pt x="18385" y="21597"/>
                </a:lnTo>
                <a:lnTo>
                  <a:pt x="65" y="21588"/>
                </a:lnTo>
                <a:lnTo>
                  <a:pt x="0" y="12140"/>
                </a:lnTo>
                <a:cubicBezTo>
                  <a:pt x="1586" y="11844"/>
                  <a:pt x="3120" y="11499"/>
                  <a:pt x="4591" y="11108"/>
                </a:cubicBezTo>
                <a:cubicBezTo>
                  <a:pt x="5816" y="10782"/>
                  <a:pt x="6995" y="10424"/>
                  <a:pt x="8121" y="10037"/>
                </a:cubicBezTo>
                <a:cubicBezTo>
                  <a:pt x="8913" y="9151"/>
                  <a:pt x="10105" y="8326"/>
                  <a:pt x="11686" y="7614"/>
                </a:cubicBezTo>
                <a:cubicBezTo>
                  <a:pt x="13208" y="6929"/>
                  <a:pt x="15004" y="6387"/>
                  <a:pt x="16966" y="6008"/>
                </a:cubicBezTo>
                <a:lnTo>
                  <a:pt x="16966" y="2254"/>
                </a:lnTo>
                <a:cubicBezTo>
                  <a:pt x="16953" y="1782"/>
                  <a:pt x="17198" y="1338"/>
                  <a:pt x="17646" y="939"/>
                </a:cubicBezTo>
                <a:cubicBezTo>
                  <a:pt x="18009" y="617"/>
                  <a:pt x="18520" y="309"/>
                  <a:pt x="19288" y="118"/>
                </a:cubicBezTo>
                <a:cubicBezTo>
                  <a:pt x="19570" y="47"/>
                  <a:pt x="19882" y="-3"/>
                  <a:pt x="20215" y="0"/>
                </a:cubicBezTo>
                <a:close/>
              </a:path>
            </a:pathLst>
          </a:custGeom>
          <a:solidFill>
            <a:srgbClr val="FFFFFF">
              <a:lumMod val="85000"/>
            </a:srgbClr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570" b="0" i="0" u="none" strike="noStrike" kern="0" cap="none" spc="0" normalizeH="0" baseline="0" noProof="0" dirty="0">
              <a:ln>
                <a:noFill/>
              </a:ln>
              <a:solidFill>
                <a:srgbClr val="424242"/>
              </a:solidFill>
              <a:effectLst/>
              <a:uLnTx/>
              <a:uFillTx/>
              <a:latin typeface="Lato Light" panose="020F0502020204030203" pitchFamily="34" charset="0"/>
            </a:endParaRPr>
          </a:p>
        </p:txBody>
      </p:sp>
      <p:sp>
        <p:nvSpPr>
          <p:cNvPr id="331" name="Shape 62380">
            <a:extLst>
              <a:ext uri="{FF2B5EF4-FFF2-40B4-BE49-F238E27FC236}">
                <a16:creationId xmlns:a16="http://schemas.microsoft.com/office/drawing/2014/main" id="{34A8B807-2EBE-DF82-7E27-40F74B6DD123}"/>
              </a:ext>
            </a:extLst>
          </p:cNvPr>
          <p:cNvSpPr/>
          <p:nvPr/>
        </p:nvSpPr>
        <p:spPr>
          <a:xfrm>
            <a:off x="1376524" y="8906849"/>
            <a:ext cx="743748" cy="1047502"/>
          </a:xfrm>
          <a:prstGeom prst="rect">
            <a:avLst/>
          </a:prstGeom>
          <a:solidFill>
            <a:srgbClr val="C8C7C9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570" b="0" i="0" u="none" strike="noStrike" kern="0" cap="none" spc="0" normalizeH="0" baseline="0" noProof="0" dirty="0">
              <a:ln>
                <a:noFill/>
              </a:ln>
              <a:solidFill>
                <a:srgbClr val="424242"/>
              </a:solidFill>
              <a:effectLst/>
              <a:uLnTx/>
              <a:uFillTx/>
              <a:latin typeface="Lato Light" panose="020F0502020204030203" pitchFamily="34" charset="0"/>
            </a:endParaRPr>
          </a:p>
        </p:txBody>
      </p:sp>
      <p:sp>
        <p:nvSpPr>
          <p:cNvPr id="332" name="Shape 62381">
            <a:extLst>
              <a:ext uri="{FF2B5EF4-FFF2-40B4-BE49-F238E27FC236}">
                <a16:creationId xmlns:a16="http://schemas.microsoft.com/office/drawing/2014/main" id="{1D681933-0679-F6B9-CB9C-61A3CE6F2C36}"/>
              </a:ext>
            </a:extLst>
          </p:cNvPr>
          <p:cNvSpPr/>
          <p:nvPr/>
        </p:nvSpPr>
        <p:spPr>
          <a:xfrm>
            <a:off x="478867" y="7840555"/>
            <a:ext cx="696989" cy="16094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82" h="21597" extrusionOk="0">
                <a:moveTo>
                  <a:pt x="1367" y="0"/>
                </a:moveTo>
                <a:cubicBezTo>
                  <a:pt x="1019" y="3"/>
                  <a:pt x="702" y="62"/>
                  <a:pt x="461" y="156"/>
                </a:cubicBezTo>
                <a:cubicBezTo>
                  <a:pt x="177" y="268"/>
                  <a:pt x="2" y="429"/>
                  <a:pt x="3" y="607"/>
                </a:cubicBezTo>
                <a:lnTo>
                  <a:pt x="3" y="2254"/>
                </a:lnTo>
                <a:lnTo>
                  <a:pt x="3" y="6694"/>
                </a:lnTo>
                <a:cubicBezTo>
                  <a:pt x="-18" y="7546"/>
                  <a:pt x="71" y="8398"/>
                  <a:pt x="322" y="9242"/>
                </a:cubicBezTo>
                <a:cubicBezTo>
                  <a:pt x="406" y="9524"/>
                  <a:pt x="497" y="9804"/>
                  <a:pt x="629" y="10065"/>
                </a:cubicBezTo>
                <a:cubicBezTo>
                  <a:pt x="1041" y="10877"/>
                  <a:pt x="1909" y="11632"/>
                  <a:pt x="3140" y="12269"/>
                </a:cubicBezTo>
                <a:lnTo>
                  <a:pt x="3197" y="21597"/>
                </a:lnTo>
                <a:lnTo>
                  <a:pt x="21517" y="21588"/>
                </a:lnTo>
                <a:lnTo>
                  <a:pt x="21582" y="12148"/>
                </a:lnTo>
                <a:cubicBezTo>
                  <a:pt x="19997" y="11848"/>
                  <a:pt x="18463" y="11501"/>
                  <a:pt x="16991" y="11108"/>
                </a:cubicBezTo>
                <a:cubicBezTo>
                  <a:pt x="15767" y="10781"/>
                  <a:pt x="14588" y="10423"/>
                  <a:pt x="13461" y="10037"/>
                </a:cubicBezTo>
                <a:cubicBezTo>
                  <a:pt x="12669" y="9151"/>
                  <a:pt x="11477" y="8326"/>
                  <a:pt x="9896" y="7614"/>
                </a:cubicBezTo>
                <a:cubicBezTo>
                  <a:pt x="8374" y="6929"/>
                  <a:pt x="6578" y="6387"/>
                  <a:pt x="4616" y="6008"/>
                </a:cubicBezTo>
                <a:lnTo>
                  <a:pt x="4616" y="2254"/>
                </a:lnTo>
                <a:cubicBezTo>
                  <a:pt x="4629" y="1782"/>
                  <a:pt x="4384" y="1338"/>
                  <a:pt x="3936" y="939"/>
                </a:cubicBezTo>
                <a:cubicBezTo>
                  <a:pt x="3573" y="617"/>
                  <a:pt x="3062" y="309"/>
                  <a:pt x="2294" y="118"/>
                </a:cubicBezTo>
                <a:cubicBezTo>
                  <a:pt x="2012" y="47"/>
                  <a:pt x="1700" y="-3"/>
                  <a:pt x="1367" y="0"/>
                </a:cubicBezTo>
                <a:close/>
              </a:path>
            </a:pathLst>
          </a:custGeom>
          <a:solidFill>
            <a:srgbClr val="FFFFFF">
              <a:lumMod val="85000"/>
            </a:srgbClr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570" b="0" i="0" u="none" strike="noStrike" kern="0" cap="none" spc="0" normalizeH="0" baseline="0" noProof="0" dirty="0">
              <a:ln>
                <a:noFill/>
              </a:ln>
              <a:solidFill>
                <a:srgbClr val="424242"/>
              </a:solidFill>
              <a:effectLst/>
              <a:uLnTx/>
              <a:uFillTx/>
              <a:latin typeface="Lato Light" panose="020F0502020204030203" pitchFamily="34" charset="0"/>
            </a:endParaRPr>
          </a:p>
        </p:txBody>
      </p:sp>
      <p:sp>
        <p:nvSpPr>
          <p:cNvPr id="333" name="Shape 62382">
            <a:extLst>
              <a:ext uri="{FF2B5EF4-FFF2-40B4-BE49-F238E27FC236}">
                <a16:creationId xmlns:a16="http://schemas.microsoft.com/office/drawing/2014/main" id="{B1921334-D29E-597A-A33E-C8624F13679B}"/>
              </a:ext>
            </a:extLst>
          </p:cNvPr>
          <p:cNvSpPr/>
          <p:nvPr/>
        </p:nvSpPr>
        <p:spPr>
          <a:xfrm>
            <a:off x="529823" y="8906849"/>
            <a:ext cx="743748" cy="1047502"/>
          </a:xfrm>
          <a:prstGeom prst="rect">
            <a:avLst/>
          </a:prstGeom>
          <a:solidFill>
            <a:srgbClr val="C8C7C9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570" b="0" i="0" u="none" strike="noStrike" kern="0" cap="none" spc="0" normalizeH="0" baseline="0" noProof="0" dirty="0">
              <a:ln>
                <a:noFill/>
              </a:ln>
              <a:solidFill>
                <a:srgbClr val="424242"/>
              </a:solidFill>
              <a:effectLst/>
              <a:uLnTx/>
              <a:uFillTx/>
              <a:latin typeface="Lato Light" panose="020F0502020204030203" pitchFamily="34" charset="0"/>
            </a:endParaRPr>
          </a:p>
        </p:txBody>
      </p:sp>
      <p:sp>
        <p:nvSpPr>
          <p:cNvPr id="334" name="Shape 62356">
            <a:extLst>
              <a:ext uri="{FF2B5EF4-FFF2-40B4-BE49-F238E27FC236}">
                <a16:creationId xmlns:a16="http://schemas.microsoft.com/office/drawing/2014/main" id="{3210439F-F6C4-A44D-E7E5-E5E7E66425B1}"/>
              </a:ext>
            </a:extLst>
          </p:cNvPr>
          <p:cNvSpPr/>
          <p:nvPr/>
        </p:nvSpPr>
        <p:spPr>
          <a:xfrm>
            <a:off x="2611568" y="7560289"/>
            <a:ext cx="443065" cy="443065"/>
          </a:xfrm>
          <a:prstGeom prst="ellipse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defTabSz="566997"/>
            <a:endParaRPr sz="1570" dirty="0">
              <a:solidFill>
                <a:srgbClr val="424242"/>
              </a:solidFill>
              <a:latin typeface="Lato Light" panose="020F0502020204030203" pitchFamily="34" charset="0"/>
            </a:endParaRPr>
          </a:p>
        </p:txBody>
      </p:sp>
      <p:sp>
        <p:nvSpPr>
          <p:cNvPr id="335" name="TextBox 334">
            <a:extLst>
              <a:ext uri="{FF2B5EF4-FFF2-40B4-BE49-F238E27FC236}">
                <a16:creationId xmlns:a16="http://schemas.microsoft.com/office/drawing/2014/main" id="{74BC5F9D-377C-D659-C44C-6E8AC4297FA5}"/>
              </a:ext>
            </a:extLst>
          </p:cNvPr>
          <p:cNvSpPr txBox="1"/>
          <p:nvPr/>
        </p:nvSpPr>
        <p:spPr>
          <a:xfrm>
            <a:off x="3185027" y="7473940"/>
            <a:ext cx="548548" cy="29238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defTabSz="566997"/>
            <a:r>
              <a:rPr lang="en-US" sz="1300" b="1" dirty="0">
                <a:solidFill>
                  <a:srgbClr val="01B0C0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R&amp;D</a:t>
            </a:r>
          </a:p>
        </p:txBody>
      </p:sp>
      <p:sp>
        <p:nvSpPr>
          <p:cNvPr id="336" name="Subtitle 2">
            <a:extLst>
              <a:ext uri="{FF2B5EF4-FFF2-40B4-BE49-F238E27FC236}">
                <a16:creationId xmlns:a16="http://schemas.microsoft.com/office/drawing/2014/main" id="{4C4AC220-40C7-FCF1-DB54-AFABC3920EAF}"/>
              </a:ext>
            </a:extLst>
          </p:cNvPr>
          <p:cNvSpPr txBox="1">
            <a:spLocks/>
          </p:cNvSpPr>
          <p:nvPr/>
        </p:nvSpPr>
        <p:spPr>
          <a:xfrm>
            <a:off x="3242176" y="7682342"/>
            <a:ext cx="4230672" cy="556470"/>
          </a:xfrm>
          <a:prstGeom prst="rect">
            <a:avLst/>
          </a:prstGeom>
        </p:spPr>
        <p:txBody>
          <a:bodyPr vert="horz" wrap="square" lIns="28356" tIns="14178" rIns="28356" bIns="14178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337276">
              <a:lnSpc>
                <a:spcPct val="150000"/>
              </a:lnSpc>
            </a:pPr>
            <a:r>
              <a:rPr lang="en-GB" sz="1200" dirty="0">
                <a:solidFill>
                  <a:srgbClr val="424242"/>
                </a:solidFill>
                <a:latin typeface="Poppins" panose="00000500000000000000" pitchFamily="2" charset="0"/>
                <a:ea typeface="Lato Light" panose="020F0502020204030203" pitchFamily="34" charset="0"/>
                <a:cs typeface="Poppins" panose="00000500000000000000" pitchFamily="2" charset="0"/>
              </a:rPr>
              <a:t>Speak to your Research and Development team as soon as possible</a:t>
            </a:r>
            <a:endParaRPr lang="en-US" sz="1200" dirty="0">
              <a:solidFill>
                <a:srgbClr val="424242"/>
              </a:solidFill>
              <a:latin typeface="Poppins" panose="00000500000000000000" pitchFamily="2" charset="0"/>
              <a:ea typeface="Lato Light" panose="020F0502020204030203" pitchFamily="34" charset="0"/>
              <a:cs typeface="Poppins" panose="00000500000000000000" pitchFamily="2" charset="0"/>
            </a:endParaRPr>
          </a:p>
        </p:txBody>
      </p:sp>
      <p:sp>
        <p:nvSpPr>
          <p:cNvPr id="346" name="Shape 62362">
            <a:extLst>
              <a:ext uri="{FF2B5EF4-FFF2-40B4-BE49-F238E27FC236}">
                <a16:creationId xmlns:a16="http://schemas.microsoft.com/office/drawing/2014/main" id="{0AC97719-1397-0D25-08A9-42C31CDB2F59}"/>
              </a:ext>
            </a:extLst>
          </p:cNvPr>
          <p:cNvSpPr/>
          <p:nvPr/>
        </p:nvSpPr>
        <p:spPr>
          <a:xfrm>
            <a:off x="2613560" y="8383511"/>
            <a:ext cx="443065" cy="443066"/>
          </a:xfrm>
          <a:prstGeom prst="ellipse">
            <a:avLst/>
          </a:prstGeom>
          <a:solidFill>
            <a:srgbClr val="5CCDBC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570" b="0" i="0" u="none" strike="noStrike" kern="0" cap="none" spc="0" normalizeH="0" baseline="0" noProof="0" dirty="0">
              <a:ln>
                <a:noFill/>
              </a:ln>
              <a:solidFill>
                <a:srgbClr val="424242"/>
              </a:solidFill>
              <a:effectLst/>
              <a:uLnTx/>
              <a:uFillTx/>
              <a:latin typeface="Lato Light" panose="020F0502020204030203" pitchFamily="34" charset="0"/>
            </a:endParaRPr>
          </a:p>
        </p:txBody>
      </p:sp>
      <p:sp>
        <p:nvSpPr>
          <p:cNvPr id="347" name="Shape 62365">
            <a:extLst>
              <a:ext uri="{FF2B5EF4-FFF2-40B4-BE49-F238E27FC236}">
                <a16:creationId xmlns:a16="http://schemas.microsoft.com/office/drawing/2014/main" id="{A90AFF6F-0C16-9BAC-058D-1529E772ABB1}"/>
              </a:ext>
            </a:extLst>
          </p:cNvPr>
          <p:cNvSpPr/>
          <p:nvPr/>
        </p:nvSpPr>
        <p:spPr>
          <a:xfrm>
            <a:off x="2613560" y="9206733"/>
            <a:ext cx="443065" cy="443066"/>
          </a:xfrm>
          <a:prstGeom prst="ellipse">
            <a:avLst/>
          </a:prstGeom>
          <a:solidFill>
            <a:srgbClr val="00809A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570" b="0" i="0" u="none" strike="noStrike" kern="0" cap="none" spc="0" normalizeH="0" baseline="0" noProof="0" dirty="0">
              <a:ln>
                <a:noFill/>
              </a:ln>
              <a:solidFill>
                <a:srgbClr val="424242"/>
              </a:solidFill>
              <a:effectLst/>
              <a:uLnTx/>
              <a:uFillTx/>
              <a:latin typeface="Lato Light" panose="020F0502020204030203" pitchFamily="34" charset="0"/>
            </a:endParaRPr>
          </a:p>
        </p:txBody>
      </p:sp>
      <p:sp>
        <p:nvSpPr>
          <p:cNvPr id="348" name="TextBox 347">
            <a:extLst>
              <a:ext uri="{FF2B5EF4-FFF2-40B4-BE49-F238E27FC236}">
                <a16:creationId xmlns:a16="http://schemas.microsoft.com/office/drawing/2014/main" id="{C5B3CB5A-4459-E6B9-6510-8A9ACE5715BD}"/>
              </a:ext>
            </a:extLst>
          </p:cNvPr>
          <p:cNvSpPr txBox="1"/>
          <p:nvPr/>
        </p:nvSpPr>
        <p:spPr>
          <a:xfrm>
            <a:off x="3185027" y="8254773"/>
            <a:ext cx="846707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defTabSz="566997"/>
            <a:r>
              <a:rPr lang="en-US" sz="1200" b="1" dirty="0">
                <a:solidFill>
                  <a:srgbClr val="5CCDBC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INVOLVE</a:t>
            </a:r>
          </a:p>
        </p:txBody>
      </p:sp>
      <p:sp>
        <p:nvSpPr>
          <p:cNvPr id="349" name="Subtitle 2">
            <a:extLst>
              <a:ext uri="{FF2B5EF4-FFF2-40B4-BE49-F238E27FC236}">
                <a16:creationId xmlns:a16="http://schemas.microsoft.com/office/drawing/2014/main" id="{05A3217A-EA61-D4FF-0F2B-A018D17007A8}"/>
              </a:ext>
            </a:extLst>
          </p:cNvPr>
          <p:cNvSpPr txBox="1">
            <a:spLocks/>
          </p:cNvSpPr>
          <p:nvPr/>
        </p:nvSpPr>
        <p:spPr>
          <a:xfrm>
            <a:off x="3242176" y="8528023"/>
            <a:ext cx="4317497" cy="556470"/>
          </a:xfrm>
          <a:prstGeom prst="rect">
            <a:avLst/>
          </a:prstGeom>
        </p:spPr>
        <p:txBody>
          <a:bodyPr vert="horz" wrap="square" lIns="28356" tIns="14178" rIns="28356" bIns="14178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337276">
              <a:lnSpc>
                <a:spcPct val="150000"/>
              </a:lnSpc>
            </a:pPr>
            <a:r>
              <a:rPr lang="en-GB" sz="1200" dirty="0">
                <a:solidFill>
                  <a:srgbClr val="424242"/>
                </a:solidFill>
                <a:latin typeface="Poppins" panose="00000500000000000000" pitchFamily="2" charset="0"/>
                <a:ea typeface="Lato Light" panose="020F0502020204030203" pitchFamily="34" charset="0"/>
                <a:cs typeface="Poppins" panose="00000500000000000000" pitchFamily="2" charset="0"/>
              </a:rPr>
              <a:t>Involving patients and public in your research design will help ensure your research is ethically sound</a:t>
            </a:r>
            <a:endParaRPr lang="en-US" sz="1200" dirty="0">
              <a:solidFill>
                <a:srgbClr val="424242"/>
              </a:solidFill>
              <a:latin typeface="Poppins" panose="00000500000000000000" pitchFamily="2" charset="0"/>
              <a:ea typeface="Lato Light" panose="020F0502020204030203" pitchFamily="34" charset="0"/>
              <a:cs typeface="Poppins" panose="00000500000000000000" pitchFamily="2" charset="0"/>
            </a:endParaRPr>
          </a:p>
        </p:txBody>
      </p:sp>
      <p:sp>
        <p:nvSpPr>
          <p:cNvPr id="350" name="TextBox 349">
            <a:extLst>
              <a:ext uri="{FF2B5EF4-FFF2-40B4-BE49-F238E27FC236}">
                <a16:creationId xmlns:a16="http://schemas.microsoft.com/office/drawing/2014/main" id="{AB1EF1B1-6043-0F5C-D3D2-DD0CE6DFF2B8}"/>
              </a:ext>
            </a:extLst>
          </p:cNvPr>
          <p:cNvSpPr txBox="1"/>
          <p:nvPr/>
        </p:nvSpPr>
        <p:spPr>
          <a:xfrm>
            <a:off x="3188256" y="9138578"/>
            <a:ext cx="721672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defTabSz="566997"/>
            <a:r>
              <a:rPr lang="en-US" sz="1200" b="1" dirty="0">
                <a:solidFill>
                  <a:srgbClr val="00809A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Clarity</a:t>
            </a:r>
          </a:p>
        </p:txBody>
      </p:sp>
      <p:sp>
        <p:nvSpPr>
          <p:cNvPr id="351" name="Subtitle 2">
            <a:extLst>
              <a:ext uri="{FF2B5EF4-FFF2-40B4-BE49-F238E27FC236}">
                <a16:creationId xmlns:a16="http://schemas.microsoft.com/office/drawing/2014/main" id="{4C65C037-F232-288A-882D-24677EBB0862}"/>
              </a:ext>
            </a:extLst>
          </p:cNvPr>
          <p:cNvSpPr txBox="1">
            <a:spLocks/>
          </p:cNvSpPr>
          <p:nvPr/>
        </p:nvSpPr>
        <p:spPr>
          <a:xfrm>
            <a:off x="3242176" y="9442787"/>
            <a:ext cx="3907116" cy="556470"/>
          </a:xfrm>
          <a:prstGeom prst="rect">
            <a:avLst/>
          </a:prstGeom>
        </p:spPr>
        <p:txBody>
          <a:bodyPr vert="horz" wrap="square" lIns="28356" tIns="14178" rIns="28356" bIns="14178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337276">
              <a:lnSpc>
                <a:spcPct val="150000"/>
              </a:lnSpc>
            </a:pPr>
            <a:r>
              <a:rPr lang="en-GB" sz="1200" dirty="0">
                <a:solidFill>
                  <a:srgbClr val="424242"/>
                </a:solidFill>
                <a:latin typeface="Poppins" panose="00000500000000000000" pitchFamily="2" charset="0"/>
                <a:ea typeface="Lato Light" panose="020F0502020204030203" pitchFamily="34" charset="0"/>
                <a:cs typeface="Poppins" panose="00000500000000000000" pitchFamily="2" charset="0"/>
              </a:rPr>
              <a:t>Write clearly but concisely so ethics committees are clear about what you are planning to do</a:t>
            </a:r>
            <a:endParaRPr lang="en-US" sz="1200" dirty="0">
              <a:solidFill>
                <a:srgbClr val="424242"/>
              </a:solidFill>
              <a:latin typeface="Poppins" panose="00000500000000000000" pitchFamily="2" charset="0"/>
              <a:ea typeface="Lato Light" panose="020F0502020204030203" pitchFamily="34" charset="0"/>
              <a:cs typeface="Poppins" panose="00000500000000000000" pitchFamily="2" charset="0"/>
            </a:endParaRPr>
          </a:p>
        </p:txBody>
      </p:sp>
      <p:sp>
        <p:nvSpPr>
          <p:cNvPr id="354" name="TextBox 353">
            <a:extLst>
              <a:ext uri="{FF2B5EF4-FFF2-40B4-BE49-F238E27FC236}">
                <a16:creationId xmlns:a16="http://schemas.microsoft.com/office/drawing/2014/main" id="{B737B19A-F430-41FE-3833-675F58756214}"/>
              </a:ext>
            </a:extLst>
          </p:cNvPr>
          <p:cNvSpPr txBox="1"/>
          <p:nvPr/>
        </p:nvSpPr>
        <p:spPr>
          <a:xfrm>
            <a:off x="0" y="6696641"/>
            <a:ext cx="7559673" cy="4367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 defTabSz="566997">
              <a:lnSpc>
                <a:spcPts val="2915"/>
              </a:lnSpc>
            </a:pPr>
            <a:r>
              <a:rPr lang="en-US" sz="2000" b="1" spc="-96" dirty="0">
                <a:solidFill>
                  <a:srgbClr val="0B0D3B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Top 3 tips</a:t>
            </a:r>
          </a:p>
        </p:txBody>
      </p:sp>
      <p:sp>
        <p:nvSpPr>
          <p:cNvPr id="357" name="Freeform 420">
            <a:extLst>
              <a:ext uri="{FF2B5EF4-FFF2-40B4-BE49-F238E27FC236}">
                <a16:creationId xmlns:a16="http://schemas.microsoft.com/office/drawing/2014/main" id="{F01044C8-E8F8-9E9F-2DB7-8F65ED83EF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327" y="1960444"/>
            <a:ext cx="333060" cy="394326"/>
          </a:xfrm>
          <a:custGeom>
            <a:avLst/>
            <a:gdLst>
              <a:gd name="T0" fmla="*/ 289616 w 260697"/>
              <a:gd name="T1" fmla="*/ 175889 h 310069"/>
              <a:gd name="T2" fmla="*/ 213152 w 260697"/>
              <a:gd name="T3" fmla="*/ 257647 h 310069"/>
              <a:gd name="T4" fmla="*/ 171929 w 260697"/>
              <a:gd name="T5" fmla="*/ 218748 h 310069"/>
              <a:gd name="T6" fmla="*/ 184563 w 260697"/>
              <a:gd name="T7" fmla="*/ 206879 h 310069"/>
              <a:gd name="T8" fmla="*/ 276982 w 260697"/>
              <a:gd name="T9" fmla="*/ 164680 h 310069"/>
              <a:gd name="T10" fmla="*/ 221326 w 260697"/>
              <a:gd name="T11" fmla="*/ 0 h 310069"/>
              <a:gd name="T12" fmla="*/ 472381 w 260697"/>
              <a:gd name="T13" fmla="*/ 274423 h 310069"/>
              <a:gd name="T14" fmla="*/ 461813 w 260697"/>
              <a:gd name="T15" fmla="*/ 314187 h 310069"/>
              <a:gd name="T16" fmla="*/ 423491 w 260697"/>
              <a:gd name="T17" fmla="*/ 414571 h 310069"/>
              <a:gd name="T18" fmla="*/ 334301 w 260697"/>
              <a:gd name="T19" fmla="*/ 447162 h 310069"/>
              <a:gd name="T20" fmla="*/ 323731 w 260697"/>
              <a:gd name="T21" fmla="*/ 449117 h 310069"/>
              <a:gd name="T22" fmla="*/ 307214 w 260697"/>
              <a:gd name="T23" fmla="*/ 541679 h 310069"/>
              <a:gd name="T24" fmla="*/ 241808 w 260697"/>
              <a:gd name="T25" fmla="*/ 560583 h 310069"/>
              <a:gd name="T26" fmla="*/ 241147 w 260697"/>
              <a:gd name="T27" fmla="*/ 543633 h 310069"/>
              <a:gd name="T28" fmla="*/ 306554 w 260697"/>
              <a:gd name="T29" fmla="*/ 512998 h 310069"/>
              <a:gd name="T30" fmla="*/ 332320 w 260697"/>
              <a:gd name="T31" fmla="*/ 430215 h 310069"/>
              <a:gd name="T32" fmla="*/ 341569 w 260697"/>
              <a:gd name="T33" fmla="*/ 430215 h 310069"/>
              <a:gd name="T34" fmla="*/ 405655 w 260697"/>
              <a:gd name="T35" fmla="*/ 328527 h 310069"/>
              <a:gd name="T36" fmla="*/ 453222 w 260697"/>
              <a:gd name="T37" fmla="*/ 299846 h 310069"/>
              <a:gd name="T38" fmla="*/ 457847 w 260697"/>
              <a:gd name="T39" fmla="*/ 283550 h 310069"/>
              <a:gd name="T40" fmla="*/ 221326 w 260697"/>
              <a:gd name="T41" fmla="*/ 17600 h 310069"/>
              <a:gd name="T42" fmla="*/ 207451 w 260697"/>
              <a:gd name="T43" fmla="*/ 17600 h 310069"/>
              <a:gd name="T44" fmla="*/ 17179 w 260697"/>
              <a:gd name="T45" fmla="*/ 189033 h 310069"/>
              <a:gd name="T46" fmla="*/ 93816 w 260697"/>
              <a:gd name="T47" fmla="*/ 390452 h 310069"/>
              <a:gd name="T48" fmla="*/ 114957 w 260697"/>
              <a:gd name="T49" fmla="*/ 527989 h 310069"/>
              <a:gd name="T50" fmla="*/ 190274 w 260697"/>
              <a:gd name="T51" fmla="*/ 535160 h 310069"/>
              <a:gd name="T52" fmla="*/ 202168 w 260697"/>
              <a:gd name="T53" fmla="*/ 365031 h 310069"/>
              <a:gd name="T54" fmla="*/ 73335 w 260697"/>
              <a:gd name="T55" fmla="*/ 161006 h 310069"/>
              <a:gd name="T56" fmla="*/ 210755 w 260697"/>
              <a:gd name="T57" fmla="*/ 121242 h 310069"/>
              <a:gd name="T58" fmla="*/ 349497 w 260697"/>
              <a:gd name="T59" fmla="*/ 168827 h 310069"/>
              <a:gd name="T60" fmla="*/ 231898 w 260697"/>
              <a:gd name="T61" fmla="*/ 316142 h 310069"/>
              <a:gd name="T62" fmla="*/ 331659 w 260697"/>
              <a:gd name="T63" fmla="*/ 168827 h 310069"/>
              <a:gd name="T64" fmla="*/ 218023 w 260697"/>
              <a:gd name="T65" fmla="*/ 140146 h 310069"/>
              <a:gd name="T66" fmla="*/ 203487 w 260697"/>
              <a:gd name="T67" fmla="*/ 140146 h 310069"/>
              <a:gd name="T68" fmla="*/ 90512 w 260697"/>
              <a:gd name="T69" fmla="*/ 162960 h 310069"/>
              <a:gd name="T70" fmla="*/ 220004 w 260697"/>
              <a:gd name="T71" fmla="*/ 365031 h 310069"/>
              <a:gd name="T72" fmla="*/ 200845 w 260697"/>
              <a:gd name="T73" fmla="*/ 547546 h 310069"/>
              <a:gd name="T74" fmla="*/ 106369 w 260697"/>
              <a:gd name="T75" fmla="*/ 542329 h 310069"/>
              <a:gd name="T76" fmla="*/ 77960 w 260697"/>
              <a:gd name="T77" fmla="*/ 397621 h 310069"/>
              <a:gd name="T78" fmla="*/ 0 w 260697"/>
              <a:gd name="T79" fmla="*/ 189033 h 310069"/>
              <a:gd name="T80" fmla="*/ 207451 w 260697"/>
              <a:gd name="T81" fmla="*/ 650 h 310069"/>
              <a:gd name="T82" fmla="*/ 221326 w 260697"/>
              <a:gd name="T83" fmla="*/ 0 h 310069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260697" h="310069">
                <a:moveTo>
                  <a:pt x="158160" y="90724"/>
                </a:moveTo>
                <a:cubicBezTo>
                  <a:pt x="159975" y="92182"/>
                  <a:pt x="159975" y="95465"/>
                  <a:pt x="158160" y="97288"/>
                </a:cubicBezTo>
                <a:lnTo>
                  <a:pt x="120034" y="140687"/>
                </a:lnTo>
                <a:cubicBezTo>
                  <a:pt x="118945" y="141781"/>
                  <a:pt x="117855" y="142146"/>
                  <a:pt x="116403" y="142510"/>
                </a:cubicBezTo>
                <a:cubicBezTo>
                  <a:pt x="115314" y="142510"/>
                  <a:pt x="113861" y="141781"/>
                  <a:pt x="113135" y="141052"/>
                </a:cubicBezTo>
                <a:lnTo>
                  <a:pt x="93891" y="120993"/>
                </a:lnTo>
                <a:cubicBezTo>
                  <a:pt x="92075" y="119170"/>
                  <a:pt x="92075" y="116252"/>
                  <a:pt x="93891" y="114064"/>
                </a:cubicBezTo>
                <a:cubicBezTo>
                  <a:pt x="96069" y="112605"/>
                  <a:pt x="98974" y="112605"/>
                  <a:pt x="100790" y="114429"/>
                </a:cubicBezTo>
                <a:lnTo>
                  <a:pt x="116403" y="130840"/>
                </a:lnTo>
                <a:lnTo>
                  <a:pt x="151261" y="91088"/>
                </a:lnTo>
                <a:cubicBezTo>
                  <a:pt x="153076" y="89265"/>
                  <a:pt x="155981" y="88900"/>
                  <a:pt x="158160" y="90724"/>
                </a:cubicBezTo>
                <a:close/>
                <a:moveTo>
                  <a:pt x="120867" y="0"/>
                </a:moveTo>
                <a:cubicBezTo>
                  <a:pt x="143958" y="0"/>
                  <a:pt x="220447" y="7571"/>
                  <a:pt x="231631" y="102034"/>
                </a:cubicBezTo>
                <a:cubicBezTo>
                  <a:pt x="231631" y="102395"/>
                  <a:pt x="233435" y="113211"/>
                  <a:pt x="257969" y="151789"/>
                </a:cubicBezTo>
                <a:cubicBezTo>
                  <a:pt x="257969" y="152511"/>
                  <a:pt x="261577" y="157558"/>
                  <a:pt x="260495" y="163687"/>
                </a:cubicBezTo>
                <a:cubicBezTo>
                  <a:pt x="259773" y="166572"/>
                  <a:pt x="257609" y="170898"/>
                  <a:pt x="252197" y="173783"/>
                </a:cubicBezTo>
                <a:cubicBezTo>
                  <a:pt x="244620" y="178470"/>
                  <a:pt x="235961" y="182075"/>
                  <a:pt x="231270" y="184238"/>
                </a:cubicBezTo>
                <a:cubicBezTo>
                  <a:pt x="231992" y="192892"/>
                  <a:pt x="233796" y="215966"/>
                  <a:pt x="231270" y="229307"/>
                </a:cubicBezTo>
                <a:cubicBezTo>
                  <a:pt x="228384" y="245170"/>
                  <a:pt x="202046" y="247334"/>
                  <a:pt x="186532" y="247334"/>
                </a:cubicBezTo>
                <a:cubicBezTo>
                  <a:pt x="184006" y="247334"/>
                  <a:pt x="182563" y="247334"/>
                  <a:pt x="182563" y="247334"/>
                </a:cubicBezTo>
                <a:cubicBezTo>
                  <a:pt x="182563" y="247334"/>
                  <a:pt x="182202" y="247334"/>
                  <a:pt x="181481" y="247334"/>
                </a:cubicBezTo>
                <a:cubicBezTo>
                  <a:pt x="178594" y="247334"/>
                  <a:pt x="176790" y="248055"/>
                  <a:pt x="176790" y="248415"/>
                </a:cubicBezTo>
                <a:lnTo>
                  <a:pt x="176790" y="283749"/>
                </a:lnTo>
                <a:cubicBezTo>
                  <a:pt x="176790" y="290239"/>
                  <a:pt x="173182" y="296368"/>
                  <a:pt x="167770" y="299613"/>
                </a:cubicBezTo>
                <a:cubicBezTo>
                  <a:pt x="159472" y="304660"/>
                  <a:pt x="147205" y="308266"/>
                  <a:pt x="132773" y="310069"/>
                </a:cubicBezTo>
                <a:cubicBezTo>
                  <a:pt x="132773" y="310069"/>
                  <a:pt x="132412" y="310069"/>
                  <a:pt x="132052" y="310069"/>
                </a:cubicBezTo>
                <a:cubicBezTo>
                  <a:pt x="129887" y="310069"/>
                  <a:pt x="127722" y="308266"/>
                  <a:pt x="127722" y="306103"/>
                </a:cubicBezTo>
                <a:cubicBezTo>
                  <a:pt x="127361" y="303579"/>
                  <a:pt x="129165" y="301055"/>
                  <a:pt x="131691" y="300694"/>
                </a:cubicBezTo>
                <a:cubicBezTo>
                  <a:pt x="144679" y="299252"/>
                  <a:pt x="155864" y="296007"/>
                  <a:pt x="163080" y="291681"/>
                </a:cubicBezTo>
                <a:cubicBezTo>
                  <a:pt x="165606" y="290239"/>
                  <a:pt x="167410" y="287354"/>
                  <a:pt x="167410" y="283749"/>
                </a:cubicBezTo>
                <a:lnTo>
                  <a:pt x="167410" y="248415"/>
                </a:lnTo>
                <a:cubicBezTo>
                  <a:pt x="167410" y="243368"/>
                  <a:pt x="171018" y="237960"/>
                  <a:pt x="181481" y="237960"/>
                </a:cubicBezTo>
                <a:cubicBezTo>
                  <a:pt x="182563" y="237960"/>
                  <a:pt x="182924" y="237960"/>
                  <a:pt x="182924" y="237960"/>
                </a:cubicBezTo>
                <a:cubicBezTo>
                  <a:pt x="182924" y="237960"/>
                  <a:pt x="184367" y="237960"/>
                  <a:pt x="186532" y="237960"/>
                </a:cubicBezTo>
                <a:cubicBezTo>
                  <a:pt x="206736" y="237960"/>
                  <a:pt x="220807" y="233994"/>
                  <a:pt x="222251" y="227864"/>
                </a:cubicBezTo>
                <a:cubicBezTo>
                  <a:pt x="224776" y="212721"/>
                  <a:pt x="221529" y="182075"/>
                  <a:pt x="221529" y="181715"/>
                </a:cubicBezTo>
                <a:cubicBezTo>
                  <a:pt x="221168" y="179551"/>
                  <a:pt x="222611" y="177388"/>
                  <a:pt x="224776" y="176667"/>
                </a:cubicBezTo>
                <a:cubicBezTo>
                  <a:pt x="224776" y="176667"/>
                  <a:pt x="237043" y="171980"/>
                  <a:pt x="247506" y="165851"/>
                </a:cubicBezTo>
                <a:cubicBezTo>
                  <a:pt x="249671" y="164769"/>
                  <a:pt x="250753" y="163327"/>
                  <a:pt x="251114" y="161524"/>
                </a:cubicBezTo>
                <a:cubicBezTo>
                  <a:pt x="251836" y="159721"/>
                  <a:pt x="250032" y="157198"/>
                  <a:pt x="250032" y="156837"/>
                </a:cubicBezTo>
                <a:cubicBezTo>
                  <a:pt x="224055" y="116456"/>
                  <a:pt x="222251" y="104558"/>
                  <a:pt x="222251" y="102755"/>
                </a:cubicBezTo>
                <a:cubicBezTo>
                  <a:pt x="212148" y="16224"/>
                  <a:pt x="142154" y="9735"/>
                  <a:pt x="120867" y="9735"/>
                </a:cubicBezTo>
                <a:cubicBezTo>
                  <a:pt x="119063" y="9735"/>
                  <a:pt x="116898" y="9735"/>
                  <a:pt x="115816" y="9735"/>
                </a:cubicBezTo>
                <a:cubicBezTo>
                  <a:pt x="114733" y="9735"/>
                  <a:pt x="114012" y="9735"/>
                  <a:pt x="113290" y="9735"/>
                </a:cubicBezTo>
                <a:cubicBezTo>
                  <a:pt x="96333" y="9735"/>
                  <a:pt x="9741" y="14422"/>
                  <a:pt x="9381" y="104198"/>
                </a:cubicBezTo>
                <a:lnTo>
                  <a:pt x="9381" y="104558"/>
                </a:lnTo>
                <a:cubicBezTo>
                  <a:pt x="9381" y="161524"/>
                  <a:pt x="25256" y="180994"/>
                  <a:pt x="38244" y="196497"/>
                </a:cubicBezTo>
                <a:cubicBezTo>
                  <a:pt x="42935" y="202987"/>
                  <a:pt x="47986" y="208755"/>
                  <a:pt x="51233" y="215966"/>
                </a:cubicBezTo>
                <a:cubicBezTo>
                  <a:pt x="63139" y="242647"/>
                  <a:pt x="61335" y="270409"/>
                  <a:pt x="59170" y="284470"/>
                </a:cubicBezTo>
                <a:cubicBezTo>
                  <a:pt x="58810" y="287354"/>
                  <a:pt x="60253" y="290239"/>
                  <a:pt x="62778" y="292041"/>
                </a:cubicBezTo>
                <a:cubicBezTo>
                  <a:pt x="69273" y="295647"/>
                  <a:pt x="77932" y="298171"/>
                  <a:pt x="88395" y="299973"/>
                </a:cubicBezTo>
                <a:cubicBezTo>
                  <a:pt x="93807" y="301055"/>
                  <a:pt x="99580" y="299613"/>
                  <a:pt x="103909" y="296007"/>
                </a:cubicBezTo>
                <a:cubicBezTo>
                  <a:pt x="108239" y="292402"/>
                  <a:pt x="110404" y="286994"/>
                  <a:pt x="110404" y="281225"/>
                </a:cubicBezTo>
                <a:lnTo>
                  <a:pt x="110404" y="201905"/>
                </a:lnTo>
                <a:cubicBezTo>
                  <a:pt x="110404" y="191810"/>
                  <a:pt x="105713" y="182075"/>
                  <a:pt x="97054" y="175585"/>
                </a:cubicBezTo>
                <a:cubicBezTo>
                  <a:pt x="73963" y="158279"/>
                  <a:pt x="35719" y="124027"/>
                  <a:pt x="40048" y="89055"/>
                </a:cubicBezTo>
                <a:cubicBezTo>
                  <a:pt x="42574" y="69224"/>
                  <a:pt x="59170" y="53360"/>
                  <a:pt x="79375" y="51558"/>
                </a:cubicBezTo>
                <a:cubicBezTo>
                  <a:pt x="93086" y="50837"/>
                  <a:pt x="106435" y="56605"/>
                  <a:pt x="115094" y="67061"/>
                </a:cubicBezTo>
                <a:cubicBezTo>
                  <a:pt x="123032" y="57687"/>
                  <a:pt x="134577" y="51918"/>
                  <a:pt x="146844" y="51558"/>
                </a:cubicBezTo>
                <a:cubicBezTo>
                  <a:pt x="169935" y="51197"/>
                  <a:pt x="190140" y="70306"/>
                  <a:pt x="190861" y="93381"/>
                </a:cubicBezTo>
                <a:cubicBezTo>
                  <a:pt x="191222" y="127272"/>
                  <a:pt x="154782" y="159721"/>
                  <a:pt x="133134" y="175585"/>
                </a:cubicBezTo>
                <a:cubicBezTo>
                  <a:pt x="130969" y="177388"/>
                  <a:pt x="128083" y="177028"/>
                  <a:pt x="126640" y="174864"/>
                </a:cubicBezTo>
                <a:cubicBezTo>
                  <a:pt x="124836" y="172701"/>
                  <a:pt x="125557" y="169817"/>
                  <a:pt x="127722" y="168374"/>
                </a:cubicBezTo>
                <a:cubicBezTo>
                  <a:pt x="147927" y="152871"/>
                  <a:pt x="182202" y="123306"/>
                  <a:pt x="181120" y="93381"/>
                </a:cubicBezTo>
                <a:cubicBezTo>
                  <a:pt x="180759" y="75354"/>
                  <a:pt x="165245" y="60932"/>
                  <a:pt x="147205" y="61292"/>
                </a:cubicBezTo>
                <a:cubicBezTo>
                  <a:pt x="135659" y="61292"/>
                  <a:pt x="124836" y="67422"/>
                  <a:pt x="119063" y="77517"/>
                </a:cubicBezTo>
                <a:cubicBezTo>
                  <a:pt x="118341" y="78959"/>
                  <a:pt x="116898" y="80041"/>
                  <a:pt x="115094" y="80041"/>
                </a:cubicBezTo>
                <a:cubicBezTo>
                  <a:pt x="113651" y="80041"/>
                  <a:pt x="111847" y="78959"/>
                  <a:pt x="111125" y="77517"/>
                </a:cubicBezTo>
                <a:cubicBezTo>
                  <a:pt x="104631" y="66701"/>
                  <a:pt x="92725" y="60211"/>
                  <a:pt x="80097" y="61292"/>
                </a:cubicBezTo>
                <a:cubicBezTo>
                  <a:pt x="64582" y="62014"/>
                  <a:pt x="51233" y="74633"/>
                  <a:pt x="49429" y="90136"/>
                </a:cubicBezTo>
                <a:cubicBezTo>
                  <a:pt x="45460" y="120422"/>
                  <a:pt x="81179" y="152150"/>
                  <a:pt x="102466" y="168014"/>
                </a:cubicBezTo>
                <a:cubicBezTo>
                  <a:pt x="113290" y="175946"/>
                  <a:pt x="120145" y="188926"/>
                  <a:pt x="120145" y="201905"/>
                </a:cubicBezTo>
                <a:lnTo>
                  <a:pt x="120145" y="281225"/>
                </a:lnTo>
                <a:cubicBezTo>
                  <a:pt x="120145" y="289878"/>
                  <a:pt x="116176" y="297449"/>
                  <a:pt x="109682" y="302858"/>
                </a:cubicBezTo>
                <a:cubicBezTo>
                  <a:pt x="103549" y="308266"/>
                  <a:pt x="95250" y="310790"/>
                  <a:pt x="86952" y="309347"/>
                </a:cubicBezTo>
                <a:cubicBezTo>
                  <a:pt x="75406" y="307184"/>
                  <a:pt x="65665" y="303939"/>
                  <a:pt x="58088" y="299973"/>
                </a:cubicBezTo>
                <a:cubicBezTo>
                  <a:pt x="52315" y="296728"/>
                  <a:pt x="49068" y="289878"/>
                  <a:pt x="50151" y="283388"/>
                </a:cubicBezTo>
                <a:cubicBezTo>
                  <a:pt x="51955" y="270048"/>
                  <a:pt x="53758" y="244089"/>
                  <a:pt x="42574" y="219932"/>
                </a:cubicBezTo>
                <a:cubicBezTo>
                  <a:pt x="40048" y="213803"/>
                  <a:pt x="35719" y="208755"/>
                  <a:pt x="30668" y="202626"/>
                </a:cubicBezTo>
                <a:cubicBezTo>
                  <a:pt x="16957" y="185681"/>
                  <a:pt x="0" y="165130"/>
                  <a:pt x="0" y="104558"/>
                </a:cubicBezTo>
                <a:lnTo>
                  <a:pt x="0" y="104198"/>
                </a:lnTo>
                <a:cubicBezTo>
                  <a:pt x="361" y="3245"/>
                  <a:pt x="102105" y="360"/>
                  <a:pt x="113290" y="360"/>
                </a:cubicBezTo>
                <a:cubicBezTo>
                  <a:pt x="114012" y="360"/>
                  <a:pt x="114733" y="360"/>
                  <a:pt x="115455" y="360"/>
                </a:cubicBezTo>
                <a:cubicBezTo>
                  <a:pt x="116898" y="360"/>
                  <a:pt x="118702" y="0"/>
                  <a:pt x="1208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358" name="Freeform 403">
            <a:extLst>
              <a:ext uri="{FF2B5EF4-FFF2-40B4-BE49-F238E27FC236}">
                <a16:creationId xmlns:a16="http://schemas.microsoft.com/office/drawing/2014/main" id="{7AC14F7C-91C2-D887-52B3-1EF3961F0A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7001" y="3521327"/>
            <a:ext cx="351673" cy="338758"/>
          </a:xfrm>
          <a:custGeom>
            <a:avLst/>
            <a:gdLst>
              <a:gd name="T0" fmla="*/ 368358 w 309204"/>
              <a:gd name="T1" fmla="*/ 251101 h 298091"/>
              <a:gd name="T2" fmla="*/ 283257 w 309204"/>
              <a:gd name="T3" fmla="*/ 342828 h 298091"/>
              <a:gd name="T4" fmla="*/ 237739 w 309204"/>
              <a:gd name="T5" fmla="*/ 299585 h 298091"/>
              <a:gd name="T6" fmla="*/ 250272 w 309204"/>
              <a:gd name="T7" fmla="*/ 287792 h 298091"/>
              <a:gd name="T8" fmla="*/ 355823 w 309204"/>
              <a:gd name="T9" fmla="*/ 240617 h 298091"/>
              <a:gd name="T10" fmla="*/ 14513 w 309204"/>
              <a:gd name="T11" fmla="*/ 223570 h 298091"/>
              <a:gd name="T12" fmla="*/ 17152 w 309204"/>
              <a:gd name="T13" fmla="*/ 280162 h 298091"/>
              <a:gd name="T14" fmla="*/ 87739 w 309204"/>
              <a:gd name="T15" fmla="*/ 473626 h 298091"/>
              <a:gd name="T16" fmla="*/ 75863 w 309204"/>
              <a:gd name="T17" fmla="*/ 472967 h 298091"/>
              <a:gd name="T18" fmla="*/ 3959 w 309204"/>
              <a:gd name="T19" fmla="*/ 230149 h 298091"/>
              <a:gd name="T20" fmla="*/ 213356 w 309204"/>
              <a:gd name="T21" fmla="*/ 175743 h 298091"/>
              <a:gd name="T22" fmla="*/ 281401 w 309204"/>
              <a:gd name="T23" fmla="*/ 416243 h 298091"/>
              <a:gd name="T24" fmla="*/ 348793 w 309204"/>
              <a:gd name="T25" fmla="*/ 175743 h 298091"/>
              <a:gd name="T26" fmla="*/ 274205 w 309204"/>
              <a:gd name="T27" fmla="*/ 210380 h 298091"/>
              <a:gd name="T28" fmla="*/ 213356 w 309204"/>
              <a:gd name="T29" fmla="*/ 158752 h 298091"/>
              <a:gd name="T30" fmla="*/ 348793 w 309204"/>
              <a:gd name="T31" fmla="*/ 158752 h 298091"/>
              <a:gd name="T32" fmla="*/ 285328 w 309204"/>
              <a:gd name="T33" fmla="*/ 433888 h 298091"/>
              <a:gd name="T34" fmla="*/ 276822 w 309204"/>
              <a:gd name="T35" fmla="*/ 433888 h 298091"/>
              <a:gd name="T36" fmla="*/ 213356 w 309204"/>
              <a:gd name="T37" fmla="*/ 158752 h 298091"/>
              <a:gd name="T38" fmla="*/ 513086 w 309204"/>
              <a:gd name="T39" fmla="*/ 282304 h 298091"/>
              <a:gd name="T40" fmla="*/ 496107 w 309204"/>
              <a:gd name="T41" fmla="*/ 282304 h 298091"/>
              <a:gd name="T42" fmla="*/ 428186 w 309204"/>
              <a:gd name="T43" fmla="*/ 112979 h 298091"/>
              <a:gd name="T44" fmla="*/ 282999 w 309204"/>
              <a:gd name="T45" fmla="*/ 49069 h 298091"/>
              <a:gd name="T46" fmla="*/ 282999 w 309204"/>
              <a:gd name="T47" fmla="*/ 66100 h 298091"/>
              <a:gd name="T48" fmla="*/ 282999 w 309204"/>
              <a:gd name="T49" fmla="*/ 493208 h 298091"/>
              <a:gd name="T50" fmla="*/ 439876 w 309204"/>
              <a:gd name="T51" fmla="*/ 436218 h 298091"/>
              <a:gd name="T52" fmla="*/ 282999 w 309204"/>
              <a:gd name="T53" fmla="*/ 510241 h 298091"/>
              <a:gd name="T54" fmla="*/ 282999 w 309204"/>
              <a:gd name="T55" fmla="*/ 49069 h 298091"/>
              <a:gd name="T56" fmla="*/ 562151 w 309204"/>
              <a:gd name="T57" fmla="*/ 280793 h 298091"/>
              <a:gd name="T58" fmla="*/ 382753 w 309204"/>
              <a:gd name="T59" fmla="*/ 541994 h 298091"/>
              <a:gd name="T60" fmla="*/ 378840 w 309204"/>
              <a:gd name="T61" fmla="*/ 525668 h 298091"/>
              <a:gd name="T62" fmla="*/ 281639 w 309204"/>
              <a:gd name="T63" fmla="*/ 16978 h 298091"/>
              <a:gd name="T64" fmla="*/ 183785 w 309204"/>
              <a:gd name="T65" fmla="*/ 26120 h 298091"/>
              <a:gd name="T66" fmla="*/ 281639 w 309204"/>
              <a:gd name="T67" fmla="*/ 0 h 298091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309204" h="298091">
                <a:moveTo>
                  <a:pt x="202248" y="131616"/>
                </a:moveTo>
                <a:cubicBezTo>
                  <a:pt x="204425" y="133418"/>
                  <a:pt x="204425" y="136301"/>
                  <a:pt x="202611" y="138103"/>
                </a:cubicBezTo>
                <a:lnTo>
                  <a:pt x="159068" y="187110"/>
                </a:lnTo>
                <a:cubicBezTo>
                  <a:pt x="158342" y="187831"/>
                  <a:pt x="156891" y="188552"/>
                  <a:pt x="155802" y="188552"/>
                </a:cubicBezTo>
                <a:cubicBezTo>
                  <a:pt x="154351" y="188552"/>
                  <a:pt x="153262" y="188191"/>
                  <a:pt x="152536" y="187110"/>
                </a:cubicBezTo>
                <a:lnTo>
                  <a:pt x="130765" y="164769"/>
                </a:lnTo>
                <a:cubicBezTo>
                  <a:pt x="128588" y="162967"/>
                  <a:pt x="128951" y="159724"/>
                  <a:pt x="130765" y="157922"/>
                </a:cubicBezTo>
                <a:cubicBezTo>
                  <a:pt x="132579" y="156120"/>
                  <a:pt x="135482" y="156120"/>
                  <a:pt x="137659" y="158282"/>
                </a:cubicBezTo>
                <a:lnTo>
                  <a:pt x="155439" y="176660"/>
                </a:lnTo>
                <a:lnTo>
                  <a:pt x="195716" y="132337"/>
                </a:lnTo>
                <a:cubicBezTo>
                  <a:pt x="197531" y="130175"/>
                  <a:pt x="200433" y="130175"/>
                  <a:pt x="202248" y="131616"/>
                </a:cubicBezTo>
                <a:close/>
                <a:moveTo>
                  <a:pt x="7983" y="122961"/>
                </a:moveTo>
                <a:cubicBezTo>
                  <a:pt x="10523" y="123323"/>
                  <a:pt x="11974" y="125856"/>
                  <a:pt x="11611" y="128390"/>
                </a:cubicBezTo>
                <a:cubicBezTo>
                  <a:pt x="10160" y="136714"/>
                  <a:pt x="9434" y="145400"/>
                  <a:pt x="9434" y="154086"/>
                </a:cubicBezTo>
                <a:cubicBezTo>
                  <a:pt x="9434" y="191363"/>
                  <a:pt x="23223" y="226469"/>
                  <a:pt x="48623" y="253975"/>
                </a:cubicBezTo>
                <a:cubicBezTo>
                  <a:pt x="50437" y="255784"/>
                  <a:pt x="50437" y="258680"/>
                  <a:pt x="48260" y="260489"/>
                </a:cubicBezTo>
                <a:cubicBezTo>
                  <a:pt x="47534" y="261213"/>
                  <a:pt x="46445" y="261575"/>
                  <a:pt x="44994" y="261575"/>
                </a:cubicBezTo>
                <a:cubicBezTo>
                  <a:pt x="43905" y="261575"/>
                  <a:pt x="42454" y="261213"/>
                  <a:pt x="41728" y="260127"/>
                </a:cubicBezTo>
                <a:cubicBezTo>
                  <a:pt x="14514" y="231174"/>
                  <a:pt x="0" y="193535"/>
                  <a:pt x="0" y="154086"/>
                </a:cubicBezTo>
                <a:cubicBezTo>
                  <a:pt x="0" y="145038"/>
                  <a:pt x="725" y="135628"/>
                  <a:pt x="2177" y="126580"/>
                </a:cubicBezTo>
                <a:cubicBezTo>
                  <a:pt x="2903" y="124047"/>
                  <a:pt x="5443" y="122237"/>
                  <a:pt x="7983" y="122961"/>
                </a:cubicBezTo>
                <a:close/>
                <a:moveTo>
                  <a:pt x="117354" y="96657"/>
                </a:moveTo>
                <a:cubicBezTo>
                  <a:pt x="96481" y="96657"/>
                  <a:pt x="79207" y="113910"/>
                  <a:pt x="79207" y="135117"/>
                </a:cubicBezTo>
                <a:cubicBezTo>
                  <a:pt x="79207" y="177889"/>
                  <a:pt x="141466" y="220303"/>
                  <a:pt x="154781" y="228929"/>
                </a:cubicBezTo>
                <a:cubicBezTo>
                  <a:pt x="167737" y="220303"/>
                  <a:pt x="229996" y="177889"/>
                  <a:pt x="229996" y="135117"/>
                </a:cubicBezTo>
                <a:cubicBezTo>
                  <a:pt x="229996" y="113910"/>
                  <a:pt x="212722" y="96657"/>
                  <a:pt x="191849" y="96657"/>
                </a:cubicBezTo>
                <a:cubicBezTo>
                  <a:pt x="178173" y="96657"/>
                  <a:pt x="165578" y="104205"/>
                  <a:pt x="158740" y="115707"/>
                </a:cubicBezTo>
                <a:cubicBezTo>
                  <a:pt x="156941" y="118583"/>
                  <a:pt x="152262" y="118583"/>
                  <a:pt x="150823" y="115707"/>
                </a:cubicBezTo>
                <a:cubicBezTo>
                  <a:pt x="143625" y="104205"/>
                  <a:pt x="131029" y="96657"/>
                  <a:pt x="117354" y="96657"/>
                </a:cubicBezTo>
                <a:close/>
                <a:moveTo>
                  <a:pt x="117354" y="87312"/>
                </a:moveTo>
                <a:cubicBezTo>
                  <a:pt x="132109" y="87312"/>
                  <a:pt x="145784" y="94141"/>
                  <a:pt x="154781" y="105284"/>
                </a:cubicBezTo>
                <a:cubicBezTo>
                  <a:pt x="163418" y="94141"/>
                  <a:pt x="177454" y="87312"/>
                  <a:pt x="191849" y="87312"/>
                </a:cubicBezTo>
                <a:cubicBezTo>
                  <a:pt x="218120" y="87312"/>
                  <a:pt x="239353" y="108878"/>
                  <a:pt x="239353" y="135117"/>
                </a:cubicBezTo>
                <a:cubicBezTo>
                  <a:pt x="239353" y="187594"/>
                  <a:pt x="160539" y="236477"/>
                  <a:pt x="156941" y="238634"/>
                </a:cubicBezTo>
                <a:cubicBezTo>
                  <a:pt x="156221" y="238993"/>
                  <a:pt x="155501" y="239353"/>
                  <a:pt x="154781" y="239353"/>
                </a:cubicBezTo>
                <a:cubicBezTo>
                  <a:pt x="153702" y="239353"/>
                  <a:pt x="152982" y="238993"/>
                  <a:pt x="152262" y="238634"/>
                </a:cubicBezTo>
                <a:cubicBezTo>
                  <a:pt x="148663" y="236477"/>
                  <a:pt x="69850" y="187594"/>
                  <a:pt x="69850" y="135117"/>
                </a:cubicBezTo>
                <a:cubicBezTo>
                  <a:pt x="69850" y="108878"/>
                  <a:pt x="91443" y="87312"/>
                  <a:pt x="117354" y="87312"/>
                </a:cubicBezTo>
                <a:close/>
                <a:moveTo>
                  <a:pt x="241984" y="61774"/>
                </a:moveTo>
                <a:cubicBezTo>
                  <a:pt x="267488" y="86053"/>
                  <a:pt x="282216" y="119752"/>
                  <a:pt x="282216" y="155264"/>
                </a:cubicBezTo>
                <a:cubicBezTo>
                  <a:pt x="282216" y="157800"/>
                  <a:pt x="280420" y="159975"/>
                  <a:pt x="277905" y="159975"/>
                </a:cubicBezTo>
                <a:cubicBezTo>
                  <a:pt x="275032" y="159975"/>
                  <a:pt x="272877" y="157800"/>
                  <a:pt x="272877" y="155264"/>
                </a:cubicBezTo>
                <a:cubicBezTo>
                  <a:pt x="272877" y="122651"/>
                  <a:pt x="259586" y="91126"/>
                  <a:pt x="235519" y="68659"/>
                </a:cubicBezTo>
                <a:cubicBezTo>
                  <a:pt x="233722" y="66848"/>
                  <a:pt x="233363" y="63949"/>
                  <a:pt x="235519" y="62137"/>
                </a:cubicBezTo>
                <a:cubicBezTo>
                  <a:pt x="236955" y="60325"/>
                  <a:pt x="240188" y="60325"/>
                  <a:pt x="241984" y="61774"/>
                </a:cubicBezTo>
                <a:close/>
                <a:moveTo>
                  <a:pt x="155660" y="26987"/>
                </a:moveTo>
                <a:cubicBezTo>
                  <a:pt x="158187" y="26987"/>
                  <a:pt x="160353" y="29149"/>
                  <a:pt x="160353" y="31671"/>
                </a:cubicBezTo>
                <a:cubicBezTo>
                  <a:pt x="160353" y="34553"/>
                  <a:pt x="158187" y="36354"/>
                  <a:pt x="155660" y="36354"/>
                </a:cubicBezTo>
                <a:cubicBezTo>
                  <a:pt x="90673" y="36354"/>
                  <a:pt x="37962" y="88956"/>
                  <a:pt x="37962" y="153807"/>
                </a:cubicBezTo>
                <a:cubicBezTo>
                  <a:pt x="37962" y="218658"/>
                  <a:pt x="90673" y="271259"/>
                  <a:pt x="155660" y="271259"/>
                </a:cubicBezTo>
                <a:cubicBezTo>
                  <a:pt x="185265" y="271259"/>
                  <a:pt x="213787" y="260091"/>
                  <a:pt x="235449" y="239915"/>
                </a:cubicBezTo>
                <a:cubicBezTo>
                  <a:pt x="237616" y="238113"/>
                  <a:pt x="240504" y="238113"/>
                  <a:pt x="241948" y="239915"/>
                </a:cubicBezTo>
                <a:cubicBezTo>
                  <a:pt x="244114" y="242076"/>
                  <a:pt x="243753" y="244959"/>
                  <a:pt x="241948" y="246760"/>
                </a:cubicBezTo>
                <a:cubicBezTo>
                  <a:pt x="218480" y="268377"/>
                  <a:pt x="187431" y="280627"/>
                  <a:pt x="155660" y="280627"/>
                </a:cubicBezTo>
                <a:cubicBezTo>
                  <a:pt x="85619" y="280627"/>
                  <a:pt x="28575" y="223702"/>
                  <a:pt x="28575" y="153807"/>
                </a:cubicBezTo>
                <a:cubicBezTo>
                  <a:pt x="28575" y="83912"/>
                  <a:pt x="85619" y="26987"/>
                  <a:pt x="155660" y="26987"/>
                </a:cubicBezTo>
                <a:close/>
                <a:moveTo>
                  <a:pt x="154912" y="0"/>
                </a:moveTo>
                <a:cubicBezTo>
                  <a:pt x="239952" y="0"/>
                  <a:pt x="309204" y="69315"/>
                  <a:pt x="309204" y="154433"/>
                </a:cubicBezTo>
                <a:cubicBezTo>
                  <a:pt x="309204" y="218001"/>
                  <a:pt x="270811" y="274387"/>
                  <a:pt x="211964" y="297732"/>
                </a:cubicBezTo>
                <a:cubicBezTo>
                  <a:pt x="211605" y="298091"/>
                  <a:pt x="210888" y="298091"/>
                  <a:pt x="210529" y="298091"/>
                </a:cubicBezTo>
                <a:cubicBezTo>
                  <a:pt x="208376" y="298091"/>
                  <a:pt x="206582" y="297013"/>
                  <a:pt x="206223" y="295218"/>
                </a:cubicBezTo>
                <a:cubicBezTo>
                  <a:pt x="204788" y="292704"/>
                  <a:pt x="206223" y="290190"/>
                  <a:pt x="208376" y="289112"/>
                </a:cubicBezTo>
                <a:cubicBezTo>
                  <a:pt x="263993" y="267204"/>
                  <a:pt x="299516" y="214051"/>
                  <a:pt x="299516" y="154433"/>
                </a:cubicBezTo>
                <a:cubicBezTo>
                  <a:pt x="299516" y="74343"/>
                  <a:pt x="234570" y="9338"/>
                  <a:pt x="154912" y="9338"/>
                </a:cubicBezTo>
                <a:cubicBezTo>
                  <a:pt x="138406" y="9338"/>
                  <a:pt x="122259" y="12211"/>
                  <a:pt x="106830" y="17598"/>
                </a:cubicBezTo>
                <a:cubicBezTo>
                  <a:pt x="104677" y="18316"/>
                  <a:pt x="101807" y="17239"/>
                  <a:pt x="101089" y="14366"/>
                </a:cubicBezTo>
                <a:cubicBezTo>
                  <a:pt x="100013" y="12211"/>
                  <a:pt x="101448" y="9697"/>
                  <a:pt x="103601" y="8619"/>
                </a:cubicBezTo>
                <a:cubicBezTo>
                  <a:pt x="120107" y="2873"/>
                  <a:pt x="137330" y="0"/>
                  <a:pt x="1549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353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5620</TotalTime>
  <Words>198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Lato</vt:lpstr>
      <vt:lpstr>Lato Light</vt:lpstr>
      <vt:lpstr>Poppins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JONES Sarahjane</dc:creator>
  <cp:lastModifiedBy>Sarahjane Jones</cp:lastModifiedBy>
  <cp:revision>8</cp:revision>
  <dcterms:created xsi:type="dcterms:W3CDTF">2022-03-05T15:47:49Z</dcterms:created>
  <dcterms:modified xsi:type="dcterms:W3CDTF">2023-11-05T11:59:16Z</dcterms:modified>
</cp:coreProperties>
</file>