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4D3169-7CB1-20A5-7663-F76CC1D4A874}" name="PRICE, Jonathan (BIRMINGHAM COMMUNITY HEALTHCARE NHS FOUNDATION TRUST)" initials="PJ(CHNFT" userId="S::jonathan.price2@nhs.net::74ce31b1-7b37-4b8f-ae9a-b3d6f33c98e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B0A5"/>
    <a:srgbClr val="1C82BF"/>
    <a:srgbClr val="1C91B2"/>
    <a:srgbClr val="1C68CD"/>
    <a:srgbClr val="1C9DA8"/>
    <a:srgbClr val="000000"/>
    <a:srgbClr val="5E5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1854" y="-19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9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0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0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24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96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9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3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8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0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7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80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DC43F3-E9AE-4C34-94FE-6F53812FC48B}"/>
              </a:ext>
            </a:extLst>
          </p:cNvPr>
          <p:cNvSpPr/>
          <p:nvPr/>
        </p:nvSpPr>
        <p:spPr>
          <a:xfrm>
            <a:off x="0" y="-1"/>
            <a:ext cx="4174191" cy="11182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Evaluating Evidence Quality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39CE38-52A3-4E33-BD6D-EA5B83392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027" y="-3995"/>
            <a:ext cx="3252179" cy="1081856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CA6B96-FE25-4E9E-9D8A-ED74E246B9D8}"/>
              </a:ext>
            </a:extLst>
          </p:cNvPr>
          <p:cNvSpPr txBox="1"/>
          <p:nvPr/>
        </p:nvSpPr>
        <p:spPr>
          <a:xfrm>
            <a:off x="0" y="1087119"/>
            <a:ext cx="42857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</a:t>
            </a:r>
            <a:r>
              <a:rPr lang="en-GB" sz="16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ubbish in, rubbish out</a:t>
            </a:r>
            <a:endParaRPr lang="en-GB" sz="16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8D7420-E560-4152-A5A0-85BD557EA9E1}"/>
              </a:ext>
            </a:extLst>
          </p:cNvPr>
          <p:cNvSpPr txBox="1"/>
          <p:nvPr/>
        </p:nvSpPr>
        <p:spPr>
          <a:xfrm>
            <a:off x="0" y="1469273"/>
            <a:ext cx="7589265" cy="533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process of determining how much you can trust the results of a study and how much you should consider its findings when making healthcare decisions.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418594DC-216C-53C1-087F-31C3B589F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48105"/>
            <a:ext cx="7564548" cy="3602116"/>
          </a:xfrm>
          <a:custGeom>
            <a:avLst/>
            <a:gdLst>
              <a:gd name="T0" fmla="*/ 12782129 w 19570"/>
              <a:gd name="T1" fmla="*/ 5469042 h 8372"/>
              <a:gd name="T2" fmla="*/ 0 w 19570"/>
              <a:gd name="T3" fmla="*/ 5469042 h 8372"/>
              <a:gd name="T4" fmla="*/ 0 w 19570"/>
              <a:gd name="T5" fmla="*/ 0 h 8372"/>
              <a:gd name="T6" fmla="*/ 12782129 w 19570"/>
              <a:gd name="T7" fmla="*/ 0 h 8372"/>
              <a:gd name="T8" fmla="*/ 12782129 w 19570"/>
              <a:gd name="T9" fmla="*/ 5469042 h 83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70" h="8372">
                <a:moveTo>
                  <a:pt x="19569" y="8371"/>
                </a:moveTo>
                <a:lnTo>
                  <a:pt x="0" y="8371"/>
                </a:lnTo>
                <a:lnTo>
                  <a:pt x="0" y="0"/>
                </a:lnTo>
                <a:lnTo>
                  <a:pt x="19569" y="0"/>
                </a:lnTo>
                <a:lnTo>
                  <a:pt x="19569" y="8371"/>
                </a:lnTo>
              </a:path>
            </a:pathLst>
          </a:custGeom>
          <a:solidFill>
            <a:schemeClr val="bg1">
              <a:lumMod val="85000"/>
              <a:alpha val="50121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6" name="Freeform 141">
            <a:extLst>
              <a:ext uri="{FF2B5EF4-FFF2-40B4-BE49-F238E27FC236}">
                <a16:creationId xmlns:a16="http://schemas.microsoft.com/office/drawing/2014/main" id="{4F841F7A-9458-77E5-0B37-505F8F475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29" y="2766774"/>
            <a:ext cx="2862856" cy="750912"/>
          </a:xfrm>
          <a:custGeom>
            <a:avLst/>
            <a:gdLst>
              <a:gd name="T0" fmla="*/ 3396730 w 6936"/>
              <a:gd name="T1" fmla="*/ 1227787 h 1946"/>
              <a:gd name="T2" fmla="*/ 3331408 w 6936"/>
              <a:gd name="T3" fmla="*/ 1210163 h 1946"/>
              <a:gd name="T4" fmla="*/ 3326836 w 6936"/>
              <a:gd name="T5" fmla="*/ 1144237 h 1946"/>
              <a:gd name="T6" fmla="*/ 3386278 w 6936"/>
              <a:gd name="T7" fmla="*/ 1116822 h 1946"/>
              <a:gd name="T8" fmla="*/ 3433963 w 6936"/>
              <a:gd name="T9" fmla="*/ 1173610 h 1946"/>
              <a:gd name="T10" fmla="*/ 4387660 w 6936"/>
              <a:gd name="T11" fmla="*/ 18929 h 1946"/>
              <a:gd name="T12" fmla="*/ 4228275 w 6936"/>
              <a:gd name="T13" fmla="*/ 4569 h 1946"/>
              <a:gd name="T14" fmla="*/ 3559381 w 6936"/>
              <a:gd name="T15" fmla="*/ 4569 h 1946"/>
              <a:gd name="T16" fmla="*/ 2493330 w 6936"/>
              <a:gd name="T17" fmla="*/ 4569 h 1946"/>
              <a:gd name="T18" fmla="*/ 1363918 w 6936"/>
              <a:gd name="T19" fmla="*/ 4569 h 1946"/>
              <a:gd name="T20" fmla="*/ 499058 w 6936"/>
              <a:gd name="T21" fmla="*/ 4569 h 1946"/>
              <a:gd name="T22" fmla="*/ 269779 w 6936"/>
              <a:gd name="T23" fmla="*/ 4569 h 1946"/>
              <a:gd name="T24" fmla="*/ 225360 w 6936"/>
              <a:gd name="T25" fmla="*/ 4569 h 1946"/>
              <a:gd name="T26" fmla="*/ 31354 w 6936"/>
              <a:gd name="T27" fmla="*/ 114881 h 1946"/>
              <a:gd name="T28" fmla="*/ 1960 w 6936"/>
              <a:gd name="T29" fmla="*/ 528059 h 1946"/>
              <a:gd name="T30" fmla="*/ 1960 w 6936"/>
              <a:gd name="T31" fmla="*/ 962125 h 1946"/>
              <a:gd name="T32" fmla="*/ 181594 w 6936"/>
              <a:gd name="T33" fmla="*/ 1182095 h 1946"/>
              <a:gd name="T34" fmla="*/ 321383 w 6936"/>
              <a:gd name="T35" fmla="*/ 1186012 h 1946"/>
              <a:gd name="T36" fmla="*/ 955657 w 6936"/>
              <a:gd name="T37" fmla="*/ 1186012 h 1946"/>
              <a:gd name="T38" fmla="*/ 870085 w 6936"/>
              <a:gd name="T39" fmla="*/ 1245410 h 1946"/>
              <a:gd name="T40" fmla="*/ 879884 w 6936"/>
              <a:gd name="T41" fmla="*/ 1262381 h 1946"/>
              <a:gd name="T42" fmla="*/ 990277 w 6936"/>
              <a:gd name="T43" fmla="*/ 1186012 h 1946"/>
              <a:gd name="T44" fmla="*/ 990277 w 6936"/>
              <a:gd name="T45" fmla="*/ 1169041 h 1946"/>
              <a:gd name="T46" fmla="*/ 894254 w 6936"/>
              <a:gd name="T47" fmla="*/ 1095282 h 1946"/>
              <a:gd name="T48" fmla="*/ 879884 w 6936"/>
              <a:gd name="T49" fmla="*/ 1084838 h 1946"/>
              <a:gd name="T50" fmla="*/ 866166 w 6936"/>
              <a:gd name="T51" fmla="*/ 1088102 h 1946"/>
              <a:gd name="T52" fmla="*/ 870085 w 6936"/>
              <a:gd name="T53" fmla="*/ 1101809 h 1946"/>
              <a:gd name="T54" fmla="*/ 953044 w 6936"/>
              <a:gd name="T55" fmla="*/ 1165777 h 1946"/>
              <a:gd name="T56" fmla="*/ 326609 w 6936"/>
              <a:gd name="T57" fmla="*/ 1165777 h 1946"/>
              <a:gd name="T58" fmla="*/ 187473 w 6936"/>
              <a:gd name="T59" fmla="*/ 1162513 h 1946"/>
              <a:gd name="T60" fmla="*/ 38540 w 6936"/>
              <a:gd name="T61" fmla="*/ 1045022 h 1946"/>
              <a:gd name="T62" fmla="*/ 22209 w 6936"/>
              <a:gd name="T63" fmla="*/ 953640 h 1946"/>
              <a:gd name="T64" fmla="*/ 22209 w 6936"/>
              <a:gd name="T65" fmla="*/ 274147 h 1946"/>
              <a:gd name="T66" fmla="*/ 22209 w 6936"/>
              <a:gd name="T67" fmla="*/ 225845 h 1946"/>
              <a:gd name="T68" fmla="*/ 76426 w 6936"/>
              <a:gd name="T69" fmla="*/ 87466 h 1946"/>
              <a:gd name="T70" fmla="*/ 231239 w 6936"/>
              <a:gd name="T71" fmla="*/ 24151 h 1946"/>
              <a:gd name="T72" fmla="*/ 700902 w 6936"/>
              <a:gd name="T73" fmla="*/ 24151 h 1946"/>
              <a:gd name="T74" fmla="*/ 1655253 w 6936"/>
              <a:gd name="T75" fmla="*/ 24151 h 1946"/>
              <a:gd name="T76" fmla="*/ 2781399 w 6936"/>
              <a:gd name="T77" fmla="*/ 24151 h 1946"/>
              <a:gd name="T78" fmla="*/ 3763185 w 6936"/>
              <a:gd name="T79" fmla="*/ 24151 h 1946"/>
              <a:gd name="T80" fmla="*/ 4287718 w 6936"/>
              <a:gd name="T81" fmla="*/ 24151 h 1946"/>
              <a:gd name="T82" fmla="*/ 4332790 w 6936"/>
              <a:gd name="T83" fmla="*/ 26109 h 1946"/>
              <a:gd name="T84" fmla="*/ 4510465 w 6936"/>
              <a:gd name="T85" fmla="*/ 234330 h 1946"/>
              <a:gd name="T86" fmla="*/ 4510465 w 6936"/>
              <a:gd name="T87" fmla="*/ 911865 h 1946"/>
              <a:gd name="T88" fmla="*/ 4510465 w 6936"/>
              <a:gd name="T89" fmla="*/ 962778 h 1946"/>
              <a:gd name="T90" fmla="*/ 4462127 w 6936"/>
              <a:gd name="T91" fmla="*/ 1096588 h 1946"/>
              <a:gd name="T92" fmla="*/ 4309928 w 6936"/>
              <a:gd name="T93" fmla="*/ 1165777 h 1946"/>
              <a:gd name="T94" fmla="*/ 4272694 w 6936"/>
              <a:gd name="T95" fmla="*/ 1165777 h 1946"/>
              <a:gd name="T96" fmla="*/ 3548929 w 6936"/>
              <a:gd name="T97" fmla="*/ 1165777 h 1946"/>
              <a:gd name="T98" fmla="*/ 3453560 w 6936"/>
              <a:gd name="T99" fmla="*/ 1165777 h 1946"/>
              <a:gd name="T100" fmla="*/ 3403262 w 6936"/>
              <a:gd name="T101" fmla="*/ 1100504 h 1946"/>
              <a:gd name="T102" fmla="*/ 3316384 w 6936"/>
              <a:gd name="T103" fmla="*/ 1124002 h 1946"/>
              <a:gd name="T104" fmla="*/ 3309199 w 6936"/>
              <a:gd name="T105" fmla="*/ 1213426 h 1946"/>
              <a:gd name="T106" fmla="*/ 3391504 w 6936"/>
              <a:gd name="T107" fmla="*/ 1249979 h 1946"/>
              <a:gd name="T108" fmla="*/ 3814136 w 6936"/>
              <a:gd name="T109" fmla="*/ 1186012 h 1946"/>
              <a:gd name="T110" fmla="*/ 4285105 w 6936"/>
              <a:gd name="T111" fmla="*/ 1186012 h 1946"/>
              <a:gd name="T112" fmla="*/ 4326258 w 6936"/>
              <a:gd name="T113" fmla="*/ 1185359 h 1946"/>
              <a:gd name="T114" fmla="*/ 4483683 w 6936"/>
              <a:gd name="T115" fmla="*/ 1101809 h 1946"/>
              <a:gd name="T116" fmla="*/ 4530062 w 6936"/>
              <a:gd name="T117" fmla="*/ 409915 h 1946"/>
              <a:gd name="T118" fmla="*/ 4530062 w 6936"/>
              <a:gd name="T119" fmla="*/ 233678 h 194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936" h="1946">
                <a:moveTo>
                  <a:pt x="5200" y="1881"/>
                </a:moveTo>
                <a:lnTo>
                  <a:pt x="5200" y="1881"/>
                </a:lnTo>
                <a:cubicBezTo>
                  <a:pt x="5164" y="1894"/>
                  <a:pt x="5124" y="1883"/>
                  <a:pt x="5100" y="1854"/>
                </a:cubicBezTo>
                <a:cubicBezTo>
                  <a:pt x="5077" y="1825"/>
                  <a:pt x="5074" y="1784"/>
                  <a:pt x="5093" y="1753"/>
                </a:cubicBezTo>
                <a:cubicBezTo>
                  <a:pt x="5112" y="1722"/>
                  <a:pt x="5149" y="1704"/>
                  <a:pt x="5184" y="1711"/>
                </a:cubicBezTo>
                <a:cubicBezTo>
                  <a:pt x="5227" y="1719"/>
                  <a:pt x="5256" y="1755"/>
                  <a:pt x="5257" y="1798"/>
                </a:cubicBezTo>
                <a:cubicBezTo>
                  <a:pt x="5256" y="1835"/>
                  <a:pt x="5234" y="1869"/>
                  <a:pt x="5200" y="1881"/>
                </a:cubicBezTo>
                <a:close/>
                <a:moveTo>
                  <a:pt x="6717" y="29"/>
                </a:moveTo>
                <a:lnTo>
                  <a:pt x="6717" y="29"/>
                </a:lnTo>
                <a:cubicBezTo>
                  <a:pt x="6641" y="0"/>
                  <a:pt x="6554" y="7"/>
                  <a:pt x="6473" y="7"/>
                </a:cubicBezTo>
                <a:lnTo>
                  <a:pt x="6068" y="7"/>
                </a:lnTo>
                <a:lnTo>
                  <a:pt x="5449" y="7"/>
                </a:lnTo>
                <a:lnTo>
                  <a:pt x="4679" y="7"/>
                </a:lnTo>
                <a:lnTo>
                  <a:pt x="3817" y="7"/>
                </a:lnTo>
                <a:lnTo>
                  <a:pt x="2934" y="7"/>
                </a:lnTo>
                <a:lnTo>
                  <a:pt x="2088" y="7"/>
                </a:lnTo>
                <a:lnTo>
                  <a:pt x="1342" y="7"/>
                </a:lnTo>
                <a:lnTo>
                  <a:pt x="764" y="7"/>
                </a:lnTo>
                <a:lnTo>
                  <a:pt x="413" y="7"/>
                </a:lnTo>
                <a:cubicBezTo>
                  <a:pt x="391" y="7"/>
                  <a:pt x="368" y="7"/>
                  <a:pt x="345" y="7"/>
                </a:cubicBezTo>
                <a:cubicBezTo>
                  <a:pt x="223" y="8"/>
                  <a:pt x="109" y="69"/>
                  <a:pt x="48" y="176"/>
                </a:cubicBezTo>
                <a:cubicBezTo>
                  <a:pt x="0" y="260"/>
                  <a:pt x="3" y="348"/>
                  <a:pt x="3" y="440"/>
                </a:cubicBezTo>
                <a:lnTo>
                  <a:pt x="3" y="809"/>
                </a:lnTo>
                <a:cubicBezTo>
                  <a:pt x="3" y="1031"/>
                  <a:pt x="3" y="1253"/>
                  <a:pt x="3" y="1474"/>
                </a:cubicBezTo>
                <a:cubicBezTo>
                  <a:pt x="4" y="1637"/>
                  <a:pt x="116" y="1782"/>
                  <a:pt x="278" y="1811"/>
                </a:cubicBezTo>
                <a:cubicBezTo>
                  <a:pt x="347" y="1823"/>
                  <a:pt x="423" y="1817"/>
                  <a:pt x="492" y="1817"/>
                </a:cubicBezTo>
                <a:lnTo>
                  <a:pt x="1300" y="1817"/>
                </a:lnTo>
                <a:lnTo>
                  <a:pt x="1463" y="1817"/>
                </a:lnTo>
                <a:cubicBezTo>
                  <a:pt x="1420" y="1847"/>
                  <a:pt x="1376" y="1878"/>
                  <a:pt x="1332" y="1908"/>
                </a:cubicBezTo>
                <a:cubicBezTo>
                  <a:pt x="1316" y="1919"/>
                  <a:pt x="1331" y="1945"/>
                  <a:pt x="1347" y="1934"/>
                </a:cubicBezTo>
                <a:cubicBezTo>
                  <a:pt x="1404" y="1896"/>
                  <a:pt x="1460" y="1856"/>
                  <a:pt x="1516" y="1817"/>
                </a:cubicBezTo>
                <a:cubicBezTo>
                  <a:pt x="1526" y="1810"/>
                  <a:pt x="1525" y="1798"/>
                  <a:pt x="1516" y="1791"/>
                </a:cubicBezTo>
                <a:cubicBezTo>
                  <a:pt x="1467" y="1753"/>
                  <a:pt x="1418" y="1716"/>
                  <a:pt x="1369" y="1678"/>
                </a:cubicBezTo>
                <a:cubicBezTo>
                  <a:pt x="1361" y="1673"/>
                  <a:pt x="1355" y="1667"/>
                  <a:pt x="1347" y="1662"/>
                </a:cubicBezTo>
                <a:cubicBezTo>
                  <a:pt x="1341" y="1656"/>
                  <a:pt x="1330" y="1661"/>
                  <a:pt x="1326" y="1667"/>
                </a:cubicBezTo>
                <a:cubicBezTo>
                  <a:pt x="1322" y="1675"/>
                  <a:pt x="1325" y="1683"/>
                  <a:pt x="1332" y="1688"/>
                </a:cubicBezTo>
                <a:cubicBezTo>
                  <a:pt x="1374" y="1721"/>
                  <a:pt x="1417" y="1753"/>
                  <a:pt x="1459" y="1786"/>
                </a:cubicBezTo>
                <a:lnTo>
                  <a:pt x="891" y="1786"/>
                </a:lnTo>
                <a:lnTo>
                  <a:pt x="500" y="1786"/>
                </a:lnTo>
                <a:cubicBezTo>
                  <a:pt x="430" y="1786"/>
                  <a:pt x="355" y="1793"/>
                  <a:pt x="287" y="1781"/>
                </a:cubicBezTo>
                <a:cubicBezTo>
                  <a:pt x="186" y="1764"/>
                  <a:pt x="99" y="1695"/>
                  <a:pt x="59" y="1601"/>
                </a:cubicBezTo>
                <a:cubicBezTo>
                  <a:pt x="39" y="1557"/>
                  <a:pt x="34" y="1510"/>
                  <a:pt x="34" y="1461"/>
                </a:cubicBezTo>
                <a:lnTo>
                  <a:pt x="34" y="1190"/>
                </a:lnTo>
                <a:lnTo>
                  <a:pt x="34" y="420"/>
                </a:lnTo>
                <a:cubicBezTo>
                  <a:pt x="34" y="396"/>
                  <a:pt x="34" y="371"/>
                  <a:pt x="34" y="346"/>
                </a:cubicBezTo>
                <a:cubicBezTo>
                  <a:pt x="34" y="267"/>
                  <a:pt x="62" y="191"/>
                  <a:pt x="117" y="134"/>
                </a:cubicBezTo>
                <a:cubicBezTo>
                  <a:pt x="180" y="68"/>
                  <a:pt x="264" y="37"/>
                  <a:pt x="354" y="37"/>
                </a:cubicBezTo>
                <a:lnTo>
                  <a:pt x="590" y="37"/>
                </a:lnTo>
                <a:lnTo>
                  <a:pt x="1073" y="37"/>
                </a:lnTo>
                <a:lnTo>
                  <a:pt x="1742" y="37"/>
                </a:lnTo>
                <a:lnTo>
                  <a:pt x="2534" y="37"/>
                </a:lnTo>
                <a:lnTo>
                  <a:pt x="3394" y="37"/>
                </a:lnTo>
                <a:lnTo>
                  <a:pt x="4258" y="37"/>
                </a:lnTo>
                <a:lnTo>
                  <a:pt x="5066" y="37"/>
                </a:lnTo>
                <a:lnTo>
                  <a:pt x="5761" y="37"/>
                </a:lnTo>
                <a:lnTo>
                  <a:pt x="6281" y="37"/>
                </a:lnTo>
                <a:lnTo>
                  <a:pt x="6564" y="37"/>
                </a:lnTo>
                <a:cubicBezTo>
                  <a:pt x="6587" y="37"/>
                  <a:pt x="6610" y="37"/>
                  <a:pt x="6633" y="40"/>
                </a:cubicBezTo>
                <a:cubicBezTo>
                  <a:pt x="6798" y="57"/>
                  <a:pt x="6905" y="200"/>
                  <a:pt x="6905" y="359"/>
                </a:cubicBezTo>
                <a:lnTo>
                  <a:pt x="6905" y="1048"/>
                </a:lnTo>
                <a:lnTo>
                  <a:pt x="6905" y="1397"/>
                </a:lnTo>
                <a:cubicBezTo>
                  <a:pt x="6905" y="1423"/>
                  <a:pt x="6905" y="1450"/>
                  <a:pt x="6905" y="1475"/>
                </a:cubicBezTo>
                <a:cubicBezTo>
                  <a:pt x="6905" y="1551"/>
                  <a:pt x="6880" y="1623"/>
                  <a:pt x="6831" y="1680"/>
                </a:cubicBezTo>
                <a:cubicBezTo>
                  <a:pt x="6772" y="1748"/>
                  <a:pt x="6687" y="1785"/>
                  <a:pt x="6598" y="1786"/>
                </a:cubicBezTo>
                <a:cubicBezTo>
                  <a:pt x="6579" y="1786"/>
                  <a:pt x="6560" y="1786"/>
                  <a:pt x="6541" y="1786"/>
                </a:cubicBezTo>
                <a:lnTo>
                  <a:pt x="6233" y="1786"/>
                </a:lnTo>
                <a:lnTo>
                  <a:pt x="5433" y="1786"/>
                </a:lnTo>
                <a:lnTo>
                  <a:pt x="5287" y="1786"/>
                </a:lnTo>
                <a:cubicBezTo>
                  <a:pt x="5282" y="1741"/>
                  <a:pt x="5253" y="1703"/>
                  <a:pt x="5210" y="1686"/>
                </a:cubicBezTo>
                <a:cubicBezTo>
                  <a:pt x="5164" y="1669"/>
                  <a:pt x="5108" y="1684"/>
                  <a:pt x="5077" y="1722"/>
                </a:cubicBezTo>
                <a:cubicBezTo>
                  <a:pt x="5046" y="1760"/>
                  <a:pt x="5041" y="1816"/>
                  <a:pt x="5066" y="1859"/>
                </a:cubicBezTo>
                <a:cubicBezTo>
                  <a:pt x="5092" y="1902"/>
                  <a:pt x="5142" y="1923"/>
                  <a:pt x="5192" y="1915"/>
                </a:cubicBezTo>
                <a:cubicBezTo>
                  <a:pt x="5241" y="1906"/>
                  <a:pt x="5278" y="1865"/>
                  <a:pt x="5286" y="1817"/>
                </a:cubicBezTo>
                <a:lnTo>
                  <a:pt x="5839" y="1817"/>
                </a:lnTo>
                <a:lnTo>
                  <a:pt x="6560" y="1817"/>
                </a:lnTo>
                <a:cubicBezTo>
                  <a:pt x="6581" y="1817"/>
                  <a:pt x="6603" y="1817"/>
                  <a:pt x="6623" y="1816"/>
                </a:cubicBezTo>
                <a:cubicBezTo>
                  <a:pt x="6717" y="1809"/>
                  <a:pt x="6806" y="1762"/>
                  <a:pt x="6864" y="1688"/>
                </a:cubicBezTo>
                <a:cubicBezTo>
                  <a:pt x="6930" y="1604"/>
                  <a:pt x="6935" y="1509"/>
                  <a:pt x="6935" y="1408"/>
                </a:cubicBezTo>
                <a:lnTo>
                  <a:pt x="6935" y="628"/>
                </a:lnTo>
                <a:lnTo>
                  <a:pt x="6935" y="358"/>
                </a:lnTo>
                <a:cubicBezTo>
                  <a:pt x="6935" y="213"/>
                  <a:pt x="6856" y="81"/>
                  <a:pt x="6717" y="2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1" name="Freeform 144">
            <a:extLst>
              <a:ext uri="{FF2B5EF4-FFF2-40B4-BE49-F238E27FC236}">
                <a16:creationId xmlns:a16="http://schemas.microsoft.com/office/drawing/2014/main" id="{150F30B3-6E42-3BD9-1CFA-09D6507F1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815" y="3903917"/>
            <a:ext cx="2845829" cy="687910"/>
          </a:xfrm>
          <a:prstGeom prst="roundRect">
            <a:avLst>
              <a:gd name="adj" fmla="val 17467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2" name="Freeform 216">
            <a:extLst>
              <a:ext uri="{FF2B5EF4-FFF2-40B4-BE49-F238E27FC236}">
                <a16:creationId xmlns:a16="http://schemas.microsoft.com/office/drawing/2014/main" id="{B348E20D-AC37-DE9B-BC8B-D7B2A22DF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29" y="3849429"/>
            <a:ext cx="2862856" cy="752615"/>
          </a:xfrm>
          <a:custGeom>
            <a:avLst/>
            <a:gdLst>
              <a:gd name="T0" fmla="*/ 3396730 w 6936"/>
              <a:gd name="T1" fmla="*/ 1230592 h 1947"/>
              <a:gd name="T2" fmla="*/ 3331408 w 6936"/>
              <a:gd name="T3" fmla="*/ 1212284 h 1947"/>
              <a:gd name="T4" fmla="*/ 3326836 w 6936"/>
              <a:gd name="T5" fmla="*/ 1146242 h 1947"/>
              <a:gd name="T6" fmla="*/ 3386278 w 6936"/>
              <a:gd name="T7" fmla="*/ 1118780 h 1947"/>
              <a:gd name="T8" fmla="*/ 3433963 w 6936"/>
              <a:gd name="T9" fmla="*/ 1175667 h 1947"/>
              <a:gd name="T10" fmla="*/ 4387660 w 6936"/>
              <a:gd name="T11" fmla="*/ 18308 h 1947"/>
              <a:gd name="T12" fmla="*/ 4228275 w 6936"/>
              <a:gd name="T13" fmla="*/ 4577 h 1947"/>
              <a:gd name="T14" fmla="*/ 3559381 w 6936"/>
              <a:gd name="T15" fmla="*/ 4577 h 1947"/>
              <a:gd name="T16" fmla="*/ 2493330 w 6936"/>
              <a:gd name="T17" fmla="*/ 4577 h 1947"/>
              <a:gd name="T18" fmla="*/ 1363918 w 6936"/>
              <a:gd name="T19" fmla="*/ 4577 h 1947"/>
              <a:gd name="T20" fmla="*/ 499058 w 6936"/>
              <a:gd name="T21" fmla="*/ 4577 h 1947"/>
              <a:gd name="T22" fmla="*/ 269779 w 6936"/>
              <a:gd name="T23" fmla="*/ 4577 h 1947"/>
              <a:gd name="T24" fmla="*/ 225360 w 6936"/>
              <a:gd name="T25" fmla="*/ 4577 h 1947"/>
              <a:gd name="T26" fmla="*/ 31354 w 6936"/>
              <a:gd name="T27" fmla="*/ 115082 h 1947"/>
              <a:gd name="T28" fmla="*/ 1960 w 6936"/>
              <a:gd name="T29" fmla="*/ 528985 h 1947"/>
              <a:gd name="T30" fmla="*/ 1960 w 6936"/>
              <a:gd name="T31" fmla="*/ 963811 h 1947"/>
              <a:gd name="T32" fmla="*/ 181594 w 6936"/>
              <a:gd name="T33" fmla="*/ 1184167 h 1947"/>
              <a:gd name="T34" fmla="*/ 321383 w 6936"/>
              <a:gd name="T35" fmla="*/ 1188090 h 1947"/>
              <a:gd name="T36" fmla="*/ 955657 w 6936"/>
              <a:gd name="T37" fmla="*/ 1188090 h 1947"/>
              <a:gd name="T38" fmla="*/ 870085 w 6936"/>
              <a:gd name="T39" fmla="*/ 1248247 h 1947"/>
              <a:gd name="T40" fmla="*/ 879884 w 6936"/>
              <a:gd name="T41" fmla="*/ 1265248 h 1947"/>
              <a:gd name="T42" fmla="*/ 990277 w 6936"/>
              <a:gd name="T43" fmla="*/ 1188744 h 1947"/>
              <a:gd name="T44" fmla="*/ 990277 w 6936"/>
              <a:gd name="T45" fmla="*/ 1171090 h 1947"/>
              <a:gd name="T46" fmla="*/ 894254 w 6936"/>
              <a:gd name="T47" fmla="*/ 1097856 h 1947"/>
              <a:gd name="T48" fmla="*/ 879884 w 6936"/>
              <a:gd name="T49" fmla="*/ 1086740 h 1947"/>
              <a:gd name="T50" fmla="*/ 866166 w 6936"/>
              <a:gd name="T51" fmla="*/ 1090663 h 1947"/>
              <a:gd name="T52" fmla="*/ 870085 w 6936"/>
              <a:gd name="T53" fmla="*/ 1103740 h 1947"/>
              <a:gd name="T54" fmla="*/ 953044 w 6936"/>
              <a:gd name="T55" fmla="*/ 1167820 h 1947"/>
              <a:gd name="T56" fmla="*/ 326609 w 6936"/>
              <a:gd name="T57" fmla="*/ 1167820 h 1947"/>
              <a:gd name="T58" fmla="*/ 187473 w 6936"/>
              <a:gd name="T59" fmla="*/ 1164551 h 1947"/>
              <a:gd name="T60" fmla="*/ 38540 w 6936"/>
              <a:gd name="T61" fmla="*/ 1046853 h 1947"/>
              <a:gd name="T62" fmla="*/ 22209 w 6936"/>
              <a:gd name="T63" fmla="*/ 955965 h 1947"/>
              <a:gd name="T64" fmla="*/ 22209 w 6936"/>
              <a:gd name="T65" fmla="*/ 275281 h 1947"/>
              <a:gd name="T66" fmla="*/ 22209 w 6936"/>
              <a:gd name="T67" fmla="*/ 226895 h 1947"/>
              <a:gd name="T68" fmla="*/ 76426 w 6936"/>
              <a:gd name="T69" fmla="*/ 87619 h 1947"/>
              <a:gd name="T70" fmla="*/ 231239 w 6936"/>
              <a:gd name="T71" fmla="*/ 24847 h 1947"/>
              <a:gd name="T72" fmla="*/ 700902 w 6936"/>
              <a:gd name="T73" fmla="*/ 24847 h 1947"/>
              <a:gd name="T74" fmla="*/ 1655253 w 6936"/>
              <a:gd name="T75" fmla="*/ 24847 h 1947"/>
              <a:gd name="T76" fmla="*/ 2781399 w 6936"/>
              <a:gd name="T77" fmla="*/ 24847 h 1947"/>
              <a:gd name="T78" fmla="*/ 3763185 w 6936"/>
              <a:gd name="T79" fmla="*/ 24847 h 1947"/>
              <a:gd name="T80" fmla="*/ 4287718 w 6936"/>
              <a:gd name="T81" fmla="*/ 24847 h 1947"/>
              <a:gd name="T82" fmla="*/ 4332790 w 6936"/>
              <a:gd name="T83" fmla="*/ 25501 h 1947"/>
              <a:gd name="T84" fmla="*/ 4510465 w 6936"/>
              <a:gd name="T85" fmla="*/ 235395 h 1947"/>
              <a:gd name="T86" fmla="*/ 4510465 w 6936"/>
              <a:gd name="T87" fmla="*/ 913463 h 1947"/>
              <a:gd name="T88" fmla="*/ 4510465 w 6936"/>
              <a:gd name="T89" fmla="*/ 964465 h 1947"/>
              <a:gd name="T90" fmla="*/ 4462127 w 6936"/>
              <a:gd name="T91" fmla="*/ 1099163 h 1947"/>
              <a:gd name="T92" fmla="*/ 4309928 w 6936"/>
              <a:gd name="T93" fmla="*/ 1167820 h 1947"/>
              <a:gd name="T94" fmla="*/ 4272694 w 6936"/>
              <a:gd name="T95" fmla="*/ 1167820 h 1947"/>
              <a:gd name="T96" fmla="*/ 3548929 w 6936"/>
              <a:gd name="T97" fmla="*/ 1167820 h 1947"/>
              <a:gd name="T98" fmla="*/ 3453560 w 6936"/>
              <a:gd name="T99" fmla="*/ 1167820 h 1947"/>
              <a:gd name="T100" fmla="*/ 3403262 w 6936"/>
              <a:gd name="T101" fmla="*/ 1103087 h 1947"/>
              <a:gd name="T102" fmla="*/ 3316384 w 6936"/>
              <a:gd name="T103" fmla="*/ 1125972 h 1947"/>
              <a:gd name="T104" fmla="*/ 3309199 w 6936"/>
              <a:gd name="T105" fmla="*/ 1215553 h 1947"/>
              <a:gd name="T106" fmla="*/ 3391504 w 6936"/>
              <a:gd name="T107" fmla="*/ 1252170 h 1947"/>
              <a:gd name="T108" fmla="*/ 3814136 w 6936"/>
              <a:gd name="T109" fmla="*/ 1188090 h 1947"/>
              <a:gd name="T110" fmla="*/ 4285105 w 6936"/>
              <a:gd name="T111" fmla="*/ 1188090 h 1947"/>
              <a:gd name="T112" fmla="*/ 4326258 w 6936"/>
              <a:gd name="T113" fmla="*/ 1186783 h 1947"/>
              <a:gd name="T114" fmla="*/ 4483683 w 6936"/>
              <a:gd name="T115" fmla="*/ 1103740 h 1947"/>
              <a:gd name="T116" fmla="*/ 4530062 w 6936"/>
              <a:gd name="T117" fmla="*/ 410633 h 1947"/>
              <a:gd name="T118" fmla="*/ 4530062 w 6936"/>
              <a:gd name="T119" fmla="*/ 234087 h 194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936" h="1947">
                <a:moveTo>
                  <a:pt x="5200" y="1882"/>
                </a:moveTo>
                <a:lnTo>
                  <a:pt x="5200" y="1882"/>
                </a:lnTo>
                <a:cubicBezTo>
                  <a:pt x="5164" y="1894"/>
                  <a:pt x="5124" y="1883"/>
                  <a:pt x="5100" y="1854"/>
                </a:cubicBezTo>
                <a:cubicBezTo>
                  <a:pt x="5077" y="1825"/>
                  <a:pt x="5074" y="1784"/>
                  <a:pt x="5093" y="1753"/>
                </a:cubicBezTo>
                <a:cubicBezTo>
                  <a:pt x="5112" y="1722"/>
                  <a:pt x="5149" y="1704"/>
                  <a:pt x="5184" y="1711"/>
                </a:cubicBezTo>
                <a:cubicBezTo>
                  <a:pt x="5227" y="1720"/>
                  <a:pt x="5256" y="1756"/>
                  <a:pt x="5257" y="1798"/>
                </a:cubicBezTo>
                <a:cubicBezTo>
                  <a:pt x="5256" y="1835"/>
                  <a:pt x="5234" y="1869"/>
                  <a:pt x="5200" y="1882"/>
                </a:cubicBezTo>
                <a:close/>
                <a:moveTo>
                  <a:pt x="6717" y="28"/>
                </a:moveTo>
                <a:lnTo>
                  <a:pt x="6717" y="28"/>
                </a:lnTo>
                <a:cubicBezTo>
                  <a:pt x="6641" y="0"/>
                  <a:pt x="6554" y="7"/>
                  <a:pt x="6473" y="7"/>
                </a:cubicBezTo>
                <a:lnTo>
                  <a:pt x="6068" y="7"/>
                </a:lnTo>
                <a:lnTo>
                  <a:pt x="5449" y="7"/>
                </a:lnTo>
                <a:lnTo>
                  <a:pt x="4679" y="7"/>
                </a:lnTo>
                <a:lnTo>
                  <a:pt x="3817" y="7"/>
                </a:lnTo>
                <a:lnTo>
                  <a:pt x="2934" y="7"/>
                </a:lnTo>
                <a:lnTo>
                  <a:pt x="2088" y="7"/>
                </a:lnTo>
                <a:lnTo>
                  <a:pt x="1342" y="7"/>
                </a:lnTo>
                <a:lnTo>
                  <a:pt x="764" y="7"/>
                </a:lnTo>
                <a:lnTo>
                  <a:pt x="413" y="7"/>
                </a:lnTo>
                <a:cubicBezTo>
                  <a:pt x="391" y="7"/>
                  <a:pt x="368" y="7"/>
                  <a:pt x="345" y="7"/>
                </a:cubicBezTo>
                <a:cubicBezTo>
                  <a:pt x="223" y="8"/>
                  <a:pt x="109" y="70"/>
                  <a:pt x="48" y="176"/>
                </a:cubicBezTo>
                <a:cubicBezTo>
                  <a:pt x="0" y="260"/>
                  <a:pt x="3" y="348"/>
                  <a:pt x="3" y="440"/>
                </a:cubicBezTo>
                <a:lnTo>
                  <a:pt x="3" y="809"/>
                </a:lnTo>
                <a:cubicBezTo>
                  <a:pt x="3" y="1031"/>
                  <a:pt x="3" y="1253"/>
                  <a:pt x="3" y="1474"/>
                </a:cubicBezTo>
                <a:cubicBezTo>
                  <a:pt x="4" y="1637"/>
                  <a:pt x="116" y="1782"/>
                  <a:pt x="278" y="1811"/>
                </a:cubicBezTo>
                <a:cubicBezTo>
                  <a:pt x="347" y="1824"/>
                  <a:pt x="423" y="1817"/>
                  <a:pt x="492" y="1817"/>
                </a:cubicBezTo>
                <a:lnTo>
                  <a:pt x="1300" y="1817"/>
                </a:lnTo>
                <a:lnTo>
                  <a:pt x="1463" y="1817"/>
                </a:lnTo>
                <a:cubicBezTo>
                  <a:pt x="1420" y="1847"/>
                  <a:pt x="1376" y="1878"/>
                  <a:pt x="1332" y="1909"/>
                </a:cubicBezTo>
                <a:cubicBezTo>
                  <a:pt x="1316" y="1919"/>
                  <a:pt x="1331" y="1946"/>
                  <a:pt x="1347" y="1935"/>
                </a:cubicBezTo>
                <a:cubicBezTo>
                  <a:pt x="1404" y="1896"/>
                  <a:pt x="1460" y="1857"/>
                  <a:pt x="1516" y="1818"/>
                </a:cubicBezTo>
                <a:cubicBezTo>
                  <a:pt x="1526" y="1810"/>
                  <a:pt x="1525" y="1798"/>
                  <a:pt x="1516" y="1791"/>
                </a:cubicBezTo>
                <a:cubicBezTo>
                  <a:pt x="1467" y="1753"/>
                  <a:pt x="1418" y="1716"/>
                  <a:pt x="1369" y="1679"/>
                </a:cubicBezTo>
                <a:cubicBezTo>
                  <a:pt x="1361" y="1673"/>
                  <a:pt x="1355" y="1668"/>
                  <a:pt x="1347" y="1662"/>
                </a:cubicBezTo>
                <a:cubicBezTo>
                  <a:pt x="1341" y="1657"/>
                  <a:pt x="1330" y="1661"/>
                  <a:pt x="1326" y="1668"/>
                </a:cubicBezTo>
                <a:cubicBezTo>
                  <a:pt x="1322" y="1676"/>
                  <a:pt x="1325" y="1683"/>
                  <a:pt x="1332" y="1688"/>
                </a:cubicBezTo>
                <a:cubicBezTo>
                  <a:pt x="1374" y="1721"/>
                  <a:pt x="1417" y="1753"/>
                  <a:pt x="1459" y="1786"/>
                </a:cubicBezTo>
                <a:lnTo>
                  <a:pt x="891" y="1786"/>
                </a:lnTo>
                <a:lnTo>
                  <a:pt x="500" y="1786"/>
                </a:lnTo>
                <a:cubicBezTo>
                  <a:pt x="430" y="1786"/>
                  <a:pt x="355" y="1794"/>
                  <a:pt x="287" y="1781"/>
                </a:cubicBezTo>
                <a:cubicBezTo>
                  <a:pt x="186" y="1763"/>
                  <a:pt x="99" y="1695"/>
                  <a:pt x="59" y="1601"/>
                </a:cubicBezTo>
                <a:cubicBezTo>
                  <a:pt x="39" y="1557"/>
                  <a:pt x="34" y="1510"/>
                  <a:pt x="34" y="1462"/>
                </a:cubicBezTo>
                <a:lnTo>
                  <a:pt x="34" y="1190"/>
                </a:lnTo>
                <a:lnTo>
                  <a:pt x="34" y="421"/>
                </a:lnTo>
                <a:cubicBezTo>
                  <a:pt x="34" y="396"/>
                  <a:pt x="34" y="371"/>
                  <a:pt x="34" y="347"/>
                </a:cubicBezTo>
                <a:cubicBezTo>
                  <a:pt x="34" y="268"/>
                  <a:pt x="62" y="192"/>
                  <a:pt x="117" y="134"/>
                </a:cubicBezTo>
                <a:cubicBezTo>
                  <a:pt x="180" y="68"/>
                  <a:pt x="264" y="38"/>
                  <a:pt x="354" y="38"/>
                </a:cubicBezTo>
                <a:lnTo>
                  <a:pt x="590" y="38"/>
                </a:lnTo>
                <a:lnTo>
                  <a:pt x="1073" y="38"/>
                </a:lnTo>
                <a:lnTo>
                  <a:pt x="1742" y="38"/>
                </a:lnTo>
                <a:lnTo>
                  <a:pt x="2534" y="38"/>
                </a:lnTo>
                <a:lnTo>
                  <a:pt x="3394" y="38"/>
                </a:lnTo>
                <a:lnTo>
                  <a:pt x="4258" y="38"/>
                </a:lnTo>
                <a:lnTo>
                  <a:pt x="5066" y="38"/>
                </a:lnTo>
                <a:lnTo>
                  <a:pt x="5761" y="38"/>
                </a:lnTo>
                <a:lnTo>
                  <a:pt x="6281" y="38"/>
                </a:lnTo>
                <a:lnTo>
                  <a:pt x="6564" y="38"/>
                </a:lnTo>
                <a:cubicBezTo>
                  <a:pt x="6587" y="38"/>
                  <a:pt x="6610" y="37"/>
                  <a:pt x="6633" y="39"/>
                </a:cubicBezTo>
                <a:cubicBezTo>
                  <a:pt x="6798" y="57"/>
                  <a:pt x="6905" y="200"/>
                  <a:pt x="6905" y="360"/>
                </a:cubicBezTo>
                <a:lnTo>
                  <a:pt x="6905" y="1048"/>
                </a:lnTo>
                <a:lnTo>
                  <a:pt x="6905" y="1397"/>
                </a:lnTo>
                <a:cubicBezTo>
                  <a:pt x="6905" y="1424"/>
                  <a:pt x="6905" y="1450"/>
                  <a:pt x="6905" y="1475"/>
                </a:cubicBezTo>
                <a:cubicBezTo>
                  <a:pt x="6905" y="1551"/>
                  <a:pt x="6880" y="1623"/>
                  <a:pt x="6831" y="1681"/>
                </a:cubicBezTo>
                <a:cubicBezTo>
                  <a:pt x="6772" y="1748"/>
                  <a:pt x="6687" y="1785"/>
                  <a:pt x="6598" y="1786"/>
                </a:cubicBezTo>
                <a:cubicBezTo>
                  <a:pt x="6579" y="1786"/>
                  <a:pt x="6560" y="1786"/>
                  <a:pt x="6541" y="1786"/>
                </a:cubicBezTo>
                <a:lnTo>
                  <a:pt x="6233" y="1786"/>
                </a:lnTo>
                <a:lnTo>
                  <a:pt x="5433" y="1786"/>
                </a:lnTo>
                <a:lnTo>
                  <a:pt x="5287" y="1786"/>
                </a:lnTo>
                <a:cubicBezTo>
                  <a:pt x="5282" y="1742"/>
                  <a:pt x="5253" y="1703"/>
                  <a:pt x="5210" y="1687"/>
                </a:cubicBezTo>
                <a:cubicBezTo>
                  <a:pt x="5164" y="1669"/>
                  <a:pt x="5108" y="1684"/>
                  <a:pt x="5077" y="1722"/>
                </a:cubicBezTo>
                <a:cubicBezTo>
                  <a:pt x="5046" y="1761"/>
                  <a:pt x="5041" y="1816"/>
                  <a:pt x="5066" y="1859"/>
                </a:cubicBezTo>
                <a:cubicBezTo>
                  <a:pt x="5092" y="1902"/>
                  <a:pt x="5142" y="1924"/>
                  <a:pt x="5192" y="1915"/>
                </a:cubicBezTo>
                <a:cubicBezTo>
                  <a:pt x="5241" y="1906"/>
                  <a:pt x="5278" y="1865"/>
                  <a:pt x="5286" y="1817"/>
                </a:cubicBezTo>
                <a:lnTo>
                  <a:pt x="5839" y="1817"/>
                </a:lnTo>
                <a:lnTo>
                  <a:pt x="6560" y="1817"/>
                </a:lnTo>
                <a:cubicBezTo>
                  <a:pt x="6581" y="1817"/>
                  <a:pt x="6603" y="1818"/>
                  <a:pt x="6623" y="1815"/>
                </a:cubicBezTo>
                <a:cubicBezTo>
                  <a:pt x="6717" y="1809"/>
                  <a:pt x="6806" y="1762"/>
                  <a:pt x="6864" y="1688"/>
                </a:cubicBezTo>
                <a:cubicBezTo>
                  <a:pt x="6930" y="1604"/>
                  <a:pt x="6935" y="1509"/>
                  <a:pt x="6935" y="1409"/>
                </a:cubicBezTo>
                <a:lnTo>
                  <a:pt x="6935" y="628"/>
                </a:lnTo>
                <a:lnTo>
                  <a:pt x="6935" y="358"/>
                </a:lnTo>
                <a:cubicBezTo>
                  <a:pt x="6935" y="213"/>
                  <a:pt x="6856" y="81"/>
                  <a:pt x="6717" y="2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5" name="Freeform 219">
            <a:extLst>
              <a:ext uri="{FF2B5EF4-FFF2-40B4-BE49-F238E27FC236}">
                <a16:creationId xmlns:a16="http://schemas.microsoft.com/office/drawing/2014/main" id="{580E4D85-E7A6-D255-CADF-49F60F68E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841" y="5003515"/>
            <a:ext cx="2845829" cy="687910"/>
          </a:xfrm>
          <a:prstGeom prst="roundRect">
            <a:avLst>
              <a:gd name="adj" fmla="val 17467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6" name="Freeform 291">
            <a:extLst>
              <a:ext uri="{FF2B5EF4-FFF2-40B4-BE49-F238E27FC236}">
                <a16:creationId xmlns:a16="http://schemas.microsoft.com/office/drawing/2014/main" id="{88E35407-5C97-CA1E-2A45-423EF06B1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29" y="4949027"/>
            <a:ext cx="2862856" cy="752615"/>
          </a:xfrm>
          <a:custGeom>
            <a:avLst/>
            <a:gdLst>
              <a:gd name="T0" fmla="*/ 3396730 w 6936"/>
              <a:gd name="T1" fmla="*/ 1229960 h 1948"/>
              <a:gd name="T2" fmla="*/ 3331408 w 6936"/>
              <a:gd name="T3" fmla="*/ 1211661 h 1948"/>
              <a:gd name="T4" fmla="*/ 3326836 w 6936"/>
              <a:gd name="T5" fmla="*/ 1145654 h 1948"/>
              <a:gd name="T6" fmla="*/ 3386278 w 6936"/>
              <a:gd name="T7" fmla="*/ 1118205 h 1948"/>
              <a:gd name="T8" fmla="*/ 3433963 w 6936"/>
              <a:gd name="T9" fmla="*/ 1175717 h 1948"/>
              <a:gd name="T10" fmla="*/ 4387660 w 6936"/>
              <a:gd name="T11" fmla="*/ 18953 h 1948"/>
              <a:gd name="T12" fmla="*/ 4228275 w 6936"/>
              <a:gd name="T13" fmla="*/ 4575 h 1948"/>
              <a:gd name="T14" fmla="*/ 3559381 w 6936"/>
              <a:gd name="T15" fmla="*/ 4575 h 1948"/>
              <a:gd name="T16" fmla="*/ 2493330 w 6936"/>
              <a:gd name="T17" fmla="*/ 4575 h 1948"/>
              <a:gd name="T18" fmla="*/ 1363918 w 6936"/>
              <a:gd name="T19" fmla="*/ 4575 h 1948"/>
              <a:gd name="T20" fmla="*/ 499058 w 6936"/>
              <a:gd name="T21" fmla="*/ 4575 h 1948"/>
              <a:gd name="T22" fmla="*/ 269779 w 6936"/>
              <a:gd name="T23" fmla="*/ 4575 h 1948"/>
              <a:gd name="T24" fmla="*/ 225360 w 6936"/>
              <a:gd name="T25" fmla="*/ 4575 h 1948"/>
              <a:gd name="T26" fmla="*/ 31354 w 6936"/>
              <a:gd name="T27" fmla="*/ 115023 h 1948"/>
              <a:gd name="T28" fmla="*/ 1960 w 6936"/>
              <a:gd name="T29" fmla="*/ 529367 h 1948"/>
              <a:gd name="T30" fmla="*/ 1960 w 6936"/>
              <a:gd name="T31" fmla="*/ 963970 h 1948"/>
              <a:gd name="T32" fmla="*/ 181594 w 6936"/>
              <a:gd name="T33" fmla="*/ 1183559 h 1948"/>
              <a:gd name="T34" fmla="*/ 321383 w 6936"/>
              <a:gd name="T35" fmla="*/ 1187480 h 1948"/>
              <a:gd name="T36" fmla="*/ 955657 w 6936"/>
              <a:gd name="T37" fmla="*/ 1187480 h 1948"/>
              <a:gd name="T38" fmla="*/ 870085 w 6936"/>
              <a:gd name="T39" fmla="*/ 1247606 h 1948"/>
              <a:gd name="T40" fmla="*/ 879884 w 6936"/>
              <a:gd name="T41" fmla="*/ 1264598 h 1948"/>
              <a:gd name="T42" fmla="*/ 990277 w 6936"/>
              <a:gd name="T43" fmla="*/ 1187480 h 1948"/>
              <a:gd name="T44" fmla="*/ 990277 w 6936"/>
              <a:gd name="T45" fmla="*/ 1170488 h 1948"/>
              <a:gd name="T46" fmla="*/ 894254 w 6936"/>
              <a:gd name="T47" fmla="*/ 1097292 h 1948"/>
              <a:gd name="T48" fmla="*/ 879884 w 6936"/>
              <a:gd name="T49" fmla="*/ 1086182 h 1948"/>
              <a:gd name="T50" fmla="*/ 866166 w 6936"/>
              <a:gd name="T51" fmla="*/ 1090103 h 1948"/>
              <a:gd name="T52" fmla="*/ 870085 w 6936"/>
              <a:gd name="T53" fmla="*/ 1103827 h 1948"/>
              <a:gd name="T54" fmla="*/ 953044 w 6936"/>
              <a:gd name="T55" fmla="*/ 1167221 h 1948"/>
              <a:gd name="T56" fmla="*/ 326609 w 6936"/>
              <a:gd name="T57" fmla="*/ 1167221 h 1948"/>
              <a:gd name="T58" fmla="*/ 187473 w 6936"/>
              <a:gd name="T59" fmla="*/ 1163953 h 1948"/>
              <a:gd name="T60" fmla="*/ 38540 w 6936"/>
              <a:gd name="T61" fmla="*/ 1046970 h 1948"/>
              <a:gd name="T62" fmla="*/ 22209 w 6936"/>
              <a:gd name="T63" fmla="*/ 955474 h 1948"/>
              <a:gd name="T64" fmla="*/ 22209 w 6936"/>
              <a:gd name="T65" fmla="*/ 275140 h 1948"/>
              <a:gd name="T66" fmla="*/ 22209 w 6936"/>
              <a:gd name="T67" fmla="*/ 226778 h 1948"/>
              <a:gd name="T68" fmla="*/ 76426 w 6936"/>
              <a:gd name="T69" fmla="*/ 87574 h 1948"/>
              <a:gd name="T70" fmla="*/ 231239 w 6936"/>
              <a:gd name="T71" fmla="*/ 24834 h 1948"/>
              <a:gd name="T72" fmla="*/ 700902 w 6936"/>
              <a:gd name="T73" fmla="*/ 24834 h 1948"/>
              <a:gd name="T74" fmla="*/ 1655253 w 6936"/>
              <a:gd name="T75" fmla="*/ 24834 h 1948"/>
              <a:gd name="T76" fmla="*/ 2781399 w 6936"/>
              <a:gd name="T77" fmla="*/ 24834 h 1948"/>
              <a:gd name="T78" fmla="*/ 3763185 w 6936"/>
              <a:gd name="T79" fmla="*/ 24834 h 1948"/>
              <a:gd name="T80" fmla="*/ 4287718 w 6936"/>
              <a:gd name="T81" fmla="*/ 24834 h 1948"/>
              <a:gd name="T82" fmla="*/ 4332790 w 6936"/>
              <a:gd name="T83" fmla="*/ 26142 h 1948"/>
              <a:gd name="T84" fmla="*/ 4510465 w 6936"/>
              <a:gd name="T85" fmla="*/ 235274 h 1948"/>
              <a:gd name="T86" fmla="*/ 4510465 w 6936"/>
              <a:gd name="T87" fmla="*/ 913648 h 1948"/>
              <a:gd name="T88" fmla="*/ 4510465 w 6936"/>
              <a:gd name="T89" fmla="*/ 964624 h 1948"/>
              <a:gd name="T90" fmla="*/ 4462127 w 6936"/>
              <a:gd name="T91" fmla="*/ 1098599 h 1948"/>
              <a:gd name="T92" fmla="*/ 4309928 w 6936"/>
              <a:gd name="T93" fmla="*/ 1167221 h 1948"/>
              <a:gd name="T94" fmla="*/ 4272694 w 6936"/>
              <a:gd name="T95" fmla="*/ 1167221 h 1948"/>
              <a:gd name="T96" fmla="*/ 3548929 w 6936"/>
              <a:gd name="T97" fmla="*/ 1167221 h 1948"/>
              <a:gd name="T98" fmla="*/ 3453560 w 6936"/>
              <a:gd name="T99" fmla="*/ 1167221 h 1948"/>
              <a:gd name="T100" fmla="*/ 3403262 w 6936"/>
              <a:gd name="T101" fmla="*/ 1102520 h 1948"/>
              <a:gd name="T102" fmla="*/ 3316384 w 6936"/>
              <a:gd name="T103" fmla="*/ 1125394 h 1948"/>
              <a:gd name="T104" fmla="*/ 3309199 w 6936"/>
              <a:gd name="T105" fmla="*/ 1214929 h 1948"/>
              <a:gd name="T106" fmla="*/ 3391504 w 6936"/>
              <a:gd name="T107" fmla="*/ 1251527 h 1948"/>
              <a:gd name="T108" fmla="*/ 3814136 w 6936"/>
              <a:gd name="T109" fmla="*/ 1187480 h 1948"/>
              <a:gd name="T110" fmla="*/ 4285105 w 6936"/>
              <a:gd name="T111" fmla="*/ 1187480 h 1948"/>
              <a:gd name="T112" fmla="*/ 4326258 w 6936"/>
              <a:gd name="T113" fmla="*/ 1186827 h 1948"/>
              <a:gd name="T114" fmla="*/ 4483683 w 6936"/>
              <a:gd name="T115" fmla="*/ 1103174 h 1948"/>
              <a:gd name="T116" fmla="*/ 4530062 w 6936"/>
              <a:gd name="T117" fmla="*/ 410423 h 1948"/>
              <a:gd name="T118" fmla="*/ 4530062 w 6936"/>
              <a:gd name="T119" fmla="*/ 234621 h 194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936" h="1948">
                <a:moveTo>
                  <a:pt x="5200" y="1882"/>
                </a:moveTo>
                <a:lnTo>
                  <a:pt x="5200" y="1882"/>
                </a:lnTo>
                <a:cubicBezTo>
                  <a:pt x="5164" y="1895"/>
                  <a:pt x="5124" y="1884"/>
                  <a:pt x="5100" y="1854"/>
                </a:cubicBezTo>
                <a:cubicBezTo>
                  <a:pt x="5077" y="1826"/>
                  <a:pt x="5074" y="1785"/>
                  <a:pt x="5093" y="1753"/>
                </a:cubicBezTo>
                <a:cubicBezTo>
                  <a:pt x="5112" y="1722"/>
                  <a:pt x="5149" y="1705"/>
                  <a:pt x="5184" y="1711"/>
                </a:cubicBezTo>
                <a:cubicBezTo>
                  <a:pt x="5227" y="1720"/>
                  <a:pt x="5256" y="1756"/>
                  <a:pt x="5257" y="1799"/>
                </a:cubicBezTo>
                <a:cubicBezTo>
                  <a:pt x="5256" y="1835"/>
                  <a:pt x="5234" y="1869"/>
                  <a:pt x="5200" y="1882"/>
                </a:cubicBezTo>
                <a:close/>
                <a:moveTo>
                  <a:pt x="6717" y="29"/>
                </a:moveTo>
                <a:lnTo>
                  <a:pt x="6717" y="29"/>
                </a:lnTo>
                <a:cubicBezTo>
                  <a:pt x="6641" y="0"/>
                  <a:pt x="6554" y="7"/>
                  <a:pt x="6473" y="7"/>
                </a:cubicBezTo>
                <a:lnTo>
                  <a:pt x="6068" y="7"/>
                </a:lnTo>
                <a:lnTo>
                  <a:pt x="5449" y="7"/>
                </a:lnTo>
                <a:lnTo>
                  <a:pt x="4679" y="7"/>
                </a:lnTo>
                <a:lnTo>
                  <a:pt x="3817" y="7"/>
                </a:lnTo>
                <a:lnTo>
                  <a:pt x="2934" y="7"/>
                </a:lnTo>
                <a:lnTo>
                  <a:pt x="2088" y="7"/>
                </a:lnTo>
                <a:lnTo>
                  <a:pt x="1342" y="7"/>
                </a:lnTo>
                <a:lnTo>
                  <a:pt x="764" y="7"/>
                </a:lnTo>
                <a:lnTo>
                  <a:pt x="413" y="7"/>
                </a:lnTo>
                <a:cubicBezTo>
                  <a:pt x="391" y="7"/>
                  <a:pt x="368" y="7"/>
                  <a:pt x="345" y="7"/>
                </a:cubicBezTo>
                <a:cubicBezTo>
                  <a:pt x="223" y="8"/>
                  <a:pt x="109" y="70"/>
                  <a:pt x="48" y="176"/>
                </a:cubicBezTo>
                <a:cubicBezTo>
                  <a:pt x="0" y="260"/>
                  <a:pt x="3" y="349"/>
                  <a:pt x="3" y="440"/>
                </a:cubicBezTo>
                <a:lnTo>
                  <a:pt x="3" y="810"/>
                </a:lnTo>
                <a:cubicBezTo>
                  <a:pt x="3" y="1031"/>
                  <a:pt x="3" y="1253"/>
                  <a:pt x="3" y="1475"/>
                </a:cubicBezTo>
                <a:cubicBezTo>
                  <a:pt x="4" y="1637"/>
                  <a:pt x="116" y="1782"/>
                  <a:pt x="278" y="1811"/>
                </a:cubicBezTo>
                <a:cubicBezTo>
                  <a:pt x="347" y="1824"/>
                  <a:pt x="423" y="1817"/>
                  <a:pt x="492" y="1817"/>
                </a:cubicBezTo>
                <a:lnTo>
                  <a:pt x="1300" y="1817"/>
                </a:lnTo>
                <a:lnTo>
                  <a:pt x="1463" y="1817"/>
                </a:lnTo>
                <a:cubicBezTo>
                  <a:pt x="1420" y="1848"/>
                  <a:pt x="1376" y="1878"/>
                  <a:pt x="1332" y="1909"/>
                </a:cubicBezTo>
                <a:cubicBezTo>
                  <a:pt x="1316" y="1920"/>
                  <a:pt x="1331" y="1947"/>
                  <a:pt x="1347" y="1935"/>
                </a:cubicBezTo>
                <a:cubicBezTo>
                  <a:pt x="1404" y="1896"/>
                  <a:pt x="1460" y="1857"/>
                  <a:pt x="1516" y="1817"/>
                </a:cubicBezTo>
                <a:cubicBezTo>
                  <a:pt x="1526" y="1811"/>
                  <a:pt x="1525" y="1799"/>
                  <a:pt x="1516" y="1791"/>
                </a:cubicBezTo>
                <a:cubicBezTo>
                  <a:pt x="1467" y="1753"/>
                  <a:pt x="1418" y="1716"/>
                  <a:pt x="1369" y="1679"/>
                </a:cubicBezTo>
                <a:cubicBezTo>
                  <a:pt x="1361" y="1673"/>
                  <a:pt x="1355" y="1668"/>
                  <a:pt x="1347" y="1662"/>
                </a:cubicBezTo>
                <a:cubicBezTo>
                  <a:pt x="1341" y="1657"/>
                  <a:pt x="1330" y="1661"/>
                  <a:pt x="1326" y="1668"/>
                </a:cubicBezTo>
                <a:cubicBezTo>
                  <a:pt x="1322" y="1676"/>
                  <a:pt x="1325" y="1684"/>
                  <a:pt x="1332" y="1689"/>
                </a:cubicBezTo>
                <a:cubicBezTo>
                  <a:pt x="1374" y="1721"/>
                  <a:pt x="1417" y="1753"/>
                  <a:pt x="1459" y="1786"/>
                </a:cubicBezTo>
                <a:lnTo>
                  <a:pt x="891" y="1786"/>
                </a:lnTo>
                <a:lnTo>
                  <a:pt x="500" y="1786"/>
                </a:lnTo>
                <a:cubicBezTo>
                  <a:pt x="430" y="1786"/>
                  <a:pt x="355" y="1794"/>
                  <a:pt x="287" y="1781"/>
                </a:cubicBezTo>
                <a:cubicBezTo>
                  <a:pt x="186" y="1764"/>
                  <a:pt x="99" y="1695"/>
                  <a:pt x="59" y="1602"/>
                </a:cubicBezTo>
                <a:cubicBezTo>
                  <a:pt x="39" y="1557"/>
                  <a:pt x="34" y="1510"/>
                  <a:pt x="34" y="1462"/>
                </a:cubicBezTo>
                <a:lnTo>
                  <a:pt x="34" y="1190"/>
                </a:lnTo>
                <a:lnTo>
                  <a:pt x="34" y="421"/>
                </a:lnTo>
                <a:cubicBezTo>
                  <a:pt x="34" y="396"/>
                  <a:pt x="34" y="372"/>
                  <a:pt x="34" y="347"/>
                </a:cubicBezTo>
                <a:cubicBezTo>
                  <a:pt x="34" y="268"/>
                  <a:pt x="62" y="192"/>
                  <a:pt x="117" y="134"/>
                </a:cubicBezTo>
                <a:cubicBezTo>
                  <a:pt x="180" y="68"/>
                  <a:pt x="264" y="38"/>
                  <a:pt x="354" y="38"/>
                </a:cubicBezTo>
                <a:lnTo>
                  <a:pt x="590" y="38"/>
                </a:lnTo>
                <a:lnTo>
                  <a:pt x="1073" y="38"/>
                </a:lnTo>
                <a:lnTo>
                  <a:pt x="1742" y="38"/>
                </a:lnTo>
                <a:lnTo>
                  <a:pt x="2534" y="38"/>
                </a:lnTo>
                <a:lnTo>
                  <a:pt x="3394" y="38"/>
                </a:lnTo>
                <a:lnTo>
                  <a:pt x="4258" y="38"/>
                </a:lnTo>
                <a:lnTo>
                  <a:pt x="5066" y="38"/>
                </a:lnTo>
                <a:lnTo>
                  <a:pt x="5761" y="38"/>
                </a:lnTo>
                <a:lnTo>
                  <a:pt x="6281" y="38"/>
                </a:lnTo>
                <a:lnTo>
                  <a:pt x="6564" y="38"/>
                </a:lnTo>
                <a:cubicBezTo>
                  <a:pt x="6587" y="38"/>
                  <a:pt x="6610" y="37"/>
                  <a:pt x="6633" y="40"/>
                </a:cubicBezTo>
                <a:cubicBezTo>
                  <a:pt x="6798" y="58"/>
                  <a:pt x="6905" y="200"/>
                  <a:pt x="6905" y="360"/>
                </a:cubicBezTo>
                <a:lnTo>
                  <a:pt x="6905" y="1048"/>
                </a:lnTo>
                <a:lnTo>
                  <a:pt x="6905" y="1398"/>
                </a:lnTo>
                <a:cubicBezTo>
                  <a:pt x="6905" y="1424"/>
                  <a:pt x="6905" y="1450"/>
                  <a:pt x="6905" y="1476"/>
                </a:cubicBezTo>
                <a:cubicBezTo>
                  <a:pt x="6905" y="1551"/>
                  <a:pt x="6880" y="1623"/>
                  <a:pt x="6831" y="1681"/>
                </a:cubicBezTo>
                <a:cubicBezTo>
                  <a:pt x="6772" y="1748"/>
                  <a:pt x="6687" y="1785"/>
                  <a:pt x="6598" y="1786"/>
                </a:cubicBezTo>
                <a:cubicBezTo>
                  <a:pt x="6579" y="1786"/>
                  <a:pt x="6560" y="1786"/>
                  <a:pt x="6541" y="1786"/>
                </a:cubicBezTo>
                <a:lnTo>
                  <a:pt x="6233" y="1786"/>
                </a:lnTo>
                <a:lnTo>
                  <a:pt x="5433" y="1786"/>
                </a:lnTo>
                <a:lnTo>
                  <a:pt x="5287" y="1786"/>
                </a:lnTo>
                <a:cubicBezTo>
                  <a:pt x="5282" y="1742"/>
                  <a:pt x="5253" y="1703"/>
                  <a:pt x="5210" y="1687"/>
                </a:cubicBezTo>
                <a:cubicBezTo>
                  <a:pt x="5164" y="1670"/>
                  <a:pt x="5108" y="1684"/>
                  <a:pt x="5077" y="1722"/>
                </a:cubicBezTo>
                <a:cubicBezTo>
                  <a:pt x="5046" y="1761"/>
                  <a:pt x="5041" y="1816"/>
                  <a:pt x="5066" y="1859"/>
                </a:cubicBezTo>
                <a:cubicBezTo>
                  <a:pt x="5092" y="1903"/>
                  <a:pt x="5142" y="1924"/>
                  <a:pt x="5192" y="1915"/>
                </a:cubicBezTo>
                <a:cubicBezTo>
                  <a:pt x="5241" y="1906"/>
                  <a:pt x="5278" y="1865"/>
                  <a:pt x="5286" y="1817"/>
                </a:cubicBezTo>
                <a:lnTo>
                  <a:pt x="5839" y="1817"/>
                </a:lnTo>
                <a:lnTo>
                  <a:pt x="6560" y="1817"/>
                </a:lnTo>
                <a:cubicBezTo>
                  <a:pt x="6581" y="1817"/>
                  <a:pt x="6603" y="1817"/>
                  <a:pt x="6623" y="1816"/>
                </a:cubicBezTo>
                <a:cubicBezTo>
                  <a:pt x="6717" y="1809"/>
                  <a:pt x="6806" y="1763"/>
                  <a:pt x="6864" y="1688"/>
                </a:cubicBezTo>
                <a:cubicBezTo>
                  <a:pt x="6930" y="1604"/>
                  <a:pt x="6935" y="1509"/>
                  <a:pt x="6935" y="1409"/>
                </a:cubicBezTo>
                <a:lnTo>
                  <a:pt x="6935" y="628"/>
                </a:lnTo>
                <a:lnTo>
                  <a:pt x="6935" y="359"/>
                </a:lnTo>
                <a:cubicBezTo>
                  <a:pt x="6935" y="213"/>
                  <a:pt x="6856" y="81"/>
                  <a:pt x="6717" y="2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7" name="Freeform 294">
            <a:extLst>
              <a:ext uri="{FF2B5EF4-FFF2-40B4-BE49-F238E27FC236}">
                <a16:creationId xmlns:a16="http://schemas.microsoft.com/office/drawing/2014/main" id="{EF1322E6-05BF-1F75-14E8-5080B2330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816" y="2821261"/>
            <a:ext cx="2736071" cy="687910"/>
          </a:xfrm>
          <a:prstGeom prst="roundRect">
            <a:avLst>
              <a:gd name="adj" fmla="val 17467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8" name="Freeform 366">
            <a:extLst>
              <a:ext uri="{FF2B5EF4-FFF2-40B4-BE49-F238E27FC236}">
                <a16:creationId xmlns:a16="http://schemas.microsoft.com/office/drawing/2014/main" id="{90681706-049A-B395-727A-3AC40985D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769" y="2766774"/>
            <a:ext cx="2862855" cy="750912"/>
          </a:xfrm>
          <a:custGeom>
            <a:avLst/>
            <a:gdLst>
              <a:gd name="T0" fmla="*/ 3395587 w 6937"/>
              <a:gd name="T1" fmla="*/ 1227787 h 1946"/>
              <a:gd name="T2" fmla="*/ 3330928 w 6937"/>
              <a:gd name="T3" fmla="*/ 1210163 h 1946"/>
              <a:gd name="T4" fmla="*/ 3326356 w 6937"/>
              <a:gd name="T5" fmla="*/ 1144237 h 1946"/>
              <a:gd name="T6" fmla="*/ 3386443 w 6937"/>
              <a:gd name="T7" fmla="*/ 1116822 h 1946"/>
              <a:gd name="T8" fmla="*/ 3433468 w 6937"/>
              <a:gd name="T9" fmla="*/ 1173610 h 1946"/>
              <a:gd name="T10" fmla="*/ 4387681 w 6937"/>
              <a:gd name="T11" fmla="*/ 18929 h 1946"/>
              <a:gd name="T12" fmla="*/ 4227013 w 6937"/>
              <a:gd name="T13" fmla="*/ 4569 h 1946"/>
              <a:gd name="T14" fmla="*/ 3558868 w 6937"/>
              <a:gd name="T15" fmla="*/ 4569 h 1946"/>
              <a:gd name="T16" fmla="*/ 2492971 w 6937"/>
              <a:gd name="T17" fmla="*/ 4569 h 1946"/>
              <a:gd name="T18" fmla="*/ 1363721 w 6937"/>
              <a:gd name="T19" fmla="*/ 4569 h 1946"/>
              <a:gd name="T20" fmla="*/ 498986 w 6937"/>
              <a:gd name="T21" fmla="*/ 4569 h 1946"/>
              <a:gd name="T22" fmla="*/ 269740 w 6937"/>
              <a:gd name="T23" fmla="*/ 4569 h 1946"/>
              <a:gd name="T24" fmla="*/ 225327 w 6937"/>
              <a:gd name="T25" fmla="*/ 4569 h 1946"/>
              <a:gd name="T26" fmla="*/ 30697 w 6937"/>
              <a:gd name="T27" fmla="*/ 114881 h 1946"/>
              <a:gd name="T28" fmla="*/ 1959 w 6937"/>
              <a:gd name="T29" fmla="*/ 528059 h 1946"/>
              <a:gd name="T30" fmla="*/ 1959 w 6937"/>
              <a:gd name="T31" fmla="*/ 962125 h 1946"/>
              <a:gd name="T32" fmla="*/ 182221 w 6937"/>
              <a:gd name="T33" fmla="*/ 1182095 h 1946"/>
              <a:gd name="T34" fmla="*/ 321337 w 6937"/>
              <a:gd name="T35" fmla="*/ 1186012 h 1946"/>
              <a:gd name="T36" fmla="*/ 956172 w 6937"/>
              <a:gd name="T37" fmla="*/ 1186012 h 1946"/>
              <a:gd name="T38" fmla="*/ 869960 w 6937"/>
              <a:gd name="T39" fmla="*/ 1245410 h 1946"/>
              <a:gd name="T40" fmla="*/ 879757 w 6937"/>
              <a:gd name="T41" fmla="*/ 1262381 h 1946"/>
              <a:gd name="T42" fmla="*/ 990135 w 6937"/>
              <a:gd name="T43" fmla="*/ 1186012 h 1946"/>
              <a:gd name="T44" fmla="*/ 990135 w 6937"/>
              <a:gd name="T45" fmla="*/ 1169041 h 1946"/>
              <a:gd name="T46" fmla="*/ 893472 w 6937"/>
              <a:gd name="T47" fmla="*/ 1095282 h 1946"/>
              <a:gd name="T48" fmla="*/ 879757 w 6937"/>
              <a:gd name="T49" fmla="*/ 1084838 h 1946"/>
              <a:gd name="T50" fmla="*/ 866041 w 6937"/>
              <a:gd name="T51" fmla="*/ 1088102 h 1946"/>
              <a:gd name="T52" fmla="*/ 869960 w 6937"/>
              <a:gd name="T53" fmla="*/ 1101809 h 1946"/>
              <a:gd name="T54" fmla="*/ 953560 w 6937"/>
              <a:gd name="T55" fmla="*/ 1165777 h 1946"/>
              <a:gd name="T56" fmla="*/ 325908 w 6937"/>
              <a:gd name="T57" fmla="*/ 1165777 h 1946"/>
              <a:gd name="T58" fmla="*/ 187446 w 6937"/>
              <a:gd name="T59" fmla="*/ 1162513 h 1946"/>
              <a:gd name="T60" fmla="*/ 37881 w 6937"/>
              <a:gd name="T61" fmla="*/ 1045022 h 1946"/>
              <a:gd name="T62" fmla="*/ 21553 w 6937"/>
              <a:gd name="T63" fmla="*/ 953640 h 1946"/>
              <a:gd name="T64" fmla="*/ 21553 w 6937"/>
              <a:gd name="T65" fmla="*/ 274147 h 1946"/>
              <a:gd name="T66" fmla="*/ 21553 w 6937"/>
              <a:gd name="T67" fmla="*/ 225845 h 1946"/>
              <a:gd name="T68" fmla="*/ 76415 w 6937"/>
              <a:gd name="T69" fmla="*/ 87466 h 1946"/>
              <a:gd name="T70" fmla="*/ 230552 w 6937"/>
              <a:gd name="T71" fmla="*/ 24151 h 1946"/>
              <a:gd name="T72" fmla="*/ 700801 w 6937"/>
              <a:gd name="T73" fmla="*/ 24151 h 1946"/>
              <a:gd name="T74" fmla="*/ 1654361 w 6937"/>
              <a:gd name="T75" fmla="*/ 24151 h 1946"/>
              <a:gd name="T76" fmla="*/ 2781651 w 6937"/>
              <a:gd name="T77" fmla="*/ 24151 h 1946"/>
              <a:gd name="T78" fmla="*/ 3762642 w 6937"/>
              <a:gd name="T79" fmla="*/ 24151 h 1946"/>
              <a:gd name="T80" fmla="*/ 4287100 w 6937"/>
              <a:gd name="T81" fmla="*/ 24151 h 1946"/>
              <a:gd name="T82" fmla="*/ 4332166 w 6937"/>
              <a:gd name="T83" fmla="*/ 26109 h 1946"/>
              <a:gd name="T84" fmla="*/ 4509815 w 6937"/>
              <a:gd name="T85" fmla="*/ 234330 h 1946"/>
              <a:gd name="T86" fmla="*/ 4509815 w 6937"/>
              <a:gd name="T87" fmla="*/ 911865 h 1946"/>
              <a:gd name="T88" fmla="*/ 4509815 w 6937"/>
              <a:gd name="T89" fmla="*/ 962778 h 1946"/>
              <a:gd name="T90" fmla="*/ 4460831 w 6937"/>
              <a:gd name="T91" fmla="*/ 1096588 h 1946"/>
              <a:gd name="T92" fmla="*/ 4309306 w 6937"/>
              <a:gd name="T93" fmla="*/ 1165777 h 1946"/>
              <a:gd name="T94" fmla="*/ 4271425 w 6937"/>
              <a:gd name="T95" fmla="*/ 1165777 h 1946"/>
              <a:gd name="T96" fmla="*/ 3547765 w 6937"/>
              <a:gd name="T97" fmla="*/ 1165777 h 1946"/>
              <a:gd name="T98" fmla="*/ 3453062 w 6937"/>
              <a:gd name="T99" fmla="*/ 1165777 h 1946"/>
              <a:gd name="T100" fmla="*/ 3402771 w 6937"/>
              <a:gd name="T101" fmla="*/ 1100504 h 1946"/>
              <a:gd name="T102" fmla="*/ 3315906 w 6937"/>
              <a:gd name="T103" fmla="*/ 1124002 h 1946"/>
              <a:gd name="T104" fmla="*/ 3308722 w 6937"/>
              <a:gd name="T105" fmla="*/ 1213426 h 1946"/>
              <a:gd name="T106" fmla="*/ 3390362 w 6937"/>
              <a:gd name="T107" fmla="*/ 1249979 h 1946"/>
              <a:gd name="T108" fmla="*/ 3814239 w 6937"/>
              <a:gd name="T109" fmla="*/ 1186012 h 1946"/>
              <a:gd name="T110" fmla="*/ 4284488 w 6937"/>
              <a:gd name="T111" fmla="*/ 1186012 h 1946"/>
              <a:gd name="T112" fmla="*/ 4325634 w 6937"/>
              <a:gd name="T113" fmla="*/ 1185359 h 1946"/>
              <a:gd name="T114" fmla="*/ 4482384 w 6937"/>
              <a:gd name="T115" fmla="*/ 1101809 h 1946"/>
              <a:gd name="T116" fmla="*/ 4530062 w 6937"/>
              <a:gd name="T117" fmla="*/ 409915 h 1946"/>
              <a:gd name="T118" fmla="*/ 4530062 w 6937"/>
              <a:gd name="T119" fmla="*/ 233678 h 194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937" h="1946">
                <a:moveTo>
                  <a:pt x="5199" y="1881"/>
                </a:moveTo>
                <a:lnTo>
                  <a:pt x="5199" y="1881"/>
                </a:lnTo>
                <a:cubicBezTo>
                  <a:pt x="5164" y="1894"/>
                  <a:pt x="5123" y="1883"/>
                  <a:pt x="5100" y="1854"/>
                </a:cubicBezTo>
                <a:cubicBezTo>
                  <a:pt x="5076" y="1825"/>
                  <a:pt x="5074" y="1784"/>
                  <a:pt x="5093" y="1753"/>
                </a:cubicBezTo>
                <a:cubicBezTo>
                  <a:pt x="5111" y="1722"/>
                  <a:pt x="5149" y="1704"/>
                  <a:pt x="5185" y="1711"/>
                </a:cubicBezTo>
                <a:cubicBezTo>
                  <a:pt x="5226" y="1719"/>
                  <a:pt x="5257" y="1755"/>
                  <a:pt x="5257" y="1798"/>
                </a:cubicBezTo>
                <a:cubicBezTo>
                  <a:pt x="5257" y="1835"/>
                  <a:pt x="5234" y="1869"/>
                  <a:pt x="5199" y="1881"/>
                </a:cubicBezTo>
                <a:close/>
                <a:moveTo>
                  <a:pt x="6718" y="29"/>
                </a:moveTo>
                <a:lnTo>
                  <a:pt x="6718" y="29"/>
                </a:lnTo>
                <a:cubicBezTo>
                  <a:pt x="6641" y="0"/>
                  <a:pt x="6553" y="7"/>
                  <a:pt x="6472" y="7"/>
                </a:cubicBezTo>
                <a:lnTo>
                  <a:pt x="6068" y="7"/>
                </a:lnTo>
                <a:lnTo>
                  <a:pt x="5449" y="7"/>
                </a:lnTo>
                <a:lnTo>
                  <a:pt x="4679" y="7"/>
                </a:lnTo>
                <a:lnTo>
                  <a:pt x="3817" y="7"/>
                </a:lnTo>
                <a:lnTo>
                  <a:pt x="2934" y="7"/>
                </a:lnTo>
                <a:lnTo>
                  <a:pt x="2088" y="7"/>
                </a:lnTo>
                <a:lnTo>
                  <a:pt x="1342" y="7"/>
                </a:lnTo>
                <a:lnTo>
                  <a:pt x="764" y="7"/>
                </a:lnTo>
                <a:lnTo>
                  <a:pt x="413" y="7"/>
                </a:lnTo>
                <a:cubicBezTo>
                  <a:pt x="391" y="7"/>
                  <a:pt x="367" y="7"/>
                  <a:pt x="345" y="7"/>
                </a:cubicBezTo>
                <a:cubicBezTo>
                  <a:pt x="223" y="8"/>
                  <a:pt x="109" y="69"/>
                  <a:pt x="47" y="176"/>
                </a:cubicBezTo>
                <a:cubicBezTo>
                  <a:pt x="0" y="260"/>
                  <a:pt x="3" y="348"/>
                  <a:pt x="3" y="440"/>
                </a:cubicBezTo>
                <a:lnTo>
                  <a:pt x="3" y="809"/>
                </a:lnTo>
                <a:cubicBezTo>
                  <a:pt x="3" y="1031"/>
                  <a:pt x="2" y="1253"/>
                  <a:pt x="3" y="1474"/>
                </a:cubicBezTo>
                <a:cubicBezTo>
                  <a:pt x="4" y="1637"/>
                  <a:pt x="116" y="1782"/>
                  <a:pt x="279" y="1811"/>
                </a:cubicBezTo>
                <a:cubicBezTo>
                  <a:pt x="347" y="1823"/>
                  <a:pt x="422" y="1817"/>
                  <a:pt x="492" y="1817"/>
                </a:cubicBezTo>
                <a:lnTo>
                  <a:pt x="1300" y="1817"/>
                </a:lnTo>
                <a:lnTo>
                  <a:pt x="1464" y="1817"/>
                </a:lnTo>
                <a:cubicBezTo>
                  <a:pt x="1420" y="1847"/>
                  <a:pt x="1376" y="1878"/>
                  <a:pt x="1332" y="1908"/>
                </a:cubicBezTo>
                <a:cubicBezTo>
                  <a:pt x="1316" y="1919"/>
                  <a:pt x="1331" y="1945"/>
                  <a:pt x="1347" y="1934"/>
                </a:cubicBezTo>
                <a:cubicBezTo>
                  <a:pt x="1403" y="1896"/>
                  <a:pt x="1460" y="1856"/>
                  <a:pt x="1516" y="1817"/>
                </a:cubicBezTo>
                <a:cubicBezTo>
                  <a:pt x="1526" y="1810"/>
                  <a:pt x="1525" y="1798"/>
                  <a:pt x="1516" y="1791"/>
                </a:cubicBezTo>
                <a:cubicBezTo>
                  <a:pt x="1467" y="1753"/>
                  <a:pt x="1417" y="1716"/>
                  <a:pt x="1368" y="1678"/>
                </a:cubicBezTo>
                <a:cubicBezTo>
                  <a:pt x="1362" y="1673"/>
                  <a:pt x="1354" y="1667"/>
                  <a:pt x="1347" y="1662"/>
                </a:cubicBezTo>
                <a:cubicBezTo>
                  <a:pt x="1340" y="1656"/>
                  <a:pt x="1330" y="1661"/>
                  <a:pt x="1326" y="1667"/>
                </a:cubicBezTo>
                <a:cubicBezTo>
                  <a:pt x="1321" y="1675"/>
                  <a:pt x="1325" y="1683"/>
                  <a:pt x="1332" y="1688"/>
                </a:cubicBezTo>
                <a:cubicBezTo>
                  <a:pt x="1374" y="1721"/>
                  <a:pt x="1417" y="1753"/>
                  <a:pt x="1460" y="1786"/>
                </a:cubicBezTo>
                <a:lnTo>
                  <a:pt x="891" y="1786"/>
                </a:lnTo>
                <a:lnTo>
                  <a:pt x="499" y="1786"/>
                </a:lnTo>
                <a:cubicBezTo>
                  <a:pt x="430" y="1786"/>
                  <a:pt x="355" y="1793"/>
                  <a:pt x="287" y="1781"/>
                </a:cubicBezTo>
                <a:cubicBezTo>
                  <a:pt x="186" y="1764"/>
                  <a:pt x="99" y="1695"/>
                  <a:pt x="58" y="1601"/>
                </a:cubicBezTo>
                <a:cubicBezTo>
                  <a:pt x="39" y="1557"/>
                  <a:pt x="33" y="1510"/>
                  <a:pt x="33" y="1461"/>
                </a:cubicBezTo>
                <a:lnTo>
                  <a:pt x="33" y="1190"/>
                </a:lnTo>
                <a:lnTo>
                  <a:pt x="33" y="420"/>
                </a:lnTo>
                <a:cubicBezTo>
                  <a:pt x="33" y="396"/>
                  <a:pt x="33" y="371"/>
                  <a:pt x="33" y="346"/>
                </a:cubicBezTo>
                <a:cubicBezTo>
                  <a:pt x="35" y="267"/>
                  <a:pt x="62" y="191"/>
                  <a:pt x="117" y="134"/>
                </a:cubicBezTo>
                <a:cubicBezTo>
                  <a:pt x="179" y="68"/>
                  <a:pt x="264" y="37"/>
                  <a:pt x="353" y="37"/>
                </a:cubicBezTo>
                <a:lnTo>
                  <a:pt x="590" y="37"/>
                </a:lnTo>
                <a:lnTo>
                  <a:pt x="1073" y="37"/>
                </a:lnTo>
                <a:lnTo>
                  <a:pt x="1742" y="37"/>
                </a:lnTo>
                <a:lnTo>
                  <a:pt x="2533" y="37"/>
                </a:lnTo>
                <a:lnTo>
                  <a:pt x="3393" y="37"/>
                </a:lnTo>
                <a:lnTo>
                  <a:pt x="4259" y="37"/>
                </a:lnTo>
                <a:lnTo>
                  <a:pt x="5065" y="37"/>
                </a:lnTo>
                <a:lnTo>
                  <a:pt x="5761" y="37"/>
                </a:lnTo>
                <a:lnTo>
                  <a:pt x="6281" y="37"/>
                </a:lnTo>
                <a:lnTo>
                  <a:pt x="6564" y="37"/>
                </a:lnTo>
                <a:cubicBezTo>
                  <a:pt x="6587" y="37"/>
                  <a:pt x="6609" y="37"/>
                  <a:pt x="6633" y="40"/>
                </a:cubicBezTo>
                <a:cubicBezTo>
                  <a:pt x="6797" y="57"/>
                  <a:pt x="6905" y="200"/>
                  <a:pt x="6905" y="359"/>
                </a:cubicBezTo>
                <a:lnTo>
                  <a:pt x="6905" y="1048"/>
                </a:lnTo>
                <a:lnTo>
                  <a:pt x="6905" y="1397"/>
                </a:lnTo>
                <a:cubicBezTo>
                  <a:pt x="6905" y="1423"/>
                  <a:pt x="6905" y="1450"/>
                  <a:pt x="6905" y="1475"/>
                </a:cubicBezTo>
                <a:cubicBezTo>
                  <a:pt x="6904" y="1551"/>
                  <a:pt x="6880" y="1623"/>
                  <a:pt x="6830" y="1680"/>
                </a:cubicBezTo>
                <a:cubicBezTo>
                  <a:pt x="6772" y="1748"/>
                  <a:pt x="6687" y="1785"/>
                  <a:pt x="6598" y="1786"/>
                </a:cubicBezTo>
                <a:cubicBezTo>
                  <a:pt x="6579" y="1786"/>
                  <a:pt x="6559" y="1786"/>
                  <a:pt x="6540" y="1786"/>
                </a:cubicBezTo>
                <a:lnTo>
                  <a:pt x="6234" y="1786"/>
                </a:lnTo>
                <a:lnTo>
                  <a:pt x="5432" y="1786"/>
                </a:lnTo>
                <a:lnTo>
                  <a:pt x="5287" y="1786"/>
                </a:lnTo>
                <a:cubicBezTo>
                  <a:pt x="5282" y="1741"/>
                  <a:pt x="5253" y="1703"/>
                  <a:pt x="5210" y="1686"/>
                </a:cubicBezTo>
                <a:cubicBezTo>
                  <a:pt x="5164" y="1669"/>
                  <a:pt x="5109" y="1684"/>
                  <a:pt x="5077" y="1722"/>
                </a:cubicBezTo>
                <a:cubicBezTo>
                  <a:pt x="5046" y="1760"/>
                  <a:pt x="5040" y="1816"/>
                  <a:pt x="5066" y="1859"/>
                </a:cubicBezTo>
                <a:cubicBezTo>
                  <a:pt x="5092" y="1902"/>
                  <a:pt x="5142" y="1923"/>
                  <a:pt x="5191" y="1915"/>
                </a:cubicBezTo>
                <a:cubicBezTo>
                  <a:pt x="5241" y="1906"/>
                  <a:pt x="5278" y="1865"/>
                  <a:pt x="5286" y="1817"/>
                </a:cubicBezTo>
                <a:lnTo>
                  <a:pt x="5840" y="1817"/>
                </a:lnTo>
                <a:lnTo>
                  <a:pt x="6560" y="1817"/>
                </a:lnTo>
                <a:cubicBezTo>
                  <a:pt x="6581" y="1817"/>
                  <a:pt x="6602" y="1817"/>
                  <a:pt x="6623" y="1816"/>
                </a:cubicBezTo>
                <a:cubicBezTo>
                  <a:pt x="6717" y="1809"/>
                  <a:pt x="6805" y="1762"/>
                  <a:pt x="6863" y="1688"/>
                </a:cubicBezTo>
                <a:cubicBezTo>
                  <a:pt x="6929" y="1604"/>
                  <a:pt x="6936" y="1509"/>
                  <a:pt x="6936" y="1408"/>
                </a:cubicBezTo>
                <a:lnTo>
                  <a:pt x="6936" y="628"/>
                </a:lnTo>
                <a:lnTo>
                  <a:pt x="6936" y="358"/>
                </a:lnTo>
                <a:cubicBezTo>
                  <a:pt x="6936" y="213"/>
                  <a:pt x="6857" y="81"/>
                  <a:pt x="6718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9" name="Freeform 369">
            <a:extLst>
              <a:ext uri="{FF2B5EF4-FFF2-40B4-BE49-F238E27FC236}">
                <a16:creationId xmlns:a16="http://schemas.microsoft.com/office/drawing/2014/main" id="{CAD9A8D5-1F3A-00DF-275D-944ECFC2F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816" y="3903917"/>
            <a:ext cx="2736071" cy="687910"/>
          </a:xfrm>
          <a:prstGeom prst="roundRect">
            <a:avLst>
              <a:gd name="adj" fmla="val 18668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20" name="Freeform 441">
            <a:extLst>
              <a:ext uri="{FF2B5EF4-FFF2-40B4-BE49-F238E27FC236}">
                <a16:creationId xmlns:a16="http://schemas.microsoft.com/office/drawing/2014/main" id="{AEF6FB6D-396C-0975-B285-337EE46B7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410" y="3849429"/>
            <a:ext cx="2867214" cy="752615"/>
          </a:xfrm>
          <a:custGeom>
            <a:avLst/>
            <a:gdLst>
              <a:gd name="T0" fmla="*/ 3395587 w 6937"/>
              <a:gd name="T1" fmla="*/ 1230592 h 1947"/>
              <a:gd name="T2" fmla="*/ 3330928 w 6937"/>
              <a:gd name="T3" fmla="*/ 1212284 h 1947"/>
              <a:gd name="T4" fmla="*/ 3326356 w 6937"/>
              <a:gd name="T5" fmla="*/ 1146242 h 1947"/>
              <a:gd name="T6" fmla="*/ 3386443 w 6937"/>
              <a:gd name="T7" fmla="*/ 1118780 h 1947"/>
              <a:gd name="T8" fmla="*/ 3433468 w 6937"/>
              <a:gd name="T9" fmla="*/ 1175667 h 1947"/>
              <a:gd name="T10" fmla="*/ 4387681 w 6937"/>
              <a:gd name="T11" fmla="*/ 18308 h 1947"/>
              <a:gd name="T12" fmla="*/ 4227013 w 6937"/>
              <a:gd name="T13" fmla="*/ 4577 h 1947"/>
              <a:gd name="T14" fmla="*/ 3558868 w 6937"/>
              <a:gd name="T15" fmla="*/ 4577 h 1947"/>
              <a:gd name="T16" fmla="*/ 2492971 w 6937"/>
              <a:gd name="T17" fmla="*/ 4577 h 1947"/>
              <a:gd name="T18" fmla="*/ 1363721 w 6937"/>
              <a:gd name="T19" fmla="*/ 4577 h 1947"/>
              <a:gd name="T20" fmla="*/ 498986 w 6937"/>
              <a:gd name="T21" fmla="*/ 4577 h 1947"/>
              <a:gd name="T22" fmla="*/ 269740 w 6937"/>
              <a:gd name="T23" fmla="*/ 4577 h 1947"/>
              <a:gd name="T24" fmla="*/ 225327 w 6937"/>
              <a:gd name="T25" fmla="*/ 4577 h 1947"/>
              <a:gd name="T26" fmla="*/ 30697 w 6937"/>
              <a:gd name="T27" fmla="*/ 115082 h 1947"/>
              <a:gd name="T28" fmla="*/ 1959 w 6937"/>
              <a:gd name="T29" fmla="*/ 528985 h 1947"/>
              <a:gd name="T30" fmla="*/ 1959 w 6937"/>
              <a:gd name="T31" fmla="*/ 963811 h 1947"/>
              <a:gd name="T32" fmla="*/ 182221 w 6937"/>
              <a:gd name="T33" fmla="*/ 1184167 h 1947"/>
              <a:gd name="T34" fmla="*/ 321337 w 6937"/>
              <a:gd name="T35" fmla="*/ 1188090 h 1947"/>
              <a:gd name="T36" fmla="*/ 956172 w 6937"/>
              <a:gd name="T37" fmla="*/ 1188090 h 1947"/>
              <a:gd name="T38" fmla="*/ 869960 w 6937"/>
              <a:gd name="T39" fmla="*/ 1248247 h 1947"/>
              <a:gd name="T40" fmla="*/ 879757 w 6937"/>
              <a:gd name="T41" fmla="*/ 1265248 h 1947"/>
              <a:gd name="T42" fmla="*/ 990135 w 6937"/>
              <a:gd name="T43" fmla="*/ 1188744 h 1947"/>
              <a:gd name="T44" fmla="*/ 990135 w 6937"/>
              <a:gd name="T45" fmla="*/ 1171090 h 1947"/>
              <a:gd name="T46" fmla="*/ 893472 w 6937"/>
              <a:gd name="T47" fmla="*/ 1097856 h 1947"/>
              <a:gd name="T48" fmla="*/ 879757 w 6937"/>
              <a:gd name="T49" fmla="*/ 1086740 h 1947"/>
              <a:gd name="T50" fmla="*/ 866041 w 6937"/>
              <a:gd name="T51" fmla="*/ 1090663 h 1947"/>
              <a:gd name="T52" fmla="*/ 869960 w 6937"/>
              <a:gd name="T53" fmla="*/ 1103740 h 1947"/>
              <a:gd name="T54" fmla="*/ 953560 w 6937"/>
              <a:gd name="T55" fmla="*/ 1167820 h 1947"/>
              <a:gd name="T56" fmla="*/ 325908 w 6937"/>
              <a:gd name="T57" fmla="*/ 1167820 h 1947"/>
              <a:gd name="T58" fmla="*/ 187446 w 6937"/>
              <a:gd name="T59" fmla="*/ 1164551 h 1947"/>
              <a:gd name="T60" fmla="*/ 37881 w 6937"/>
              <a:gd name="T61" fmla="*/ 1046853 h 1947"/>
              <a:gd name="T62" fmla="*/ 21553 w 6937"/>
              <a:gd name="T63" fmla="*/ 955965 h 1947"/>
              <a:gd name="T64" fmla="*/ 21553 w 6937"/>
              <a:gd name="T65" fmla="*/ 275281 h 1947"/>
              <a:gd name="T66" fmla="*/ 21553 w 6937"/>
              <a:gd name="T67" fmla="*/ 226895 h 1947"/>
              <a:gd name="T68" fmla="*/ 76415 w 6937"/>
              <a:gd name="T69" fmla="*/ 87619 h 1947"/>
              <a:gd name="T70" fmla="*/ 230552 w 6937"/>
              <a:gd name="T71" fmla="*/ 24847 h 1947"/>
              <a:gd name="T72" fmla="*/ 700801 w 6937"/>
              <a:gd name="T73" fmla="*/ 24847 h 1947"/>
              <a:gd name="T74" fmla="*/ 1654361 w 6937"/>
              <a:gd name="T75" fmla="*/ 24847 h 1947"/>
              <a:gd name="T76" fmla="*/ 2781651 w 6937"/>
              <a:gd name="T77" fmla="*/ 24847 h 1947"/>
              <a:gd name="T78" fmla="*/ 3762642 w 6937"/>
              <a:gd name="T79" fmla="*/ 24847 h 1947"/>
              <a:gd name="T80" fmla="*/ 4287100 w 6937"/>
              <a:gd name="T81" fmla="*/ 24847 h 1947"/>
              <a:gd name="T82" fmla="*/ 4332166 w 6937"/>
              <a:gd name="T83" fmla="*/ 25501 h 1947"/>
              <a:gd name="T84" fmla="*/ 4509815 w 6937"/>
              <a:gd name="T85" fmla="*/ 235395 h 1947"/>
              <a:gd name="T86" fmla="*/ 4509815 w 6937"/>
              <a:gd name="T87" fmla="*/ 913463 h 1947"/>
              <a:gd name="T88" fmla="*/ 4509815 w 6937"/>
              <a:gd name="T89" fmla="*/ 964465 h 1947"/>
              <a:gd name="T90" fmla="*/ 4460831 w 6937"/>
              <a:gd name="T91" fmla="*/ 1099163 h 1947"/>
              <a:gd name="T92" fmla="*/ 4309306 w 6937"/>
              <a:gd name="T93" fmla="*/ 1167820 h 1947"/>
              <a:gd name="T94" fmla="*/ 4271425 w 6937"/>
              <a:gd name="T95" fmla="*/ 1167820 h 1947"/>
              <a:gd name="T96" fmla="*/ 3547765 w 6937"/>
              <a:gd name="T97" fmla="*/ 1167820 h 1947"/>
              <a:gd name="T98" fmla="*/ 3453062 w 6937"/>
              <a:gd name="T99" fmla="*/ 1167820 h 1947"/>
              <a:gd name="T100" fmla="*/ 3402771 w 6937"/>
              <a:gd name="T101" fmla="*/ 1103087 h 1947"/>
              <a:gd name="T102" fmla="*/ 3315906 w 6937"/>
              <a:gd name="T103" fmla="*/ 1125972 h 1947"/>
              <a:gd name="T104" fmla="*/ 3308722 w 6937"/>
              <a:gd name="T105" fmla="*/ 1215553 h 1947"/>
              <a:gd name="T106" fmla="*/ 3390362 w 6937"/>
              <a:gd name="T107" fmla="*/ 1252170 h 1947"/>
              <a:gd name="T108" fmla="*/ 3814239 w 6937"/>
              <a:gd name="T109" fmla="*/ 1188090 h 1947"/>
              <a:gd name="T110" fmla="*/ 4284488 w 6937"/>
              <a:gd name="T111" fmla="*/ 1188090 h 1947"/>
              <a:gd name="T112" fmla="*/ 4325634 w 6937"/>
              <a:gd name="T113" fmla="*/ 1186783 h 1947"/>
              <a:gd name="T114" fmla="*/ 4482384 w 6937"/>
              <a:gd name="T115" fmla="*/ 1103740 h 1947"/>
              <a:gd name="T116" fmla="*/ 4530062 w 6937"/>
              <a:gd name="T117" fmla="*/ 410633 h 1947"/>
              <a:gd name="T118" fmla="*/ 4530062 w 6937"/>
              <a:gd name="T119" fmla="*/ 234087 h 194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937" h="1947">
                <a:moveTo>
                  <a:pt x="5199" y="1882"/>
                </a:moveTo>
                <a:lnTo>
                  <a:pt x="5199" y="1882"/>
                </a:lnTo>
                <a:cubicBezTo>
                  <a:pt x="5164" y="1894"/>
                  <a:pt x="5123" y="1883"/>
                  <a:pt x="5100" y="1854"/>
                </a:cubicBezTo>
                <a:cubicBezTo>
                  <a:pt x="5076" y="1825"/>
                  <a:pt x="5074" y="1784"/>
                  <a:pt x="5093" y="1753"/>
                </a:cubicBezTo>
                <a:cubicBezTo>
                  <a:pt x="5111" y="1722"/>
                  <a:pt x="5149" y="1704"/>
                  <a:pt x="5185" y="1711"/>
                </a:cubicBezTo>
                <a:cubicBezTo>
                  <a:pt x="5226" y="1720"/>
                  <a:pt x="5257" y="1756"/>
                  <a:pt x="5257" y="1798"/>
                </a:cubicBezTo>
                <a:cubicBezTo>
                  <a:pt x="5257" y="1835"/>
                  <a:pt x="5234" y="1869"/>
                  <a:pt x="5199" y="1882"/>
                </a:cubicBezTo>
                <a:close/>
                <a:moveTo>
                  <a:pt x="6718" y="28"/>
                </a:moveTo>
                <a:lnTo>
                  <a:pt x="6718" y="28"/>
                </a:lnTo>
                <a:cubicBezTo>
                  <a:pt x="6641" y="0"/>
                  <a:pt x="6553" y="7"/>
                  <a:pt x="6472" y="7"/>
                </a:cubicBezTo>
                <a:lnTo>
                  <a:pt x="6068" y="7"/>
                </a:lnTo>
                <a:lnTo>
                  <a:pt x="5449" y="7"/>
                </a:lnTo>
                <a:lnTo>
                  <a:pt x="4679" y="7"/>
                </a:lnTo>
                <a:lnTo>
                  <a:pt x="3817" y="7"/>
                </a:lnTo>
                <a:lnTo>
                  <a:pt x="2934" y="7"/>
                </a:lnTo>
                <a:lnTo>
                  <a:pt x="2088" y="7"/>
                </a:lnTo>
                <a:lnTo>
                  <a:pt x="1342" y="7"/>
                </a:lnTo>
                <a:lnTo>
                  <a:pt x="764" y="7"/>
                </a:lnTo>
                <a:lnTo>
                  <a:pt x="413" y="7"/>
                </a:lnTo>
                <a:cubicBezTo>
                  <a:pt x="391" y="7"/>
                  <a:pt x="367" y="7"/>
                  <a:pt x="345" y="7"/>
                </a:cubicBezTo>
                <a:cubicBezTo>
                  <a:pt x="223" y="8"/>
                  <a:pt x="109" y="70"/>
                  <a:pt x="47" y="176"/>
                </a:cubicBezTo>
                <a:cubicBezTo>
                  <a:pt x="0" y="260"/>
                  <a:pt x="3" y="348"/>
                  <a:pt x="3" y="440"/>
                </a:cubicBezTo>
                <a:lnTo>
                  <a:pt x="3" y="809"/>
                </a:lnTo>
                <a:cubicBezTo>
                  <a:pt x="3" y="1031"/>
                  <a:pt x="2" y="1253"/>
                  <a:pt x="3" y="1474"/>
                </a:cubicBezTo>
                <a:cubicBezTo>
                  <a:pt x="4" y="1637"/>
                  <a:pt x="116" y="1782"/>
                  <a:pt x="279" y="1811"/>
                </a:cubicBezTo>
                <a:cubicBezTo>
                  <a:pt x="347" y="1824"/>
                  <a:pt x="422" y="1817"/>
                  <a:pt x="492" y="1817"/>
                </a:cubicBezTo>
                <a:lnTo>
                  <a:pt x="1300" y="1817"/>
                </a:lnTo>
                <a:lnTo>
                  <a:pt x="1464" y="1817"/>
                </a:lnTo>
                <a:cubicBezTo>
                  <a:pt x="1420" y="1847"/>
                  <a:pt x="1376" y="1878"/>
                  <a:pt x="1332" y="1909"/>
                </a:cubicBezTo>
                <a:cubicBezTo>
                  <a:pt x="1316" y="1919"/>
                  <a:pt x="1331" y="1946"/>
                  <a:pt x="1347" y="1935"/>
                </a:cubicBezTo>
                <a:cubicBezTo>
                  <a:pt x="1403" y="1896"/>
                  <a:pt x="1460" y="1857"/>
                  <a:pt x="1516" y="1818"/>
                </a:cubicBezTo>
                <a:cubicBezTo>
                  <a:pt x="1526" y="1810"/>
                  <a:pt x="1525" y="1798"/>
                  <a:pt x="1516" y="1791"/>
                </a:cubicBezTo>
                <a:cubicBezTo>
                  <a:pt x="1467" y="1753"/>
                  <a:pt x="1417" y="1716"/>
                  <a:pt x="1368" y="1679"/>
                </a:cubicBezTo>
                <a:cubicBezTo>
                  <a:pt x="1362" y="1673"/>
                  <a:pt x="1354" y="1668"/>
                  <a:pt x="1347" y="1662"/>
                </a:cubicBezTo>
                <a:cubicBezTo>
                  <a:pt x="1340" y="1657"/>
                  <a:pt x="1330" y="1661"/>
                  <a:pt x="1326" y="1668"/>
                </a:cubicBezTo>
                <a:cubicBezTo>
                  <a:pt x="1321" y="1676"/>
                  <a:pt x="1325" y="1683"/>
                  <a:pt x="1332" y="1688"/>
                </a:cubicBezTo>
                <a:cubicBezTo>
                  <a:pt x="1374" y="1721"/>
                  <a:pt x="1417" y="1753"/>
                  <a:pt x="1460" y="1786"/>
                </a:cubicBezTo>
                <a:lnTo>
                  <a:pt x="891" y="1786"/>
                </a:lnTo>
                <a:lnTo>
                  <a:pt x="499" y="1786"/>
                </a:lnTo>
                <a:cubicBezTo>
                  <a:pt x="430" y="1786"/>
                  <a:pt x="355" y="1794"/>
                  <a:pt x="287" y="1781"/>
                </a:cubicBezTo>
                <a:cubicBezTo>
                  <a:pt x="186" y="1763"/>
                  <a:pt x="99" y="1695"/>
                  <a:pt x="58" y="1601"/>
                </a:cubicBezTo>
                <a:cubicBezTo>
                  <a:pt x="39" y="1557"/>
                  <a:pt x="33" y="1510"/>
                  <a:pt x="33" y="1462"/>
                </a:cubicBezTo>
                <a:lnTo>
                  <a:pt x="33" y="1190"/>
                </a:lnTo>
                <a:lnTo>
                  <a:pt x="33" y="421"/>
                </a:lnTo>
                <a:cubicBezTo>
                  <a:pt x="33" y="396"/>
                  <a:pt x="33" y="371"/>
                  <a:pt x="33" y="347"/>
                </a:cubicBezTo>
                <a:cubicBezTo>
                  <a:pt x="35" y="268"/>
                  <a:pt x="62" y="192"/>
                  <a:pt x="117" y="134"/>
                </a:cubicBezTo>
                <a:cubicBezTo>
                  <a:pt x="179" y="68"/>
                  <a:pt x="264" y="38"/>
                  <a:pt x="353" y="38"/>
                </a:cubicBezTo>
                <a:lnTo>
                  <a:pt x="590" y="38"/>
                </a:lnTo>
                <a:lnTo>
                  <a:pt x="1073" y="38"/>
                </a:lnTo>
                <a:lnTo>
                  <a:pt x="1742" y="38"/>
                </a:lnTo>
                <a:lnTo>
                  <a:pt x="2533" y="38"/>
                </a:lnTo>
                <a:lnTo>
                  <a:pt x="3393" y="38"/>
                </a:lnTo>
                <a:lnTo>
                  <a:pt x="4259" y="38"/>
                </a:lnTo>
                <a:lnTo>
                  <a:pt x="5065" y="38"/>
                </a:lnTo>
                <a:lnTo>
                  <a:pt x="5761" y="38"/>
                </a:lnTo>
                <a:lnTo>
                  <a:pt x="6281" y="38"/>
                </a:lnTo>
                <a:lnTo>
                  <a:pt x="6564" y="38"/>
                </a:lnTo>
                <a:cubicBezTo>
                  <a:pt x="6587" y="38"/>
                  <a:pt x="6609" y="37"/>
                  <a:pt x="6633" y="39"/>
                </a:cubicBezTo>
                <a:cubicBezTo>
                  <a:pt x="6797" y="57"/>
                  <a:pt x="6905" y="200"/>
                  <a:pt x="6905" y="360"/>
                </a:cubicBezTo>
                <a:lnTo>
                  <a:pt x="6905" y="1048"/>
                </a:lnTo>
                <a:lnTo>
                  <a:pt x="6905" y="1397"/>
                </a:lnTo>
                <a:cubicBezTo>
                  <a:pt x="6905" y="1424"/>
                  <a:pt x="6905" y="1450"/>
                  <a:pt x="6905" y="1475"/>
                </a:cubicBezTo>
                <a:cubicBezTo>
                  <a:pt x="6904" y="1551"/>
                  <a:pt x="6880" y="1623"/>
                  <a:pt x="6830" y="1681"/>
                </a:cubicBezTo>
                <a:cubicBezTo>
                  <a:pt x="6772" y="1748"/>
                  <a:pt x="6687" y="1785"/>
                  <a:pt x="6598" y="1786"/>
                </a:cubicBezTo>
                <a:cubicBezTo>
                  <a:pt x="6579" y="1786"/>
                  <a:pt x="6559" y="1786"/>
                  <a:pt x="6540" y="1786"/>
                </a:cubicBezTo>
                <a:lnTo>
                  <a:pt x="6234" y="1786"/>
                </a:lnTo>
                <a:lnTo>
                  <a:pt x="5432" y="1786"/>
                </a:lnTo>
                <a:lnTo>
                  <a:pt x="5287" y="1786"/>
                </a:lnTo>
                <a:cubicBezTo>
                  <a:pt x="5282" y="1742"/>
                  <a:pt x="5253" y="1703"/>
                  <a:pt x="5210" y="1687"/>
                </a:cubicBezTo>
                <a:cubicBezTo>
                  <a:pt x="5164" y="1669"/>
                  <a:pt x="5109" y="1684"/>
                  <a:pt x="5077" y="1722"/>
                </a:cubicBezTo>
                <a:cubicBezTo>
                  <a:pt x="5046" y="1761"/>
                  <a:pt x="5040" y="1816"/>
                  <a:pt x="5066" y="1859"/>
                </a:cubicBezTo>
                <a:cubicBezTo>
                  <a:pt x="5092" y="1902"/>
                  <a:pt x="5142" y="1924"/>
                  <a:pt x="5191" y="1915"/>
                </a:cubicBezTo>
                <a:cubicBezTo>
                  <a:pt x="5241" y="1906"/>
                  <a:pt x="5278" y="1865"/>
                  <a:pt x="5286" y="1817"/>
                </a:cubicBezTo>
                <a:lnTo>
                  <a:pt x="5840" y="1817"/>
                </a:lnTo>
                <a:lnTo>
                  <a:pt x="6560" y="1817"/>
                </a:lnTo>
                <a:cubicBezTo>
                  <a:pt x="6581" y="1817"/>
                  <a:pt x="6602" y="1818"/>
                  <a:pt x="6623" y="1815"/>
                </a:cubicBezTo>
                <a:cubicBezTo>
                  <a:pt x="6717" y="1809"/>
                  <a:pt x="6805" y="1762"/>
                  <a:pt x="6863" y="1688"/>
                </a:cubicBezTo>
                <a:cubicBezTo>
                  <a:pt x="6929" y="1604"/>
                  <a:pt x="6936" y="1509"/>
                  <a:pt x="6936" y="1409"/>
                </a:cubicBezTo>
                <a:lnTo>
                  <a:pt x="6936" y="628"/>
                </a:lnTo>
                <a:lnTo>
                  <a:pt x="6936" y="358"/>
                </a:lnTo>
                <a:cubicBezTo>
                  <a:pt x="6936" y="213"/>
                  <a:pt x="6857" y="81"/>
                  <a:pt x="6718" y="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21" name="Freeform 444">
            <a:extLst>
              <a:ext uri="{FF2B5EF4-FFF2-40B4-BE49-F238E27FC236}">
                <a16:creationId xmlns:a16="http://schemas.microsoft.com/office/drawing/2014/main" id="{4F11ADE6-CCB4-F7F9-B987-CD828FE98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816" y="4984107"/>
            <a:ext cx="2736071" cy="687910"/>
          </a:xfrm>
          <a:prstGeom prst="roundRect">
            <a:avLst>
              <a:gd name="adj" fmla="val 18268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22" name="Freeform 516">
            <a:extLst>
              <a:ext uri="{FF2B5EF4-FFF2-40B4-BE49-F238E27FC236}">
                <a16:creationId xmlns:a16="http://schemas.microsoft.com/office/drawing/2014/main" id="{0335FE8A-BDF5-774A-8412-961608E37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410" y="4949027"/>
            <a:ext cx="2867214" cy="752615"/>
          </a:xfrm>
          <a:custGeom>
            <a:avLst/>
            <a:gdLst>
              <a:gd name="T0" fmla="*/ 3395587 w 6937"/>
              <a:gd name="T1" fmla="*/ 1229960 h 1948"/>
              <a:gd name="T2" fmla="*/ 3330928 w 6937"/>
              <a:gd name="T3" fmla="*/ 1211661 h 1948"/>
              <a:gd name="T4" fmla="*/ 3326356 w 6937"/>
              <a:gd name="T5" fmla="*/ 1145654 h 1948"/>
              <a:gd name="T6" fmla="*/ 3386443 w 6937"/>
              <a:gd name="T7" fmla="*/ 1118205 h 1948"/>
              <a:gd name="T8" fmla="*/ 3433468 w 6937"/>
              <a:gd name="T9" fmla="*/ 1175717 h 1948"/>
              <a:gd name="T10" fmla="*/ 4387681 w 6937"/>
              <a:gd name="T11" fmla="*/ 18953 h 1948"/>
              <a:gd name="T12" fmla="*/ 4227013 w 6937"/>
              <a:gd name="T13" fmla="*/ 4575 h 1948"/>
              <a:gd name="T14" fmla="*/ 3558868 w 6937"/>
              <a:gd name="T15" fmla="*/ 4575 h 1948"/>
              <a:gd name="T16" fmla="*/ 2492971 w 6937"/>
              <a:gd name="T17" fmla="*/ 4575 h 1948"/>
              <a:gd name="T18" fmla="*/ 1363721 w 6937"/>
              <a:gd name="T19" fmla="*/ 4575 h 1948"/>
              <a:gd name="T20" fmla="*/ 498986 w 6937"/>
              <a:gd name="T21" fmla="*/ 4575 h 1948"/>
              <a:gd name="T22" fmla="*/ 269740 w 6937"/>
              <a:gd name="T23" fmla="*/ 4575 h 1948"/>
              <a:gd name="T24" fmla="*/ 225327 w 6937"/>
              <a:gd name="T25" fmla="*/ 4575 h 1948"/>
              <a:gd name="T26" fmla="*/ 30697 w 6937"/>
              <a:gd name="T27" fmla="*/ 115023 h 1948"/>
              <a:gd name="T28" fmla="*/ 1959 w 6937"/>
              <a:gd name="T29" fmla="*/ 529367 h 1948"/>
              <a:gd name="T30" fmla="*/ 1959 w 6937"/>
              <a:gd name="T31" fmla="*/ 963970 h 1948"/>
              <a:gd name="T32" fmla="*/ 182221 w 6937"/>
              <a:gd name="T33" fmla="*/ 1183559 h 1948"/>
              <a:gd name="T34" fmla="*/ 321337 w 6937"/>
              <a:gd name="T35" fmla="*/ 1187480 h 1948"/>
              <a:gd name="T36" fmla="*/ 956172 w 6937"/>
              <a:gd name="T37" fmla="*/ 1187480 h 1948"/>
              <a:gd name="T38" fmla="*/ 869960 w 6937"/>
              <a:gd name="T39" fmla="*/ 1247606 h 1948"/>
              <a:gd name="T40" fmla="*/ 879757 w 6937"/>
              <a:gd name="T41" fmla="*/ 1264598 h 1948"/>
              <a:gd name="T42" fmla="*/ 990135 w 6937"/>
              <a:gd name="T43" fmla="*/ 1187480 h 1948"/>
              <a:gd name="T44" fmla="*/ 990135 w 6937"/>
              <a:gd name="T45" fmla="*/ 1170488 h 1948"/>
              <a:gd name="T46" fmla="*/ 893472 w 6937"/>
              <a:gd name="T47" fmla="*/ 1097292 h 1948"/>
              <a:gd name="T48" fmla="*/ 879757 w 6937"/>
              <a:gd name="T49" fmla="*/ 1086182 h 1948"/>
              <a:gd name="T50" fmla="*/ 866041 w 6937"/>
              <a:gd name="T51" fmla="*/ 1090103 h 1948"/>
              <a:gd name="T52" fmla="*/ 869960 w 6937"/>
              <a:gd name="T53" fmla="*/ 1103827 h 1948"/>
              <a:gd name="T54" fmla="*/ 953560 w 6937"/>
              <a:gd name="T55" fmla="*/ 1167221 h 1948"/>
              <a:gd name="T56" fmla="*/ 325908 w 6937"/>
              <a:gd name="T57" fmla="*/ 1167221 h 1948"/>
              <a:gd name="T58" fmla="*/ 187446 w 6937"/>
              <a:gd name="T59" fmla="*/ 1163953 h 1948"/>
              <a:gd name="T60" fmla="*/ 37881 w 6937"/>
              <a:gd name="T61" fmla="*/ 1046970 h 1948"/>
              <a:gd name="T62" fmla="*/ 21553 w 6937"/>
              <a:gd name="T63" fmla="*/ 955474 h 1948"/>
              <a:gd name="T64" fmla="*/ 21553 w 6937"/>
              <a:gd name="T65" fmla="*/ 275140 h 1948"/>
              <a:gd name="T66" fmla="*/ 21553 w 6937"/>
              <a:gd name="T67" fmla="*/ 226778 h 1948"/>
              <a:gd name="T68" fmla="*/ 76415 w 6937"/>
              <a:gd name="T69" fmla="*/ 87574 h 1948"/>
              <a:gd name="T70" fmla="*/ 230552 w 6937"/>
              <a:gd name="T71" fmla="*/ 24834 h 1948"/>
              <a:gd name="T72" fmla="*/ 700801 w 6937"/>
              <a:gd name="T73" fmla="*/ 24834 h 1948"/>
              <a:gd name="T74" fmla="*/ 1654361 w 6937"/>
              <a:gd name="T75" fmla="*/ 24834 h 1948"/>
              <a:gd name="T76" fmla="*/ 2781651 w 6937"/>
              <a:gd name="T77" fmla="*/ 24834 h 1948"/>
              <a:gd name="T78" fmla="*/ 3762642 w 6937"/>
              <a:gd name="T79" fmla="*/ 24834 h 1948"/>
              <a:gd name="T80" fmla="*/ 4287100 w 6937"/>
              <a:gd name="T81" fmla="*/ 24834 h 1948"/>
              <a:gd name="T82" fmla="*/ 4332166 w 6937"/>
              <a:gd name="T83" fmla="*/ 26142 h 1948"/>
              <a:gd name="T84" fmla="*/ 4509815 w 6937"/>
              <a:gd name="T85" fmla="*/ 235274 h 1948"/>
              <a:gd name="T86" fmla="*/ 4509815 w 6937"/>
              <a:gd name="T87" fmla="*/ 913648 h 1948"/>
              <a:gd name="T88" fmla="*/ 4509815 w 6937"/>
              <a:gd name="T89" fmla="*/ 964624 h 1948"/>
              <a:gd name="T90" fmla="*/ 4460831 w 6937"/>
              <a:gd name="T91" fmla="*/ 1098599 h 1948"/>
              <a:gd name="T92" fmla="*/ 4309306 w 6937"/>
              <a:gd name="T93" fmla="*/ 1167221 h 1948"/>
              <a:gd name="T94" fmla="*/ 4271425 w 6937"/>
              <a:gd name="T95" fmla="*/ 1167221 h 1948"/>
              <a:gd name="T96" fmla="*/ 3547765 w 6937"/>
              <a:gd name="T97" fmla="*/ 1167221 h 1948"/>
              <a:gd name="T98" fmla="*/ 3453062 w 6937"/>
              <a:gd name="T99" fmla="*/ 1167221 h 1948"/>
              <a:gd name="T100" fmla="*/ 3402771 w 6937"/>
              <a:gd name="T101" fmla="*/ 1102520 h 1948"/>
              <a:gd name="T102" fmla="*/ 3315906 w 6937"/>
              <a:gd name="T103" fmla="*/ 1125394 h 1948"/>
              <a:gd name="T104" fmla="*/ 3308722 w 6937"/>
              <a:gd name="T105" fmla="*/ 1214929 h 1948"/>
              <a:gd name="T106" fmla="*/ 3390362 w 6937"/>
              <a:gd name="T107" fmla="*/ 1251527 h 1948"/>
              <a:gd name="T108" fmla="*/ 3814239 w 6937"/>
              <a:gd name="T109" fmla="*/ 1187480 h 1948"/>
              <a:gd name="T110" fmla="*/ 4284488 w 6937"/>
              <a:gd name="T111" fmla="*/ 1187480 h 1948"/>
              <a:gd name="T112" fmla="*/ 4325634 w 6937"/>
              <a:gd name="T113" fmla="*/ 1186827 h 1948"/>
              <a:gd name="T114" fmla="*/ 4482384 w 6937"/>
              <a:gd name="T115" fmla="*/ 1103174 h 1948"/>
              <a:gd name="T116" fmla="*/ 4530062 w 6937"/>
              <a:gd name="T117" fmla="*/ 410423 h 1948"/>
              <a:gd name="T118" fmla="*/ 4530062 w 6937"/>
              <a:gd name="T119" fmla="*/ 234621 h 194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937" h="1948">
                <a:moveTo>
                  <a:pt x="5199" y="1882"/>
                </a:moveTo>
                <a:lnTo>
                  <a:pt x="5199" y="1882"/>
                </a:lnTo>
                <a:cubicBezTo>
                  <a:pt x="5164" y="1895"/>
                  <a:pt x="5123" y="1884"/>
                  <a:pt x="5100" y="1854"/>
                </a:cubicBezTo>
                <a:cubicBezTo>
                  <a:pt x="5076" y="1826"/>
                  <a:pt x="5074" y="1785"/>
                  <a:pt x="5093" y="1753"/>
                </a:cubicBezTo>
                <a:cubicBezTo>
                  <a:pt x="5111" y="1722"/>
                  <a:pt x="5149" y="1705"/>
                  <a:pt x="5185" y="1711"/>
                </a:cubicBezTo>
                <a:cubicBezTo>
                  <a:pt x="5226" y="1720"/>
                  <a:pt x="5257" y="1756"/>
                  <a:pt x="5257" y="1799"/>
                </a:cubicBezTo>
                <a:cubicBezTo>
                  <a:pt x="5257" y="1835"/>
                  <a:pt x="5234" y="1869"/>
                  <a:pt x="5199" y="1882"/>
                </a:cubicBezTo>
                <a:close/>
                <a:moveTo>
                  <a:pt x="6718" y="29"/>
                </a:moveTo>
                <a:lnTo>
                  <a:pt x="6718" y="29"/>
                </a:lnTo>
                <a:cubicBezTo>
                  <a:pt x="6641" y="0"/>
                  <a:pt x="6553" y="7"/>
                  <a:pt x="6472" y="7"/>
                </a:cubicBezTo>
                <a:lnTo>
                  <a:pt x="6068" y="7"/>
                </a:lnTo>
                <a:lnTo>
                  <a:pt x="5449" y="7"/>
                </a:lnTo>
                <a:lnTo>
                  <a:pt x="4679" y="7"/>
                </a:lnTo>
                <a:lnTo>
                  <a:pt x="3817" y="7"/>
                </a:lnTo>
                <a:lnTo>
                  <a:pt x="2934" y="7"/>
                </a:lnTo>
                <a:lnTo>
                  <a:pt x="2088" y="7"/>
                </a:lnTo>
                <a:lnTo>
                  <a:pt x="1342" y="7"/>
                </a:lnTo>
                <a:lnTo>
                  <a:pt x="764" y="7"/>
                </a:lnTo>
                <a:lnTo>
                  <a:pt x="413" y="7"/>
                </a:lnTo>
                <a:cubicBezTo>
                  <a:pt x="391" y="7"/>
                  <a:pt x="367" y="7"/>
                  <a:pt x="345" y="7"/>
                </a:cubicBezTo>
                <a:cubicBezTo>
                  <a:pt x="223" y="8"/>
                  <a:pt x="109" y="70"/>
                  <a:pt x="47" y="176"/>
                </a:cubicBezTo>
                <a:cubicBezTo>
                  <a:pt x="0" y="260"/>
                  <a:pt x="3" y="349"/>
                  <a:pt x="3" y="440"/>
                </a:cubicBezTo>
                <a:lnTo>
                  <a:pt x="3" y="810"/>
                </a:lnTo>
                <a:cubicBezTo>
                  <a:pt x="3" y="1031"/>
                  <a:pt x="2" y="1253"/>
                  <a:pt x="3" y="1475"/>
                </a:cubicBezTo>
                <a:cubicBezTo>
                  <a:pt x="4" y="1637"/>
                  <a:pt x="116" y="1782"/>
                  <a:pt x="279" y="1811"/>
                </a:cubicBezTo>
                <a:cubicBezTo>
                  <a:pt x="347" y="1824"/>
                  <a:pt x="422" y="1817"/>
                  <a:pt x="492" y="1817"/>
                </a:cubicBezTo>
                <a:lnTo>
                  <a:pt x="1300" y="1817"/>
                </a:lnTo>
                <a:lnTo>
                  <a:pt x="1464" y="1817"/>
                </a:lnTo>
                <a:cubicBezTo>
                  <a:pt x="1420" y="1848"/>
                  <a:pt x="1376" y="1878"/>
                  <a:pt x="1332" y="1909"/>
                </a:cubicBezTo>
                <a:cubicBezTo>
                  <a:pt x="1316" y="1920"/>
                  <a:pt x="1331" y="1947"/>
                  <a:pt x="1347" y="1935"/>
                </a:cubicBezTo>
                <a:cubicBezTo>
                  <a:pt x="1403" y="1896"/>
                  <a:pt x="1460" y="1857"/>
                  <a:pt x="1516" y="1817"/>
                </a:cubicBezTo>
                <a:cubicBezTo>
                  <a:pt x="1526" y="1811"/>
                  <a:pt x="1525" y="1799"/>
                  <a:pt x="1516" y="1791"/>
                </a:cubicBezTo>
                <a:cubicBezTo>
                  <a:pt x="1467" y="1753"/>
                  <a:pt x="1417" y="1716"/>
                  <a:pt x="1368" y="1679"/>
                </a:cubicBezTo>
                <a:cubicBezTo>
                  <a:pt x="1362" y="1673"/>
                  <a:pt x="1354" y="1668"/>
                  <a:pt x="1347" y="1662"/>
                </a:cubicBezTo>
                <a:cubicBezTo>
                  <a:pt x="1340" y="1657"/>
                  <a:pt x="1330" y="1661"/>
                  <a:pt x="1326" y="1668"/>
                </a:cubicBezTo>
                <a:cubicBezTo>
                  <a:pt x="1321" y="1676"/>
                  <a:pt x="1325" y="1684"/>
                  <a:pt x="1332" y="1689"/>
                </a:cubicBezTo>
                <a:cubicBezTo>
                  <a:pt x="1374" y="1721"/>
                  <a:pt x="1417" y="1753"/>
                  <a:pt x="1460" y="1786"/>
                </a:cubicBezTo>
                <a:lnTo>
                  <a:pt x="891" y="1786"/>
                </a:lnTo>
                <a:lnTo>
                  <a:pt x="499" y="1786"/>
                </a:lnTo>
                <a:cubicBezTo>
                  <a:pt x="430" y="1786"/>
                  <a:pt x="355" y="1794"/>
                  <a:pt x="287" y="1781"/>
                </a:cubicBezTo>
                <a:cubicBezTo>
                  <a:pt x="186" y="1764"/>
                  <a:pt x="99" y="1695"/>
                  <a:pt x="58" y="1602"/>
                </a:cubicBezTo>
                <a:cubicBezTo>
                  <a:pt x="39" y="1557"/>
                  <a:pt x="33" y="1510"/>
                  <a:pt x="33" y="1462"/>
                </a:cubicBezTo>
                <a:lnTo>
                  <a:pt x="33" y="1190"/>
                </a:lnTo>
                <a:lnTo>
                  <a:pt x="33" y="421"/>
                </a:lnTo>
                <a:cubicBezTo>
                  <a:pt x="33" y="396"/>
                  <a:pt x="33" y="372"/>
                  <a:pt x="33" y="347"/>
                </a:cubicBezTo>
                <a:cubicBezTo>
                  <a:pt x="35" y="268"/>
                  <a:pt x="62" y="192"/>
                  <a:pt x="117" y="134"/>
                </a:cubicBezTo>
                <a:cubicBezTo>
                  <a:pt x="179" y="68"/>
                  <a:pt x="264" y="38"/>
                  <a:pt x="353" y="38"/>
                </a:cubicBezTo>
                <a:lnTo>
                  <a:pt x="590" y="38"/>
                </a:lnTo>
                <a:lnTo>
                  <a:pt x="1073" y="38"/>
                </a:lnTo>
                <a:lnTo>
                  <a:pt x="1742" y="38"/>
                </a:lnTo>
                <a:lnTo>
                  <a:pt x="2533" y="38"/>
                </a:lnTo>
                <a:lnTo>
                  <a:pt x="3393" y="38"/>
                </a:lnTo>
                <a:lnTo>
                  <a:pt x="4259" y="38"/>
                </a:lnTo>
                <a:lnTo>
                  <a:pt x="5065" y="38"/>
                </a:lnTo>
                <a:lnTo>
                  <a:pt x="5761" y="38"/>
                </a:lnTo>
                <a:lnTo>
                  <a:pt x="6281" y="38"/>
                </a:lnTo>
                <a:lnTo>
                  <a:pt x="6564" y="38"/>
                </a:lnTo>
                <a:cubicBezTo>
                  <a:pt x="6587" y="38"/>
                  <a:pt x="6609" y="37"/>
                  <a:pt x="6633" y="40"/>
                </a:cubicBezTo>
                <a:cubicBezTo>
                  <a:pt x="6797" y="58"/>
                  <a:pt x="6905" y="200"/>
                  <a:pt x="6905" y="360"/>
                </a:cubicBezTo>
                <a:lnTo>
                  <a:pt x="6905" y="1048"/>
                </a:lnTo>
                <a:lnTo>
                  <a:pt x="6905" y="1398"/>
                </a:lnTo>
                <a:cubicBezTo>
                  <a:pt x="6905" y="1424"/>
                  <a:pt x="6905" y="1450"/>
                  <a:pt x="6905" y="1476"/>
                </a:cubicBezTo>
                <a:cubicBezTo>
                  <a:pt x="6904" y="1551"/>
                  <a:pt x="6880" y="1623"/>
                  <a:pt x="6830" y="1681"/>
                </a:cubicBezTo>
                <a:cubicBezTo>
                  <a:pt x="6772" y="1748"/>
                  <a:pt x="6687" y="1785"/>
                  <a:pt x="6598" y="1786"/>
                </a:cubicBezTo>
                <a:cubicBezTo>
                  <a:pt x="6579" y="1786"/>
                  <a:pt x="6559" y="1786"/>
                  <a:pt x="6540" y="1786"/>
                </a:cubicBezTo>
                <a:lnTo>
                  <a:pt x="6234" y="1786"/>
                </a:lnTo>
                <a:lnTo>
                  <a:pt x="5432" y="1786"/>
                </a:lnTo>
                <a:lnTo>
                  <a:pt x="5287" y="1786"/>
                </a:lnTo>
                <a:cubicBezTo>
                  <a:pt x="5282" y="1742"/>
                  <a:pt x="5253" y="1703"/>
                  <a:pt x="5210" y="1687"/>
                </a:cubicBezTo>
                <a:cubicBezTo>
                  <a:pt x="5164" y="1670"/>
                  <a:pt x="5109" y="1684"/>
                  <a:pt x="5077" y="1722"/>
                </a:cubicBezTo>
                <a:cubicBezTo>
                  <a:pt x="5046" y="1761"/>
                  <a:pt x="5040" y="1816"/>
                  <a:pt x="5066" y="1859"/>
                </a:cubicBezTo>
                <a:cubicBezTo>
                  <a:pt x="5092" y="1903"/>
                  <a:pt x="5142" y="1924"/>
                  <a:pt x="5191" y="1915"/>
                </a:cubicBezTo>
                <a:cubicBezTo>
                  <a:pt x="5241" y="1906"/>
                  <a:pt x="5278" y="1865"/>
                  <a:pt x="5286" y="1817"/>
                </a:cubicBezTo>
                <a:lnTo>
                  <a:pt x="5840" y="1817"/>
                </a:lnTo>
                <a:lnTo>
                  <a:pt x="6560" y="1817"/>
                </a:lnTo>
                <a:cubicBezTo>
                  <a:pt x="6581" y="1817"/>
                  <a:pt x="6602" y="1817"/>
                  <a:pt x="6623" y="1816"/>
                </a:cubicBezTo>
                <a:cubicBezTo>
                  <a:pt x="6717" y="1809"/>
                  <a:pt x="6805" y="1763"/>
                  <a:pt x="6863" y="1688"/>
                </a:cubicBezTo>
                <a:cubicBezTo>
                  <a:pt x="6929" y="1604"/>
                  <a:pt x="6936" y="1509"/>
                  <a:pt x="6936" y="1409"/>
                </a:cubicBezTo>
                <a:lnTo>
                  <a:pt x="6936" y="628"/>
                </a:lnTo>
                <a:lnTo>
                  <a:pt x="6936" y="359"/>
                </a:lnTo>
                <a:cubicBezTo>
                  <a:pt x="6936" y="213"/>
                  <a:pt x="6857" y="81"/>
                  <a:pt x="6718" y="29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F436625-6293-427B-8FEB-17EACA54AD00}"/>
              </a:ext>
            </a:extLst>
          </p:cNvPr>
          <p:cNvSpPr txBox="1"/>
          <p:nvPr/>
        </p:nvSpPr>
        <p:spPr>
          <a:xfrm>
            <a:off x="541371" y="2789371"/>
            <a:ext cx="2862856" cy="6463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Poor quality research can lead to ineffective clinical decisions, waste resources and even harm patients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97141E-2264-BAF7-A5A8-CA3A7D089079}"/>
              </a:ext>
            </a:extLst>
          </p:cNvPr>
          <p:cNvSpPr txBox="1"/>
          <p:nvPr/>
        </p:nvSpPr>
        <p:spPr>
          <a:xfrm>
            <a:off x="532738" y="3794538"/>
            <a:ext cx="2905218" cy="8309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The hierarchy of evidence is a good starting point to evaluate quality, but even systematic reviews can be conducted poorly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974110-C4A2-60BA-950E-B11B3030F636}"/>
              </a:ext>
            </a:extLst>
          </p:cNvPr>
          <p:cNvSpPr txBox="1"/>
          <p:nvPr/>
        </p:nvSpPr>
        <p:spPr>
          <a:xfrm>
            <a:off x="518209" y="4888974"/>
            <a:ext cx="3043075" cy="8309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There are lots of concepts to consider when assessing evidence quality such as risk of bias, generalisability, credibility, and confirmability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60DF793-D8F4-D253-C2FD-82DEF8A513FB}"/>
              </a:ext>
            </a:extLst>
          </p:cNvPr>
          <p:cNvSpPr txBox="1"/>
          <p:nvPr/>
        </p:nvSpPr>
        <p:spPr>
          <a:xfrm>
            <a:off x="4059655" y="2793193"/>
            <a:ext cx="2915641" cy="6463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Both quantitative and qualitative research have different concepts to consider when assessing quality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A6DD4F-96B5-C016-9C3A-FD5F0DC241D6}"/>
              </a:ext>
            </a:extLst>
          </p:cNvPr>
          <p:cNvSpPr txBox="1"/>
          <p:nvPr/>
        </p:nvSpPr>
        <p:spPr>
          <a:xfrm>
            <a:off x="4091313" y="3862072"/>
            <a:ext cx="2756660" cy="6463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NICE Guidelines consider evidence quality when making healthcare recommendations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33DAEFD-18B0-1337-202C-A9FCA5F88A8F}"/>
              </a:ext>
            </a:extLst>
          </p:cNvPr>
          <p:cNvSpPr txBox="1"/>
          <p:nvPr/>
        </p:nvSpPr>
        <p:spPr>
          <a:xfrm>
            <a:off x="4080940" y="4959828"/>
            <a:ext cx="2835894" cy="6463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Lots of tools exist to help healthcare professionals evaluate evidence quality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1" name="Freeform 1">
            <a:extLst>
              <a:ext uri="{FF2B5EF4-FFF2-40B4-BE49-F238E27FC236}">
                <a16:creationId xmlns:a16="http://schemas.microsoft.com/office/drawing/2014/main" id="{5B3FC9A6-0FAA-C0E1-0FF0-1A3FDCFA2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7" y="5884035"/>
            <a:ext cx="7564547" cy="3620517"/>
          </a:xfrm>
          <a:custGeom>
            <a:avLst/>
            <a:gdLst>
              <a:gd name="T0" fmla="*/ 0 w 19570"/>
              <a:gd name="T1" fmla="*/ 11007 h 11008"/>
              <a:gd name="T2" fmla="*/ 19569 w 19570"/>
              <a:gd name="T3" fmla="*/ 11007 h 11008"/>
              <a:gd name="T4" fmla="*/ 19569 w 19570"/>
              <a:gd name="T5" fmla="*/ 0 h 11008"/>
              <a:gd name="T6" fmla="*/ 0 w 19570"/>
              <a:gd name="T7" fmla="*/ 0 h 11008"/>
              <a:gd name="T8" fmla="*/ 0 w 19570"/>
              <a:gd name="T9" fmla="*/ 11007 h 1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0" h="11008">
                <a:moveTo>
                  <a:pt x="0" y="11007"/>
                </a:moveTo>
                <a:lnTo>
                  <a:pt x="19569" y="11007"/>
                </a:lnTo>
                <a:lnTo>
                  <a:pt x="19569" y="0"/>
                </a:lnTo>
                <a:lnTo>
                  <a:pt x="0" y="0"/>
                </a:lnTo>
                <a:lnTo>
                  <a:pt x="0" y="11007"/>
                </a:lnTo>
              </a:path>
            </a:pathLst>
          </a:custGeom>
          <a:solidFill>
            <a:srgbClr val="EEF2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42" name="Freeform 2">
            <a:extLst>
              <a:ext uri="{FF2B5EF4-FFF2-40B4-BE49-F238E27FC236}">
                <a16:creationId xmlns:a16="http://schemas.microsoft.com/office/drawing/2014/main" id="{361E196F-60C3-11C9-B24D-09220DF96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8910110"/>
            <a:ext cx="7559675" cy="1818365"/>
          </a:xfrm>
          <a:custGeom>
            <a:avLst/>
            <a:gdLst>
              <a:gd name="T0" fmla="*/ 0 w 19570"/>
              <a:gd name="T1" fmla="*/ 1537 h 1538"/>
              <a:gd name="T2" fmla="*/ 19569 w 19570"/>
              <a:gd name="T3" fmla="*/ 1537 h 1538"/>
              <a:gd name="T4" fmla="*/ 19569 w 19570"/>
              <a:gd name="T5" fmla="*/ 0 h 1538"/>
              <a:gd name="T6" fmla="*/ 0 w 19570"/>
              <a:gd name="T7" fmla="*/ 0 h 1538"/>
              <a:gd name="T8" fmla="*/ 0 w 19570"/>
              <a:gd name="T9" fmla="*/ 1537 h 1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0" h="1538">
                <a:moveTo>
                  <a:pt x="0" y="1537"/>
                </a:moveTo>
                <a:lnTo>
                  <a:pt x="19569" y="1537"/>
                </a:lnTo>
                <a:lnTo>
                  <a:pt x="19569" y="0"/>
                </a:lnTo>
                <a:lnTo>
                  <a:pt x="0" y="0"/>
                </a:lnTo>
                <a:lnTo>
                  <a:pt x="0" y="1537"/>
                </a:lnTo>
              </a:path>
            </a:pathLst>
          </a:custGeom>
          <a:solidFill>
            <a:srgbClr val="DFE2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DBCCA5B-C514-5FA6-F12E-A3DE35491703}"/>
              </a:ext>
            </a:extLst>
          </p:cNvPr>
          <p:cNvGrpSpPr/>
          <p:nvPr/>
        </p:nvGrpSpPr>
        <p:grpSpPr>
          <a:xfrm>
            <a:off x="3413606" y="6769278"/>
            <a:ext cx="3677634" cy="2747192"/>
            <a:chOff x="11007841" y="3691324"/>
            <a:chExt cx="11859250" cy="8858857"/>
          </a:xfrm>
        </p:grpSpPr>
        <p:sp>
          <p:nvSpPr>
            <p:cNvPr id="44" name="Freeform 66">
              <a:extLst>
                <a:ext uri="{FF2B5EF4-FFF2-40B4-BE49-F238E27FC236}">
                  <a16:creationId xmlns:a16="http://schemas.microsoft.com/office/drawing/2014/main" id="{BAB95938-7F20-0E56-2C71-8D87F2C93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9653" y="8272434"/>
              <a:ext cx="1439149" cy="763520"/>
            </a:xfrm>
            <a:custGeom>
              <a:avLst/>
              <a:gdLst>
                <a:gd name="T0" fmla="*/ 1155 w 1156"/>
                <a:gd name="T1" fmla="*/ 611 h 612"/>
                <a:gd name="T2" fmla="*/ 0 w 1156"/>
                <a:gd name="T3" fmla="*/ 611 h 612"/>
                <a:gd name="T4" fmla="*/ 0 w 1156"/>
                <a:gd name="T5" fmla="*/ 611 h 612"/>
                <a:gd name="T6" fmla="*/ 268 w 1156"/>
                <a:gd name="T7" fmla="*/ 351 h 612"/>
                <a:gd name="T8" fmla="*/ 268 w 1156"/>
                <a:gd name="T9" fmla="*/ 351 h 612"/>
                <a:gd name="T10" fmla="*/ 272 w 1156"/>
                <a:gd name="T11" fmla="*/ 0 h 612"/>
                <a:gd name="T12" fmla="*/ 883 w 1156"/>
                <a:gd name="T13" fmla="*/ 0 h 612"/>
                <a:gd name="T14" fmla="*/ 883 w 1156"/>
                <a:gd name="T15" fmla="*/ 0 h 612"/>
                <a:gd name="T16" fmla="*/ 887 w 1156"/>
                <a:gd name="T17" fmla="*/ 333 h 612"/>
                <a:gd name="T18" fmla="*/ 887 w 1156"/>
                <a:gd name="T19" fmla="*/ 333 h 612"/>
                <a:gd name="T20" fmla="*/ 1155 w 1156"/>
                <a:gd name="T21" fmla="*/ 611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6" h="612">
                  <a:moveTo>
                    <a:pt x="1155" y="611"/>
                  </a:moveTo>
                  <a:lnTo>
                    <a:pt x="0" y="611"/>
                  </a:lnTo>
                  <a:lnTo>
                    <a:pt x="0" y="611"/>
                  </a:lnTo>
                  <a:cubicBezTo>
                    <a:pt x="0" y="611"/>
                    <a:pt x="267" y="514"/>
                    <a:pt x="268" y="351"/>
                  </a:cubicBezTo>
                  <a:lnTo>
                    <a:pt x="268" y="351"/>
                  </a:lnTo>
                  <a:cubicBezTo>
                    <a:pt x="268" y="178"/>
                    <a:pt x="272" y="0"/>
                    <a:pt x="272" y="0"/>
                  </a:cubicBezTo>
                  <a:lnTo>
                    <a:pt x="883" y="0"/>
                  </a:lnTo>
                  <a:lnTo>
                    <a:pt x="883" y="0"/>
                  </a:lnTo>
                  <a:cubicBezTo>
                    <a:pt x="883" y="0"/>
                    <a:pt x="887" y="165"/>
                    <a:pt x="887" y="333"/>
                  </a:cubicBezTo>
                  <a:lnTo>
                    <a:pt x="887" y="333"/>
                  </a:lnTo>
                  <a:cubicBezTo>
                    <a:pt x="887" y="501"/>
                    <a:pt x="1155" y="611"/>
                    <a:pt x="1155" y="611"/>
                  </a:cubicBezTo>
                </a:path>
              </a:pathLst>
            </a:custGeom>
            <a:solidFill>
              <a:srgbClr val="98C8E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45" name="Freeform 67">
              <a:extLst>
                <a:ext uri="{FF2B5EF4-FFF2-40B4-BE49-F238E27FC236}">
                  <a16:creationId xmlns:a16="http://schemas.microsoft.com/office/drawing/2014/main" id="{81F4BBDF-EBE5-0069-15F6-16C347C04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4721" y="8272434"/>
              <a:ext cx="763516" cy="384505"/>
            </a:xfrm>
            <a:custGeom>
              <a:avLst/>
              <a:gdLst>
                <a:gd name="T0" fmla="*/ 4 w 614"/>
                <a:gd name="T1" fmla="*/ 0 h 307"/>
                <a:gd name="T2" fmla="*/ 4 w 614"/>
                <a:gd name="T3" fmla="*/ 0 h 307"/>
                <a:gd name="T4" fmla="*/ 0 w 614"/>
                <a:gd name="T5" fmla="*/ 306 h 307"/>
                <a:gd name="T6" fmla="*/ 613 w 614"/>
                <a:gd name="T7" fmla="*/ 0 h 307"/>
                <a:gd name="T8" fmla="*/ 4 w 614"/>
                <a:gd name="T9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4" h="307">
                  <a:moveTo>
                    <a:pt x="4" y="0"/>
                  </a:moveTo>
                  <a:lnTo>
                    <a:pt x="4" y="0"/>
                  </a:lnTo>
                  <a:cubicBezTo>
                    <a:pt x="4" y="0"/>
                    <a:pt x="1" y="149"/>
                    <a:pt x="0" y="306"/>
                  </a:cubicBezTo>
                  <a:lnTo>
                    <a:pt x="613" y="0"/>
                  </a:lnTo>
                  <a:lnTo>
                    <a:pt x="4" y="0"/>
                  </a:lnTo>
                </a:path>
              </a:pathLst>
            </a:custGeom>
            <a:solidFill>
              <a:srgbClr val="86AC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46" name="Freeform 68">
              <a:extLst>
                <a:ext uri="{FF2B5EF4-FFF2-40B4-BE49-F238E27FC236}">
                  <a16:creationId xmlns:a16="http://schemas.microsoft.com/office/drawing/2014/main" id="{C7FA84B3-AABA-9222-341C-31F4FFBD6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2334" y="8003279"/>
              <a:ext cx="4053787" cy="389998"/>
            </a:xfrm>
            <a:custGeom>
              <a:avLst/>
              <a:gdLst>
                <a:gd name="T0" fmla="*/ 0 w 3256"/>
                <a:gd name="T1" fmla="*/ 0 h 311"/>
                <a:gd name="T2" fmla="*/ 0 w 3256"/>
                <a:gd name="T3" fmla="*/ 214 h 311"/>
                <a:gd name="T4" fmla="*/ 0 w 3256"/>
                <a:gd name="T5" fmla="*/ 214 h 311"/>
                <a:gd name="T6" fmla="*/ 96 w 3256"/>
                <a:gd name="T7" fmla="*/ 310 h 311"/>
                <a:gd name="T8" fmla="*/ 3159 w 3256"/>
                <a:gd name="T9" fmla="*/ 310 h 311"/>
                <a:gd name="T10" fmla="*/ 3159 w 3256"/>
                <a:gd name="T11" fmla="*/ 310 h 311"/>
                <a:gd name="T12" fmla="*/ 3255 w 3256"/>
                <a:gd name="T13" fmla="*/ 214 h 311"/>
                <a:gd name="T14" fmla="*/ 3255 w 3256"/>
                <a:gd name="T15" fmla="*/ 0 h 311"/>
                <a:gd name="T16" fmla="*/ 0 w 3256"/>
                <a:gd name="T17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56" h="311">
                  <a:moveTo>
                    <a:pt x="0" y="0"/>
                  </a:moveTo>
                  <a:lnTo>
                    <a:pt x="0" y="214"/>
                  </a:lnTo>
                  <a:lnTo>
                    <a:pt x="0" y="214"/>
                  </a:lnTo>
                  <a:cubicBezTo>
                    <a:pt x="0" y="267"/>
                    <a:pt x="43" y="310"/>
                    <a:pt x="96" y="310"/>
                  </a:cubicBezTo>
                  <a:lnTo>
                    <a:pt x="3159" y="310"/>
                  </a:lnTo>
                  <a:lnTo>
                    <a:pt x="3159" y="310"/>
                  </a:lnTo>
                  <a:cubicBezTo>
                    <a:pt x="3212" y="310"/>
                    <a:pt x="3255" y="267"/>
                    <a:pt x="3255" y="214"/>
                  </a:cubicBezTo>
                  <a:lnTo>
                    <a:pt x="3255" y="0"/>
                  </a:lnTo>
                  <a:lnTo>
                    <a:pt x="0" y="0"/>
                  </a:lnTo>
                </a:path>
              </a:pathLst>
            </a:custGeom>
            <a:solidFill>
              <a:srgbClr val="98C8E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47" name="Freeform 69">
              <a:extLst>
                <a:ext uri="{FF2B5EF4-FFF2-40B4-BE49-F238E27FC236}">
                  <a16:creationId xmlns:a16="http://schemas.microsoft.com/office/drawing/2014/main" id="{47F4C062-F4D1-23E7-D939-56B3BEDFA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2334" y="5976385"/>
              <a:ext cx="4053787" cy="2026894"/>
            </a:xfrm>
            <a:custGeom>
              <a:avLst/>
              <a:gdLst>
                <a:gd name="T0" fmla="*/ 3255 w 3256"/>
                <a:gd name="T1" fmla="*/ 96 h 1628"/>
                <a:gd name="T2" fmla="*/ 3255 w 3256"/>
                <a:gd name="T3" fmla="*/ 96 h 1628"/>
                <a:gd name="T4" fmla="*/ 3159 w 3256"/>
                <a:gd name="T5" fmla="*/ 0 h 1628"/>
                <a:gd name="T6" fmla="*/ 96 w 3256"/>
                <a:gd name="T7" fmla="*/ 0 h 1628"/>
                <a:gd name="T8" fmla="*/ 96 w 3256"/>
                <a:gd name="T9" fmla="*/ 0 h 1628"/>
                <a:gd name="T10" fmla="*/ 0 w 3256"/>
                <a:gd name="T11" fmla="*/ 96 h 1628"/>
                <a:gd name="T12" fmla="*/ 0 w 3256"/>
                <a:gd name="T13" fmla="*/ 1627 h 1628"/>
                <a:gd name="T14" fmla="*/ 3255 w 3256"/>
                <a:gd name="T15" fmla="*/ 1627 h 1628"/>
                <a:gd name="T16" fmla="*/ 3255 w 3256"/>
                <a:gd name="T17" fmla="*/ 96 h 1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56" h="1628">
                  <a:moveTo>
                    <a:pt x="3255" y="96"/>
                  </a:moveTo>
                  <a:lnTo>
                    <a:pt x="3255" y="96"/>
                  </a:lnTo>
                  <a:cubicBezTo>
                    <a:pt x="3255" y="43"/>
                    <a:pt x="3212" y="0"/>
                    <a:pt x="3159" y="0"/>
                  </a:cubicBezTo>
                  <a:lnTo>
                    <a:pt x="96" y="0"/>
                  </a:lnTo>
                  <a:lnTo>
                    <a:pt x="96" y="0"/>
                  </a:lnTo>
                  <a:cubicBezTo>
                    <a:pt x="43" y="0"/>
                    <a:pt x="0" y="43"/>
                    <a:pt x="0" y="96"/>
                  </a:cubicBezTo>
                  <a:lnTo>
                    <a:pt x="0" y="1627"/>
                  </a:lnTo>
                  <a:lnTo>
                    <a:pt x="3255" y="1627"/>
                  </a:lnTo>
                  <a:lnTo>
                    <a:pt x="3255" y="96"/>
                  </a:lnTo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48" name="Freeform 70">
              <a:extLst>
                <a:ext uri="{FF2B5EF4-FFF2-40B4-BE49-F238E27FC236}">
                  <a16:creationId xmlns:a16="http://schemas.microsoft.com/office/drawing/2014/main" id="{69BB9E62-ED3A-1EE2-FCDD-864FC8494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0499" y="8926093"/>
              <a:ext cx="1971963" cy="104364"/>
            </a:xfrm>
            <a:custGeom>
              <a:avLst/>
              <a:gdLst>
                <a:gd name="T0" fmla="*/ 1583 w 1584"/>
                <a:gd name="T1" fmla="*/ 84 h 85"/>
                <a:gd name="T2" fmla="*/ 0 w 1584"/>
                <a:gd name="T3" fmla="*/ 84 h 85"/>
                <a:gd name="T4" fmla="*/ 0 w 1584"/>
                <a:gd name="T5" fmla="*/ 0 h 85"/>
                <a:gd name="T6" fmla="*/ 1583 w 1584"/>
                <a:gd name="T7" fmla="*/ 0 h 85"/>
                <a:gd name="T8" fmla="*/ 1583 w 1584"/>
                <a:gd name="T9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4" h="85">
                  <a:moveTo>
                    <a:pt x="1583" y="84"/>
                  </a:moveTo>
                  <a:lnTo>
                    <a:pt x="0" y="84"/>
                  </a:lnTo>
                  <a:lnTo>
                    <a:pt x="0" y="0"/>
                  </a:lnTo>
                  <a:lnTo>
                    <a:pt x="1583" y="0"/>
                  </a:lnTo>
                  <a:lnTo>
                    <a:pt x="1583" y="84"/>
                  </a:lnTo>
                </a:path>
              </a:pathLst>
            </a:custGeom>
            <a:solidFill>
              <a:srgbClr val="86AC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49" name="Freeform 71">
              <a:extLst>
                <a:ext uri="{FF2B5EF4-FFF2-40B4-BE49-F238E27FC236}">
                  <a16:creationId xmlns:a16="http://schemas.microsoft.com/office/drawing/2014/main" id="{77ED9212-24AA-04BC-2963-AF5668FB6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2193" y="6091738"/>
              <a:ext cx="3834069" cy="1911541"/>
            </a:xfrm>
            <a:custGeom>
              <a:avLst/>
              <a:gdLst>
                <a:gd name="T0" fmla="*/ 3075 w 3076"/>
                <a:gd name="T1" fmla="*/ 0 h 1535"/>
                <a:gd name="T2" fmla="*/ 0 w 3076"/>
                <a:gd name="T3" fmla="*/ 0 h 1535"/>
                <a:gd name="T4" fmla="*/ 0 w 3076"/>
                <a:gd name="T5" fmla="*/ 1534 h 1535"/>
                <a:gd name="T6" fmla="*/ 3075 w 3076"/>
                <a:gd name="T7" fmla="*/ 1534 h 1535"/>
                <a:gd name="T8" fmla="*/ 3075 w 3076"/>
                <a:gd name="T9" fmla="*/ 0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6" h="1535">
                  <a:moveTo>
                    <a:pt x="3075" y="0"/>
                  </a:moveTo>
                  <a:lnTo>
                    <a:pt x="0" y="0"/>
                  </a:lnTo>
                  <a:lnTo>
                    <a:pt x="0" y="1534"/>
                  </a:lnTo>
                  <a:lnTo>
                    <a:pt x="3075" y="1534"/>
                  </a:lnTo>
                  <a:lnTo>
                    <a:pt x="3075" y="0"/>
                  </a:lnTo>
                </a:path>
              </a:pathLst>
            </a:custGeom>
            <a:solidFill>
              <a:srgbClr val="EEF2F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50" name="Freeform 72">
              <a:extLst>
                <a:ext uri="{FF2B5EF4-FFF2-40B4-BE49-F238E27FC236}">
                  <a16:creationId xmlns:a16="http://schemas.microsoft.com/office/drawing/2014/main" id="{61AB3352-A91E-C8C1-9E08-C85BB7A20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9368" y="8080180"/>
              <a:ext cx="219717" cy="219717"/>
            </a:xfrm>
            <a:custGeom>
              <a:avLst/>
              <a:gdLst>
                <a:gd name="T0" fmla="*/ 175 w 176"/>
                <a:gd name="T1" fmla="*/ 88 h 176"/>
                <a:gd name="T2" fmla="*/ 175 w 176"/>
                <a:gd name="T3" fmla="*/ 88 h 176"/>
                <a:gd name="T4" fmla="*/ 88 w 176"/>
                <a:gd name="T5" fmla="*/ 175 h 176"/>
                <a:gd name="T6" fmla="*/ 88 w 176"/>
                <a:gd name="T7" fmla="*/ 175 h 176"/>
                <a:gd name="T8" fmla="*/ 0 w 176"/>
                <a:gd name="T9" fmla="*/ 88 h 176"/>
                <a:gd name="T10" fmla="*/ 0 w 176"/>
                <a:gd name="T11" fmla="*/ 88 h 176"/>
                <a:gd name="T12" fmla="*/ 88 w 176"/>
                <a:gd name="T13" fmla="*/ 0 h 176"/>
                <a:gd name="T14" fmla="*/ 88 w 176"/>
                <a:gd name="T15" fmla="*/ 0 h 176"/>
                <a:gd name="T16" fmla="*/ 175 w 176"/>
                <a:gd name="T17" fmla="*/ 8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6" h="176">
                  <a:moveTo>
                    <a:pt x="175" y="88"/>
                  </a:moveTo>
                  <a:lnTo>
                    <a:pt x="175" y="88"/>
                  </a:lnTo>
                  <a:cubicBezTo>
                    <a:pt x="175" y="136"/>
                    <a:pt x="136" y="175"/>
                    <a:pt x="88" y="175"/>
                  </a:cubicBezTo>
                  <a:lnTo>
                    <a:pt x="88" y="175"/>
                  </a:lnTo>
                  <a:cubicBezTo>
                    <a:pt x="39" y="175"/>
                    <a:pt x="0" y="136"/>
                    <a:pt x="0" y="88"/>
                  </a:cubicBezTo>
                  <a:lnTo>
                    <a:pt x="0" y="88"/>
                  </a:lnTo>
                  <a:cubicBezTo>
                    <a:pt x="0" y="39"/>
                    <a:pt x="39" y="0"/>
                    <a:pt x="88" y="0"/>
                  </a:cubicBezTo>
                  <a:lnTo>
                    <a:pt x="88" y="0"/>
                  </a:lnTo>
                  <a:cubicBezTo>
                    <a:pt x="136" y="0"/>
                    <a:pt x="175" y="39"/>
                    <a:pt x="175" y="88"/>
                  </a:cubicBezTo>
                </a:path>
              </a:pathLst>
            </a:custGeom>
            <a:solidFill>
              <a:srgbClr val="EEF2F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id="{AAAC68FE-E4F3-B5A4-5A1A-BEE6002D2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8952" y="6371878"/>
              <a:ext cx="3426346" cy="1355513"/>
            </a:xfrm>
            <a:custGeom>
              <a:avLst/>
              <a:gdLst>
                <a:gd name="connsiteX0" fmla="*/ 43780 w 3426346"/>
                <a:gd name="connsiteY0" fmla="*/ 818447 h 1355513"/>
                <a:gd name="connsiteX1" fmla="*/ 585408 w 3426346"/>
                <a:gd name="connsiteY1" fmla="*/ 818447 h 1355513"/>
                <a:gd name="connsiteX2" fmla="*/ 630439 w 3426346"/>
                <a:gd name="connsiteY2" fmla="*/ 863257 h 1355513"/>
                <a:gd name="connsiteX3" fmla="*/ 630439 w 3426346"/>
                <a:gd name="connsiteY3" fmla="*/ 1278988 h 1355513"/>
                <a:gd name="connsiteX4" fmla="*/ 585408 w 3426346"/>
                <a:gd name="connsiteY4" fmla="*/ 1322553 h 1355513"/>
                <a:gd name="connsiteX5" fmla="*/ 43780 w 3426346"/>
                <a:gd name="connsiteY5" fmla="*/ 1322553 h 1355513"/>
                <a:gd name="connsiteX6" fmla="*/ 0 w 3426346"/>
                <a:gd name="connsiteY6" fmla="*/ 1278988 h 1355513"/>
                <a:gd name="connsiteX7" fmla="*/ 0 w 3426346"/>
                <a:gd name="connsiteY7" fmla="*/ 863257 h 1355513"/>
                <a:gd name="connsiteX8" fmla="*/ 43780 w 3426346"/>
                <a:gd name="connsiteY8" fmla="*/ 818447 h 1355513"/>
                <a:gd name="connsiteX9" fmla="*/ 47533 w 3426346"/>
                <a:gd name="connsiteY9" fmla="*/ 626196 h 1355513"/>
                <a:gd name="connsiteX10" fmla="*/ 581655 w 3426346"/>
                <a:gd name="connsiteY10" fmla="*/ 626196 h 1355513"/>
                <a:gd name="connsiteX11" fmla="*/ 630439 w 3426346"/>
                <a:gd name="connsiteY11" fmla="*/ 675632 h 1355513"/>
                <a:gd name="connsiteX12" fmla="*/ 581655 w 3426346"/>
                <a:gd name="connsiteY12" fmla="*/ 723801 h 1355513"/>
                <a:gd name="connsiteX13" fmla="*/ 47533 w 3426346"/>
                <a:gd name="connsiteY13" fmla="*/ 723801 h 1355513"/>
                <a:gd name="connsiteX14" fmla="*/ 0 w 3426346"/>
                <a:gd name="connsiteY14" fmla="*/ 675632 h 1355513"/>
                <a:gd name="connsiteX15" fmla="*/ 47533 w 3426346"/>
                <a:gd name="connsiteY15" fmla="*/ 626196 h 1355513"/>
                <a:gd name="connsiteX16" fmla="*/ 812953 w 3426346"/>
                <a:gd name="connsiteY16" fmla="*/ 0 h 1355513"/>
                <a:gd name="connsiteX17" fmla="*/ 3426346 w 3426346"/>
                <a:gd name="connsiteY17" fmla="*/ 0 h 1355513"/>
                <a:gd name="connsiteX18" fmla="*/ 3426346 w 3426346"/>
                <a:gd name="connsiteY18" fmla="*/ 1355513 h 1355513"/>
                <a:gd name="connsiteX19" fmla="*/ 812953 w 3426346"/>
                <a:gd name="connsiteY19" fmla="*/ 1355513 h 1355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426346" h="1355513">
                  <a:moveTo>
                    <a:pt x="43780" y="818447"/>
                  </a:moveTo>
                  <a:lnTo>
                    <a:pt x="585408" y="818447"/>
                  </a:lnTo>
                  <a:cubicBezTo>
                    <a:pt x="610425" y="818447"/>
                    <a:pt x="630439" y="838363"/>
                    <a:pt x="630439" y="863257"/>
                  </a:cubicBezTo>
                  <a:lnTo>
                    <a:pt x="630439" y="1278988"/>
                  </a:lnTo>
                  <a:cubicBezTo>
                    <a:pt x="630439" y="1302637"/>
                    <a:pt x="610425" y="1322553"/>
                    <a:pt x="585408" y="1322553"/>
                  </a:cubicBezTo>
                  <a:lnTo>
                    <a:pt x="43780" y="1322553"/>
                  </a:lnTo>
                  <a:cubicBezTo>
                    <a:pt x="20014" y="1322553"/>
                    <a:pt x="0" y="1302637"/>
                    <a:pt x="0" y="1278988"/>
                  </a:cubicBezTo>
                  <a:lnTo>
                    <a:pt x="0" y="863257"/>
                  </a:lnTo>
                  <a:cubicBezTo>
                    <a:pt x="0" y="838363"/>
                    <a:pt x="20014" y="818447"/>
                    <a:pt x="43780" y="818447"/>
                  </a:cubicBezTo>
                  <a:close/>
                  <a:moveTo>
                    <a:pt x="47533" y="626196"/>
                  </a:moveTo>
                  <a:lnTo>
                    <a:pt x="581655" y="626196"/>
                  </a:lnTo>
                  <a:cubicBezTo>
                    <a:pt x="609174" y="626196"/>
                    <a:pt x="630439" y="647745"/>
                    <a:pt x="630439" y="675632"/>
                  </a:cubicBezTo>
                  <a:cubicBezTo>
                    <a:pt x="630439" y="702252"/>
                    <a:pt x="609174" y="723801"/>
                    <a:pt x="581655" y="723801"/>
                  </a:cubicBezTo>
                  <a:lnTo>
                    <a:pt x="47533" y="723801"/>
                  </a:lnTo>
                  <a:cubicBezTo>
                    <a:pt x="21265" y="723801"/>
                    <a:pt x="0" y="702252"/>
                    <a:pt x="0" y="675632"/>
                  </a:cubicBezTo>
                  <a:cubicBezTo>
                    <a:pt x="0" y="647745"/>
                    <a:pt x="21265" y="626196"/>
                    <a:pt x="47533" y="626196"/>
                  </a:cubicBezTo>
                  <a:close/>
                  <a:moveTo>
                    <a:pt x="812953" y="0"/>
                  </a:moveTo>
                  <a:lnTo>
                    <a:pt x="3426346" y="0"/>
                  </a:lnTo>
                  <a:lnTo>
                    <a:pt x="3426346" y="1355513"/>
                  </a:lnTo>
                  <a:lnTo>
                    <a:pt x="812953" y="1355513"/>
                  </a:lnTo>
                  <a:close/>
                </a:path>
              </a:pathLst>
            </a:custGeom>
            <a:solidFill>
              <a:srgbClr val="86ACDD">
                <a:alpha val="5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52" name="Freeform 76">
              <a:extLst>
                <a:ext uri="{FF2B5EF4-FFF2-40B4-BE49-F238E27FC236}">
                  <a16:creationId xmlns:a16="http://schemas.microsoft.com/office/drawing/2014/main" id="{9F5638CB-C0CD-2883-1892-4624D99E7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0922" y="6333427"/>
              <a:ext cx="593238" cy="565770"/>
            </a:xfrm>
            <a:custGeom>
              <a:avLst/>
              <a:gdLst>
                <a:gd name="T0" fmla="*/ 137 w 478"/>
                <a:gd name="T1" fmla="*/ 0 h 454"/>
                <a:gd name="T2" fmla="*/ 0 w 478"/>
                <a:gd name="T3" fmla="*/ 158 h 454"/>
                <a:gd name="T4" fmla="*/ 200 w 478"/>
                <a:gd name="T5" fmla="*/ 246 h 454"/>
                <a:gd name="T6" fmla="*/ 200 w 478"/>
                <a:gd name="T7" fmla="*/ 246 h 454"/>
                <a:gd name="T8" fmla="*/ 315 w 478"/>
                <a:gd name="T9" fmla="*/ 431 h 454"/>
                <a:gd name="T10" fmla="*/ 315 w 478"/>
                <a:gd name="T11" fmla="*/ 431 h 454"/>
                <a:gd name="T12" fmla="*/ 428 w 478"/>
                <a:gd name="T13" fmla="*/ 393 h 454"/>
                <a:gd name="T14" fmla="*/ 428 w 478"/>
                <a:gd name="T15" fmla="*/ 393 h 454"/>
                <a:gd name="T16" fmla="*/ 452 w 478"/>
                <a:gd name="T17" fmla="*/ 274 h 454"/>
                <a:gd name="T18" fmla="*/ 452 w 478"/>
                <a:gd name="T19" fmla="*/ 274 h 454"/>
                <a:gd name="T20" fmla="*/ 252 w 478"/>
                <a:gd name="T21" fmla="*/ 187 h 454"/>
                <a:gd name="T22" fmla="*/ 137 w 478"/>
                <a:gd name="T23" fmla="*/ 0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8" h="454">
                  <a:moveTo>
                    <a:pt x="137" y="0"/>
                  </a:moveTo>
                  <a:lnTo>
                    <a:pt x="0" y="158"/>
                  </a:lnTo>
                  <a:lnTo>
                    <a:pt x="200" y="246"/>
                  </a:lnTo>
                  <a:lnTo>
                    <a:pt x="200" y="246"/>
                  </a:lnTo>
                  <a:cubicBezTo>
                    <a:pt x="200" y="246"/>
                    <a:pt x="310" y="426"/>
                    <a:pt x="315" y="431"/>
                  </a:cubicBezTo>
                  <a:lnTo>
                    <a:pt x="315" y="431"/>
                  </a:lnTo>
                  <a:cubicBezTo>
                    <a:pt x="340" y="453"/>
                    <a:pt x="390" y="435"/>
                    <a:pt x="428" y="393"/>
                  </a:cubicBezTo>
                  <a:lnTo>
                    <a:pt x="428" y="393"/>
                  </a:lnTo>
                  <a:cubicBezTo>
                    <a:pt x="466" y="349"/>
                    <a:pt x="477" y="296"/>
                    <a:pt x="452" y="274"/>
                  </a:cubicBezTo>
                  <a:lnTo>
                    <a:pt x="452" y="274"/>
                  </a:lnTo>
                  <a:cubicBezTo>
                    <a:pt x="447" y="270"/>
                    <a:pt x="252" y="187"/>
                    <a:pt x="252" y="187"/>
                  </a:cubicBezTo>
                  <a:lnTo>
                    <a:pt x="137" y="0"/>
                  </a:lnTo>
                </a:path>
              </a:pathLst>
            </a:custGeom>
            <a:solidFill>
              <a:srgbClr val="F055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53" name="Freeform 77">
              <a:extLst>
                <a:ext uri="{FF2B5EF4-FFF2-40B4-BE49-F238E27FC236}">
                  <a16:creationId xmlns:a16="http://schemas.microsoft.com/office/drawing/2014/main" id="{148ABC81-62A8-87E4-6990-633C67631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25292" y="6520186"/>
              <a:ext cx="252675" cy="373520"/>
            </a:xfrm>
            <a:custGeom>
              <a:avLst/>
              <a:gdLst>
                <a:gd name="T0" fmla="*/ 105 w 204"/>
                <a:gd name="T1" fmla="*/ 181 h 298"/>
                <a:gd name="T2" fmla="*/ 98 w 204"/>
                <a:gd name="T3" fmla="*/ 148 h 298"/>
                <a:gd name="T4" fmla="*/ 99 w 204"/>
                <a:gd name="T5" fmla="*/ 117 h 298"/>
                <a:gd name="T6" fmla="*/ 100 w 204"/>
                <a:gd name="T7" fmla="*/ 115 h 298"/>
                <a:gd name="T8" fmla="*/ 107 w 204"/>
                <a:gd name="T9" fmla="*/ 147 h 298"/>
                <a:gd name="T10" fmla="*/ 61 w 204"/>
                <a:gd name="T11" fmla="*/ 128 h 298"/>
                <a:gd name="T12" fmla="*/ 25 w 204"/>
                <a:gd name="T13" fmla="*/ 134 h 298"/>
                <a:gd name="T14" fmla="*/ 55 w 204"/>
                <a:gd name="T15" fmla="*/ 113 h 298"/>
                <a:gd name="T16" fmla="*/ 86 w 204"/>
                <a:gd name="T17" fmla="*/ 106 h 298"/>
                <a:gd name="T18" fmla="*/ 92 w 204"/>
                <a:gd name="T19" fmla="*/ 107 h 298"/>
                <a:gd name="T20" fmla="*/ 92 w 204"/>
                <a:gd name="T21" fmla="*/ 108 h 298"/>
                <a:gd name="T22" fmla="*/ 83 w 204"/>
                <a:gd name="T23" fmla="*/ 117 h 298"/>
                <a:gd name="T24" fmla="*/ 61 w 204"/>
                <a:gd name="T25" fmla="*/ 128 h 298"/>
                <a:gd name="T26" fmla="*/ 150 w 204"/>
                <a:gd name="T27" fmla="*/ 22 h 298"/>
                <a:gd name="T28" fmla="*/ 154 w 204"/>
                <a:gd name="T29" fmla="*/ 24 h 298"/>
                <a:gd name="T30" fmla="*/ 172 w 204"/>
                <a:gd name="T31" fmla="*/ 28 h 298"/>
                <a:gd name="T32" fmla="*/ 128 w 204"/>
                <a:gd name="T33" fmla="*/ 84 h 298"/>
                <a:gd name="T34" fmla="*/ 199 w 204"/>
                <a:gd name="T35" fmla="*/ 45 h 298"/>
                <a:gd name="T36" fmla="*/ 194 w 204"/>
                <a:gd name="T37" fmla="*/ 48 h 298"/>
                <a:gd name="T38" fmla="*/ 133 w 204"/>
                <a:gd name="T39" fmla="*/ 90 h 298"/>
                <a:gd name="T40" fmla="*/ 180 w 204"/>
                <a:gd name="T41" fmla="*/ 25 h 298"/>
                <a:gd name="T42" fmla="*/ 153 w 204"/>
                <a:gd name="T43" fmla="*/ 15 h 298"/>
                <a:gd name="T44" fmla="*/ 151 w 204"/>
                <a:gd name="T45" fmla="*/ 16 h 298"/>
                <a:gd name="T46" fmla="*/ 151 w 204"/>
                <a:gd name="T47" fmla="*/ 4 h 298"/>
                <a:gd name="T48" fmla="*/ 146 w 204"/>
                <a:gd name="T49" fmla="*/ 0 h 298"/>
                <a:gd name="T50" fmla="*/ 142 w 204"/>
                <a:gd name="T51" fmla="*/ 5 h 298"/>
                <a:gd name="T52" fmla="*/ 110 w 204"/>
                <a:gd name="T53" fmla="*/ 95 h 298"/>
                <a:gd name="T54" fmla="*/ 110 w 204"/>
                <a:gd name="T55" fmla="*/ 96 h 298"/>
                <a:gd name="T56" fmla="*/ 97 w 204"/>
                <a:gd name="T57" fmla="*/ 98 h 298"/>
                <a:gd name="T58" fmla="*/ 95 w 204"/>
                <a:gd name="T59" fmla="*/ 88 h 298"/>
                <a:gd name="T60" fmla="*/ 92 w 204"/>
                <a:gd name="T61" fmla="*/ 83 h 298"/>
                <a:gd name="T62" fmla="*/ 86 w 204"/>
                <a:gd name="T63" fmla="*/ 87 h 298"/>
                <a:gd name="T64" fmla="*/ 86 w 204"/>
                <a:gd name="T65" fmla="*/ 97 h 298"/>
                <a:gd name="T66" fmla="*/ 82 w 204"/>
                <a:gd name="T67" fmla="*/ 98 h 298"/>
                <a:gd name="T68" fmla="*/ 52 w 204"/>
                <a:gd name="T69" fmla="*/ 105 h 298"/>
                <a:gd name="T70" fmla="*/ 16 w 204"/>
                <a:gd name="T71" fmla="*/ 137 h 298"/>
                <a:gd name="T72" fmla="*/ 31 w 204"/>
                <a:gd name="T73" fmla="*/ 144 h 298"/>
                <a:gd name="T74" fmla="*/ 58 w 204"/>
                <a:gd name="T75" fmla="*/ 139 h 298"/>
                <a:gd name="T76" fmla="*/ 2 w 204"/>
                <a:gd name="T77" fmla="*/ 184 h 298"/>
                <a:gd name="T78" fmla="*/ 1 w 204"/>
                <a:gd name="T79" fmla="*/ 191 h 298"/>
                <a:gd name="T80" fmla="*/ 8 w 204"/>
                <a:gd name="T81" fmla="*/ 192 h 298"/>
                <a:gd name="T82" fmla="*/ 81 w 204"/>
                <a:gd name="T83" fmla="*/ 131 h 298"/>
                <a:gd name="T84" fmla="*/ 65 w 204"/>
                <a:gd name="T85" fmla="*/ 294 h 298"/>
                <a:gd name="T86" fmla="*/ 69 w 204"/>
                <a:gd name="T87" fmla="*/ 297 h 298"/>
                <a:gd name="T88" fmla="*/ 70 w 204"/>
                <a:gd name="T89" fmla="*/ 297 h 298"/>
                <a:gd name="T90" fmla="*/ 74 w 204"/>
                <a:gd name="T91" fmla="*/ 292 h 298"/>
                <a:gd name="T92" fmla="*/ 88 w 204"/>
                <a:gd name="T93" fmla="*/ 138 h 298"/>
                <a:gd name="T94" fmla="*/ 88 w 204"/>
                <a:gd name="T95" fmla="*/ 149 h 298"/>
                <a:gd name="T96" fmla="*/ 105 w 204"/>
                <a:gd name="T97" fmla="*/ 192 h 298"/>
                <a:gd name="T98" fmla="*/ 106 w 204"/>
                <a:gd name="T99" fmla="*/ 192 h 298"/>
                <a:gd name="T100" fmla="*/ 116 w 204"/>
                <a:gd name="T101" fmla="*/ 176 h 298"/>
                <a:gd name="T102" fmla="*/ 116 w 204"/>
                <a:gd name="T103" fmla="*/ 147 h 298"/>
                <a:gd name="T104" fmla="*/ 105 w 204"/>
                <a:gd name="T105" fmla="*/ 107 h 298"/>
                <a:gd name="T106" fmla="*/ 116 w 204"/>
                <a:gd name="T107" fmla="*/ 102 h 298"/>
                <a:gd name="T108" fmla="*/ 202 w 204"/>
                <a:gd name="T109" fmla="*/ 50 h 298"/>
                <a:gd name="T110" fmla="*/ 199 w 204"/>
                <a:gd name="T111" fmla="*/ 45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4" h="298">
                  <a:moveTo>
                    <a:pt x="105" y="181"/>
                  </a:moveTo>
                  <a:lnTo>
                    <a:pt x="105" y="181"/>
                  </a:lnTo>
                  <a:cubicBezTo>
                    <a:pt x="103" y="177"/>
                    <a:pt x="99" y="165"/>
                    <a:pt x="98" y="148"/>
                  </a:cubicBezTo>
                  <a:lnTo>
                    <a:pt x="98" y="148"/>
                  </a:lnTo>
                  <a:cubicBezTo>
                    <a:pt x="97" y="133"/>
                    <a:pt x="97" y="123"/>
                    <a:pt x="99" y="117"/>
                  </a:cubicBezTo>
                  <a:lnTo>
                    <a:pt x="99" y="117"/>
                  </a:lnTo>
                  <a:cubicBezTo>
                    <a:pt x="99" y="116"/>
                    <a:pt x="99" y="115"/>
                    <a:pt x="100" y="115"/>
                  </a:cubicBezTo>
                  <a:lnTo>
                    <a:pt x="100" y="115"/>
                  </a:lnTo>
                  <a:cubicBezTo>
                    <a:pt x="103" y="119"/>
                    <a:pt x="105" y="131"/>
                    <a:pt x="107" y="147"/>
                  </a:cubicBezTo>
                  <a:lnTo>
                    <a:pt x="107" y="147"/>
                  </a:lnTo>
                  <a:cubicBezTo>
                    <a:pt x="109" y="165"/>
                    <a:pt x="107" y="176"/>
                    <a:pt x="105" y="181"/>
                  </a:cubicBezTo>
                  <a:close/>
                  <a:moveTo>
                    <a:pt x="61" y="128"/>
                  </a:moveTo>
                  <a:lnTo>
                    <a:pt x="61" y="128"/>
                  </a:lnTo>
                  <a:cubicBezTo>
                    <a:pt x="40" y="137"/>
                    <a:pt x="26" y="135"/>
                    <a:pt x="25" y="134"/>
                  </a:cubicBezTo>
                  <a:lnTo>
                    <a:pt x="25" y="134"/>
                  </a:lnTo>
                  <a:cubicBezTo>
                    <a:pt x="25" y="132"/>
                    <a:pt x="34" y="122"/>
                    <a:pt x="55" y="113"/>
                  </a:cubicBezTo>
                  <a:lnTo>
                    <a:pt x="55" y="113"/>
                  </a:lnTo>
                  <a:cubicBezTo>
                    <a:pt x="69" y="108"/>
                    <a:pt x="80" y="106"/>
                    <a:pt x="86" y="106"/>
                  </a:cubicBezTo>
                  <a:lnTo>
                    <a:pt x="86" y="106"/>
                  </a:lnTo>
                  <a:cubicBezTo>
                    <a:pt x="89" y="106"/>
                    <a:pt x="91" y="107"/>
                    <a:pt x="92" y="107"/>
                  </a:cubicBezTo>
                  <a:lnTo>
                    <a:pt x="92" y="107"/>
                  </a:lnTo>
                  <a:lnTo>
                    <a:pt x="92" y="108"/>
                  </a:lnTo>
                  <a:lnTo>
                    <a:pt x="92" y="108"/>
                  </a:lnTo>
                  <a:cubicBezTo>
                    <a:pt x="89" y="111"/>
                    <a:pt x="86" y="113"/>
                    <a:pt x="83" y="117"/>
                  </a:cubicBezTo>
                  <a:lnTo>
                    <a:pt x="83" y="117"/>
                  </a:lnTo>
                  <a:cubicBezTo>
                    <a:pt x="77" y="120"/>
                    <a:pt x="71" y="124"/>
                    <a:pt x="61" y="128"/>
                  </a:cubicBezTo>
                  <a:close/>
                  <a:moveTo>
                    <a:pt x="150" y="22"/>
                  </a:moveTo>
                  <a:lnTo>
                    <a:pt x="150" y="22"/>
                  </a:lnTo>
                  <a:cubicBezTo>
                    <a:pt x="151" y="24"/>
                    <a:pt x="153" y="24"/>
                    <a:pt x="154" y="24"/>
                  </a:cubicBezTo>
                  <a:lnTo>
                    <a:pt x="154" y="24"/>
                  </a:lnTo>
                  <a:cubicBezTo>
                    <a:pt x="159" y="24"/>
                    <a:pt x="170" y="24"/>
                    <a:pt x="172" y="28"/>
                  </a:cubicBezTo>
                  <a:lnTo>
                    <a:pt x="172" y="28"/>
                  </a:lnTo>
                  <a:cubicBezTo>
                    <a:pt x="173" y="32"/>
                    <a:pt x="173" y="44"/>
                    <a:pt x="128" y="84"/>
                  </a:cubicBezTo>
                  <a:lnTo>
                    <a:pt x="128" y="84"/>
                  </a:lnTo>
                  <a:cubicBezTo>
                    <a:pt x="136" y="68"/>
                    <a:pt x="146" y="43"/>
                    <a:pt x="150" y="22"/>
                  </a:cubicBezTo>
                  <a:close/>
                  <a:moveTo>
                    <a:pt x="199" y="45"/>
                  </a:moveTo>
                  <a:lnTo>
                    <a:pt x="199" y="45"/>
                  </a:lnTo>
                  <a:cubicBezTo>
                    <a:pt x="197" y="44"/>
                    <a:pt x="194" y="45"/>
                    <a:pt x="194" y="48"/>
                  </a:cubicBezTo>
                  <a:lnTo>
                    <a:pt x="194" y="48"/>
                  </a:lnTo>
                  <a:cubicBezTo>
                    <a:pt x="184" y="74"/>
                    <a:pt x="154" y="85"/>
                    <a:pt x="133" y="90"/>
                  </a:cubicBezTo>
                  <a:lnTo>
                    <a:pt x="133" y="90"/>
                  </a:lnTo>
                  <a:cubicBezTo>
                    <a:pt x="183" y="49"/>
                    <a:pt x="184" y="33"/>
                    <a:pt x="180" y="25"/>
                  </a:cubicBezTo>
                  <a:lnTo>
                    <a:pt x="180" y="25"/>
                  </a:lnTo>
                  <a:cubicBezTo>
                    <a:pt x="175" y="13"/>
                    <a:pt x="155" y="14"/>
                    <a:pt x="153" y="15"/>
                  </a:cubicBezTo>
                  <a:lnTo>
                    <a:pt x="153" y="15"/>
                  </a:lnTo>
                  <a:cubicBezTo>
                    <a:pt x="153" y="15"/>
                    <a:pt x="151" y="15"/>
                    <a:pt x="151" y="16"/>
                  </a:cubicBezTo>
                  <a:lnTo>
                    <a:pt x="151" y="16"/>
                  </a:lnTo>
                  <a:cubicBezTo>
                    <a:pt x="151" y="11"/>
                    <a:pt x="151" y="8"/>
                    <a:pt x="151" y="4"/>
                  </a:cubicBezTo>
                  <a:lnTo>
                    <a:pt x="151" y="4"/>
                  </a:lnTo>
                  <a:cubicBezTo>
                    <a:pt x="151" y="2"/>
                    <a:pt x="149" y="0"/>
                    <a:pt x="146" y="0"/>
                  </a:cubicBezTo>
                  <a:lnTo>
                    <a:pt x="146" y="0"/>
                  </a:lnTo>
                  <a:cubicBezTo>
                    <a:pt x="144" y="0"/>
                    <a:pt x="142" y="3"/>
                    <a:pt x="142" y="5"/>
                  </a:cubicBezTo>
                  <a:lnTo>
                    <a:pt x="142" y="5"/>
                  </a:lnTo>
                  <a:cubicBezTo>
                    <a:pt x="146" y="36"/>
                    <a:pt x="110" y="95"/>
                    <a:pt x="110" y="95"/>
                  </a:cubicBezTo>
                  <a:lnTo>
                    <a:pt x="110" y="95"/>
                  </a:lnTo>
                  <a:cubicBezTo>
                    <a:pt x="110" y="96"/>
                    <a:pt x="110" y="96"/>
                    <a:pt x="110" y="96"/>
                  </a:cubicBezTo>
                  <a:lnTo>
                    <a:pt x="110" y="96"/>
                  </a:lnTo>
                  <a:cubicBezTo>
                    <a:pt x="103" y="99"/>
                    <a:pt x="99" y="100"/>
                    <a:pt x="97" y="98"/>
                  </a:cubicBezTo>
                  <a:lnTo>
                    <a:pt x="97" y="98"/>
                  </a:lnTo>
                  <a:cubicBezTo>
                    <a:pt x="94" y="97"/>
                    <a:pt x="94" y="93"/>
                    <a:pt x="95" y="88"/>
                  </a:cubicBezTo>
                  <a:lnTo>
                    <a:pt x="95" y="88"/>
                  </a:lnTo>
                  <a:cubicBezTo>
                    <a:pt x="96" y="86"/>
                    <a:pt x="94" y="84"/>
                    <a:pt x="92" y="83"/>
                  </a:cubicBezTo>
                  <a:lnTo>
                    <a:pt x="92" y="83"/>
                  </a:lnTo>
                  <a:cubicBezTo>
                    <a:pt x="89" y="82"/>
                    <a:pt x="87" y="84"/>
                    <a:pt x="86" y="87"/>
                  </a:cubicBezTo>
                  <a:lnTo>
                    <a:pt x="86" y="87"/>
                  </a:lnTo>
                  <a:cubicBezTo>
                    <a:pt x="85" y="91"/>
                    <a:pt x="86" y="95"/>
                    <a:pt x="86" y="97"/>
                  </a:cubicBezTo>
                  <a:lnTo>
                    <a:pt x="86" y="97"/>
                  </a:lnTo>
                  <a:cubicBezTo>
                    <a:pt x="84" y="97"/>
                    <a:pt x="83" y="97"/>
                    <a:pt x="82" y="98"/>
                  </a:cubicBezTo>
                  <a:lnTo>
                    <a:pt x="82" y="98"/>
                  </a:lnTo>
                  <a:cubicBezTo>
                    <a:pt x="73" y="98"/>
                    <a:pt x="63" y="101"/>
                    <a:pt x="52" y="105"/>
                  </a:cubicBezTo>
                  <a:lnTo>
                    <a:pt x="52" y="105"/>
                  </a:lnTo>
                  <a:cubicBezTo>
                    <a:pt x="36" y="111"/>
                    <a:pt x="11" y="125"/>
                    <a:pt x="16" y="137"/>
                  </a:cubicBezTo>
                  <a:lnTo>
                    <a:pt x="16" y="137"/>
                  </a:lnTo>
                  <a:cubicBezTo>
                    <a:pt x="18" y="142"/>
                    <a:pt x="24" y="144"/>
                    <a:pt x="31" y="144"/>
                  </a:cubicBezTo>
                  <a:lnTo>
                    <a:pt x="31" y="144"/>
                  </a:lnTo>
                  <a:cubicBezTo>
                    <a:pt x="40" y="144"/>
                    <a:pt x="50" y="142"/>
                    <a:pt x="58" y="139"/>
                  </a:cubicBezTo>
                  <a:lnTo>
                    <a:pt x="58" y="139"/>
                  </a:lnTo>
                  <a:cubicBezTo>
                    <a:pt x="41" y="154"/>
                    <a:pt x="20" y="172"/>
                    <a:pt x="2" y="184"/>
                  </a:cubicBezTo>
                  <a:lnTo>
                    <a:pt x="2" y="184"/>
                  </a:lnTo>
                  <a:cubicBezTo>
                    <a:pt x="0" y="186"/>
                    <a:pt x="0" y="189"/>
                    <a:pt x="1" y="191"/>
                  </a:cubicBezTo>
                  <a:lnTo>
                    <a:pt x="1" y="191"/>
                  </a:lnTo>
                  <a:cubicBezTo>
                    <a:pt x="2" y="193"/>
                    <a:pt x="5" y="194"/>
                    <a:pt x="8" y="192"/>
                  </a:cubicBezTo>
                  <a:lnTo>
                    <a:pt x="8" y="192"/>
                  </a:lnTo>
                  <a:cubicBezTo>
                    <a:pt x="31" y="175"/>
                    <a:pt x="61" y="149"/>
                    <a:pt x="81" y="131"/>
                  </a:cubicBezTo>
                  <a:lnTo>
                    <a:pt x="81" y="131"/>
                  </a:lnTo>
                  <a:cubicBezTo>
                    <a:pt x="67" y="161"/>
                    <a:pt x="50" y="218"/>
                    <a:pt x="65" y="294"/>
                  </a:cubicBezTo>
                  <a:lnTo>
                    <a:pt x="65" y="294"/>
                  </a:lnTo>
                  <a:cubicBezTo>
                    <a:pt x="65" y="295"/>
                    <a:pt x="67" y="297"/>
                    <a:pt x="69" y="297"/>
                  </a:cubicBezTo>
                  <a:lnTo>
                    <a:pt x="69" y="297"/>
                  </a:lnTo>
                  <a:lnTo>
                    <a:pt x="70" y="297"/>
                  </a:lnTo>
                  <a:lnTo>
                    <a:pt x="70" y="297"/>
                  </a:lnTo>
                  <a:cubicBezTo>
                    <a:pt x="73" y="296"/>
                    <a:pt x="74" y="294"/>
                    <a:pt x="74" y="292"/>
                  </a:cubicBezTo>
                  <a:lnTo>
                    <a:pt x="74" y="292"/>
                  </a:lnTo>
                  <a:cubicBezTo>
                    <a:pt x="60" y="222"/>
                    <a:pt x="75" y="168"/>
                    <a:pt x="88" y="138"/>
                  </a:cubicBezTo>
                  <a:lnTo>
                    <a:pt x="88" y="138"/>
                  </a:lnTo>
                  <a:cubicBezTo>
                    <a:pt x="88" y="142"/>
                    <a:pt x="88" y="147"/>
                    <a:pt x="88" y="149"/>
                  </a:cubicBezTo>
                  <a:lnTo>
                    <a:pt x="88" y="149"/>
                  </a:lnTo>
                  <a:cubicBezTo>
                    <a:pt x="90" y="159"/>
                    <a:pt x="93" y="192"/>
                    <a:pt x="105" y="192"/>
                  </a:cubicBezTo>
                  <a:lnTo>
                    <a:pt x="105" y="192"/>
                  </a:lnTo>
                  <a:cubicBezTo>
                    <a:pt x="106" y="192"/>
                    <a:pt x="106" y="192"/>
                    <a:pt x="106" y="192"/>
                  </a:cubicBezTo>
                  <a:lnTo>
                    <a:pt x="106" y="192"/>
                  </a:lnTo>
                  <a:cubicBezTo>
                    <a:pt x="113" y="192"/>
                    <a:pt x="115" y="182"/>
                    <a:pt x="116" y="176"/>
                  </a:cubicBezTo>
                  <a:lnTo>
                    <a:pt x="116" y="176"/>
                  </a:lnTo>
                  <a:cubicBezTo>
                    <a:pt x="117" y="168"/>
                    <a:pt x="117" y="158"/>
                    <a:pt x="116" y="147"/>
                  </a:cubicBezTo>
                  <a:lnTo>
                    <a:pt x="116" y="147"/>
                  </a:lnTo>
                  <a:cubicBezTo>
                    <a:pt x="115" y="138"/>
                    <a:pt x="113" y="116"/>
                    <a:pt x="105" y="107"/>
                  </a:cubicBezTo>
                  <a:lnTo>
                    <a:pt x="105" y="107"/>
                  </a:lnTo>
                  <a:cubicBezTo>
                    <a:pt x="109" y="106"/>
                    <a:pt x="113" y="104"/>
                    <a:pt x="116" y="102"/>
                  </a:cubicBezTo>
                  <a:lnTo>
                    <a:pt x="116" y="102"/>
                  </a:lnTo>
                  <a:cubicBezTo>
                    <a:pt x="130" y="101"/>
                    <a:pt x="188" y="93"/>
                    <a:pt x="202" y="50"/>
                  </a:cubicBezTo>
                  <a:lnTo>
                    <a:pt x="202" y="50"/>
                  </a:lnTo>
                  <a:cubicBezTo>
                    <a:pt x="203" y="48"/>
                    <a:pt x="202" y="46"/>
                    <a:pt x="199" y="45"/>
                  </a:cubicBezTo>
                  <a:close/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54" name="Freeform 78">
              <a:extLst>
                <a:ext uri="{FF2B5EF4-FFF2-40B4-BE49-F238E27FC236}">
                  <a16:creationId xmlns:a16="http://schemas.microsoft.com/office/drawing/2014/main" id="{7D0D28C2-2AEA-2EE8-6C5E-BD3A42ABC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87966" y="6305963"/>
              <a:ext cx="236198" cy="252675"/>
            </a:xfrm>
            <a:custGeom>
              <a:avLst/>
              <a:gdLst>
                <a:gd name="T0" fmla="*/ 163 w 189"/>
                <a:gd name="T1" fmla="*/ 22 h 203"/>
                <a:gd name="T2" fmla="*/ 163 w 189"/>
                <a:gd name="T3" fmla="*/ 22 h 203"/>
                <a:gd name="T4" fmla="*/ 139 w 189"/>
                <a:gd name="T5" fmla="*/ 140 h 203"/>
                <a:gd name="T6" fmla="*/ 139 w 189"/>
                <a:gd name="T7" fmla="*/ 140 h 203"/>
                <a:gd name="T8" fmla="*/ 26 w 189"/>
                <a:gd name="T9" fmla="*/ 180 h 203"/>
                <a:gd name="T10" fmla="*/ 26 w 189"/>
                <a:gd name="T11" fmla="*/ 180 h 203"/>
                <a:gd name="T12" fmla="*/ 49 w 189"/>
                <a:gd name="T13" fmla="*/ 62 h 203"/>
                <a:gd name="T14" fmla="*/ 49 w 189"/>
                <a:gd name="T15" fmla="*/ 62 h 203"/>
                <a:gd name="T16" fmla="*/ 163 w 189"/>
                <a:gd name="T17" fmla="*/ 22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" h="203">
                  <a:moveTo>
                    <a:pt x="163" y="22"/>
                  </a:moveTo>
                  <a:lnTo>
                    <a:pt x="163" y="22"/>
                  </a:lnTo>
                  <a:cubicBezTo>
                    <a:pt x="188" y="44"/>
                    <a:pt x="177" y="97"/>
                    <a:pt x="139" y="140"/>
                  </a:cubicBezTo>
                  <a:lnTo>
                    <a:pt x="139" y="140"/>
                  </a:lnTo>
                  <a:cubicBezTo>
                    <a:pt x="101" y="184"/>
                    <a:pt x="51" y="202"/>
                    <a:pt x="26" y="180"/>
                  </a:cubicBezTo>
                  <a:lnTo>
                    <a:pt x="26" y="180"/>
                  </a:lnTo>
                  <a:cubicBezTo>
                    <a:pt x="0" y="158"/>
                    <a:pt x="11" y="105"/>
                    <a:pt x="49" y="62"/>
                  </a:cubicBezTo>
                  <a:lnTo>
                    <a:pt x="49" y="62"/>
                  </a:lnTo>
                  <a:cubicBezTo>
                    <a:pt x="87" y="18"/>
                    <a:pt x="137" y="0"/>
                    <a:pt x="163" y="22"/>
                  </a:cubicBezTo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55" name="Freeform 79">
              <a:extLst>
                <a:ext uri="{FF2B5EF4-FFF2-40B4-BE49-F238E27FC236}">
                  <a16:creationId xmlns:a16="http://schemas.microsoft.com/office/drawing/2014/main" id="{31486EEC-5FC2-B64F-3CA0-3226F3B63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0924" y="6377371"/>
              <a:ext cx="164788" cy="120845"/>
            </a:xfrm>
            <a:custGeom>
              <a:avLst/>
              <a:gdLst>
                <a:gd name="T0" fmla="*/ 128 w 132"/>
                <a:gd name="T1" fmla="*/ 2 h 99"/>
                <a:gd name="T2" fmla="*/ 123 w 132"/>
                <a:gd name="T3" fmla="*/ 6 h 99"/>
                <a:gd name="T4" fmla="*/ 87 w 132"/>
                <a:gd name="T5" fmla="*/ 68 h 99"/>
                <a:gd name="T6" fmla="*/ 38 w 132"/>
                <a:gd name="T7" fmla="*/ 89 h 99"/>
                <a:gd name="T8" fmla="*/ 19 w 132"/>
                <a:gd name="T9" fmla="*/ 78 h 99"/>
                <a:gd name="T10" fmla="*/ 35 w 132"/>
                <a:gd name="T11" fmla="*/ 22 h 99"/>
                <a:gd name="T12" fmla="*/ 62 w 132"/>
                <a:gd name="T13" fmla="*/ 9 h 99"/>
                <a:gd name="T14" fmla="*/ 72 w 132"/>
                <a:gd name="T15" fmla="*/ 15 h 99"/>
                <a:gd name="T16" fmla="*/ 62 w 132"/>
                <a:gd name="T17" fmla="*/ 46 h 99"/>
                <a:gd name="T18" fmla="*/ 49 w 132"/>
                <a:gd name="T19" fmla="*/ 52 h 99"/>
                <a:gd name="T20" fmla="*/ 44 w 132"/>
                <a:gd name="T21" fmla="*/ 50 h 99"/>
                <a:gd name="T22" fmla="*/ 49 w 132"/>
                <a:gd name="T23" fmla="*/ 35 h 99"/>
                <a:gd name="T24" fmla="*/ 56 w 132"/>
                <a:gd name="T25" fmla="*/ 31 h 99"/>
                <a:gd name="T26" fmla="*/ 58 w 132"/>
                <a:gd name="T27" fmla="*/ 32 h 99"/>
                <a:gd name="T28" fmla="*/ 55 w 132"/>
                <a:gd name="T29" fmla="*/ 39 h 99"/>
                <a:gd name="T30" fmla="*/ 52 w 132"/>
                <a:gd name="T31" fmla="*/ 40 h 99"/>
                <a:gd name="T32" fmla="*/ 47 w 132"/>
                <a:gd name="T33" fmla="*/ 39 h 99"/>
                <a:gd name="T34" fmla="*/ 45 w 132"/>
                <a:gd name="T35" fmla="*/ 46 h 99"/>
                <a:gd name="T36" fmla="*/ 51 w 132"/>
                <a:gd name="T37" fmla="*/ 48 h 99"/>
                <a:gd name="T38" fmla="*/ 60 w 132"/>
                <a:gd name="T39" fmla="*/ 45 h 99"/>
                <a:gd name="T40" fmla="*/ 65 w 132"/>
                <a:gd name="T41" fmla="*/ 26 h 99"/>
                <a:gd name="T42" fmla="*/ 57 w 132"/>
                <a:gd name="T43" fmla="*/ 23 h 99"/>
                <a:gd name="T44" fmla="*/ 43 w 132"/>
                <a:gd name="T45" fmla="*/ 28 h 99"/>
                <a:gd name="T46" fmla="*/ 37 w 132"/>
                <a:gd name="T47" fmla="*/ 54 h 99"/>
                <a:gd name="T48" fmla="*/ 48 w 132"/>
                <a:gd name="T49" fmla="*/ 61 h 99"/>
                <a:gd name="T50" fmla="*/ 69 w 132"/>
                <a:gd name="T51" fmla="*/ 52 h 99"/>
                <a:gd name="T52" fmla="*/ 79 w 132"/>
                <a:gd name="T53" fmla="*/ 10 h 99"/>
                <a:gd name="T54" fmla="*/ 62 w 132"/>
                <a:gd name="T55" fmla="*/ 1 h 99"/>
                <a:gd name="T56" fmla="*/ 29 w 132"/>
                <a:gd name="T57" fmla="*/ 15 h 99"/>
                <a:gd name="T58" fmla="*/ 12 w 132"/>
                <a:gd name="T59" fmla="*/ 83 h 99"/>
                <a:gd name="T60" fmla="*/ 38 w 132"/>
                <a:gd name="T61" fmla="*/ 98 h 99"/>
                <a:gd name="T62" fmla="*/ 41 w 132"/>
                <a:gd name="T63" fmla="*/ 98 h 99"/>
                <a:gd name="T64" fmla="*/ 93 w 132"/>
                <a:gd name="T65" fmla="*/ 74 h 99"/>
                <a:gd name="T66" fmla="*/ 102 w 132"/>
                <a:gd name="T67" fmla="*/ 64 h 99"/>
                <a:gd name="T68" fmla="*/ 131 w 132"/>
                <a:gd name="T69" fmla="*/ 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2" h="99">
                  <a:moveTo>
                    <a:pt x="128" y="2"/>
                  </a:moveTo>
                  <a:lnTo>
                    <a:pt x="128" y="2"/>
                  </a:lnTo>
                  <a:cubicBezTo>
                    <a:pt x="125" y="2"/>
                    <a:pt x="123" y="3"/>
                    <a:pt x="123" y="6"/>
                  </a:cubicBezTo>
                  <a:lnTo>
                    <a:pt x="123" y="6"/>
                  </a:lnTo>
                  <a:cubicBezTo>
                    <a:pt x="119" y="28"/>
                    <a:pt x="106" y="50"/>
                    <a:pt x="87" y="68"/>
                  </a:cubicBezTo>
                  <a:lnTo>
                    <a:pt x="87" y="68"/>
                  </a:lnTo>
                  <a:cubicBezTo>
                    <a:pt x="72" y="83"/>
                    <a:pt x="54" y="91"/>
                    <a:pt x="38" y="89"/>
                  </a:cubicBezTo>
                  <a:lnTo>
                    <a:pt x="38" y="89"/>
                  </a:lnTo>
                  <a:cubicBezTo>
                    <a:pt x="30" y="88"/>
                    <a:pt x="23" y="85"/>
                    <a:pt x="19" y="78"/>
                  </a:cubicBezTo>
                  <a:lnTo>
                    <a:pt x="19" y="78"/>
                  </a:lnTo>
                  <a:cubicBezTo>
                    <a:pt x="9" y="65"/>
                    <a:pt x="16" y="39"/>
                    <a:pt x="35" y="22"/>
                  </a:cubicBezTo>
                  <a:lnTo>
                    <a:pt x="35" y="22"/>
                  </a:lnTo>
                  <a:cubicBezTo>
                    <a:pt x="44" y="13"/>
                    <a:pt x="54" y="9"/>
                    <a:pt x="62" y="9"/>
                  </a:cubicBezTo>
                  <a:lnTo>
                    <a:pt x="62" y="9"/>
                  </a:lnTo>
                  <a:cubicBezTo>
                    <a:pt x="66" y="10"/>
                    <a:pt x="70" y="12"/>
                    <a:pt x="72" y="15"/>
                  </a:cubicBezTo>
                  <a:lnTo>
                    <a:pt x="72" y="15"/>
                  </a:lnTo>
                  <a:cubicBezTo>
                    <a:pt x="77" y="22"/>
                    <a:pt x="73" y="36"/>
                    <a:pt x="62" y="46"/>
                  </a:cubicBezTo>
                  <a:lnTo>
                    <a:pt x="62" y="46"/>
                  </a:lnTo>
                  <a:cubicBezTo>
                    <a:pt x="58" y="50"/>
                    <a:pt x="53" y="53"/>
                    <a:pt x="49" y="52"/>
                  </a:cubicBezTo>
                  <a:lnTo>
                    <a:pt x="49" y="52"/>
                  </a:lnTo>
                  <a:cubicBezTo>
                    <a:pt x="46" y="52"/>
                    <a:pt x="45" y="52"/>
                    <a:pt x="44" y="50"/>
                  </a:cubicBezTo>
                  <a:lnTo>
                    <a:pt x="44" y="50"/>
                  </a:lnTo>
                  <a:cubicBezTo>
                    <a:pt x="42" y="47"/>
                    <a:pt x="43" y="40"/>
                    <a:pt x="49" y="35"/>
                  </a:cubicBezTo>
                  <a:lnTo>
                    <a:pt x="49" y="35"/>
                  </a:lnTo>
                  <a:cubicBezTo>
                    <a:pt x="52" y="32"/>
                    <a:pt x="54" y="31"/>
                    <a:pt x="56" y="31"/>
                  </a:cubicBezTo>
                  <a:lnTo>
                    <a:pt x="56" y="31"/>
                  </a:lnTo>
                  <a:cubicBezTo>
                    <a:pt x="57" y="31"/>
                    <a:pt x="57" y="31"/>
                    <a:pt x="58" y="32"/>
                  </a:cubicBezTo>
                  <a:lnTo>
                    <a:pt x="58" y="32"/>
                  </a:lnTo>
                  <a:cubicBezTo>
                    <a:pt x="58" y="33"/>
                    <a:pt x="58" y="36"/>
                    <a:pt x="55" y="39"/>
                  </a:cubicBezTo>
                  <a:lnTo>
                    <a:pt x="55" y="39"/>
                  </a:lnTo>
                  <a:cubicBezTo>
                    <a:pt x="54" y="39"/>
                    <a:pt x="53" y="40"/>
                    <a:pt x="52" y="40"/>
                  </a:cubicBezTo>
                  <a:lnTo>
                    <a:pt x="52" y="40"/>
                  </a:lnTo>
                  <a:cubicBezTo>
                    <a:pt x="50" y="38"/>
                    <a:pt x="48" y="38"/>
                    <a:pt x="47" y="39"/>
                  </a:cubicBezTo>
                  <a:lnTo>
                    <a:pt x="47" y="39"/>
                  </a:lnTo>
                  <a:cubicBezTo>
                    <a:pt x="45" y="41"/>
                    <a:pt x="44" y="43"/>
                    <a:pt x="45" y="46"/>
                  </a:cubicBezTo>
                  <a:lnTo>
                    <a:pt x="45" y="46"/>
                  </a:lnTo>
                  <a:cubicBezTo>
                    <a:pt x="47" y="47"/>
                    <a:pt x="49" y="48"/>
                    <a:pt x="51" y="48"/>
                  </a:cubicBezTo>
                  <a:lnTo>
                    <a:pt x="51" y="48"/>
                  </a:lnTo>
                  <a:cubicBezTo>
                    <a:pt x="54" y="48"/>
                    <a:pt x="58" y="47"/>
                    <a:pt x="60" y="45"/>
                  </a:cubicBezTo>
                  <a:lnTo>
                    <a:pt x="60" y="45"/>
                  </a:lnTo>
                  <a:cubicBezTo>
                    <a:pt x="66" y="39"/>
                    <a:pt x="67" y="31"/>
                    <a:pt x="65" y="26"/>
                  </a:cubicBezTo>
                  <a:lnTo>
                    <a:pt x="65" y="26"/>
                  </a:lnTo>
                  <a:cubicBezTo>
                    <a:pt x="62" y="25"/>
                    <a:pt x="60" y="23"/>
                    <a:pt x="57" y="23"/>
                  </a:cubicBezTo>
                  <a:lnTo>
                    <a:pt x="57" y="23"/>
                  </a:lnTo>
                  <a:cubicBezTo>
                    <a:pt x="52" y="22"/>
                    <a:pt x="47" y="24"/>
                    <a:pt x="43" y="28"/>
                  </a:cubicBezTo>
                  <a:lnTo>
                    <a:pt x="43" y="28"/>
                  </a:lnTo>
                  <a:cubicBezTo>
                    <a:pt x="34" y="36"/>
                    <a:pt x="32" y="48"/>
                    <a:pt x="37" y="54"/>
                  </a:cubicBezTo>
                  <a:lnTo>
                    <a:pt x="37" y="54"/>
                  </a:lnTo>
                  <a:cubicBezTo>
                    <a:pt x="39" y="58"/>
                    <a:pt x="43" y="60"/>
                    <a:pt x="48" y="61"/>
                  </a:cubicBezTo>
                  <a:lnTo>
                    <a:pt x="48" y="61"/>
                  </a:lnTo>
                  <a:cubicBezTo>
                    <a:pt x="55" y="61"/>
                    <a:pt x="62" y="58"/>
                    <a:pt x="69" y="52"/>
                  </a:cubicBezTo>
                  <a:lnTo>
                    <a:pt x="69" y="52"/>
                  </a:lnTo>
                  <a:cubicBezTo>
                    <a:pt x="82" y="39"/>
                    <a:pt x="87" y="21"/>
                    <a:pt x="79" y="10"/>
                  </a:cubicBezTo>
                  <a:lnTo>
                    <a:pt x="79" y="10"/>
                  </a:lnTo>
                  <a:cubicBezTo>
                    <a:pt x="75" y="5"/>
                    <a:pt x="70" y="2"/>
                    <a:pt x="62" y="1"/>
                  </a:cubicBezTo>
                  <a:lnTo>
                    <a:pt x="62" y="1"/>
                  </a:lnTo>
                  <a:cubicBezTo>
                    <a:pt x="52" y="0"/>
                    <a:pt x="39" y="6"/>
                    <a:pt x="29" y="15"/>
                  </a:cubicBezTo>
                  <a:lnTo>
                    <a:pt x="29" y="15"/>
                  </a:lnTo>
                  <a:cubicBezTo>
                    <a:pt x="7" y="36"/>
                    <a:pt x="0" y="67"/>
                    <a:pt x="12" y="83"/>
                  </a:cubicBezTo>
                  <a:lnTo>
                    <a:pt x="12" y="83"/>
                  </a:lnTo>
                  <a:cubicBezTo>
                    <a:pt x="17" y="92"/>
                    <a:pt x="26" y="96"/>
                    <a:pt x="38" y="98"/>
                  </a:cubicBezTo>
                  <a:lnTo>
                    <a:pt x="38" y="98"/>
                  </a:lnTo>
                  <a:cubicBezTo>
                    <a:pt x="39" y="98"/>
                    <a:pt x="40" y="98"/>
                    <a:pt x="41" y="98"/>
                  </a:cubicBezTo>
                  <a:lnTo>
                    <a:pt x="41" y="98"/>
                  </a:lnTo>
                  <a:cubicBezTo>
                    <a:pt x="58" y="98"/>
                    <a:pt x="77" y="89"/>
                    <a:pt x="93" y="74"/>
                  </a:cubicBezTo>
                  <a:lnTo>
                    <a:pt x="93" y="74"/>
                  </a:lnTo>
                  <a:cubicBezTo>
                    <a:pt x="96" y="71"/>
                    <a:pt x="99" y="67"/>
                    <a:pt x="102" y="64"/>
                  </a:cubicBezTo>
                  <a:lnTo>
                    <a:pt x="102" y="64"/>
                  </a:lnTo>
                  <a:cubicBezTo>
                    <a:pt x="117" y="47"/>
                    <a:pt x="128" y="26"/>
                    <a:pt x="131" y="7"/>
                  </a:cubicBezTo>
                  <a:lnTo>
                    <a:pt x="131" y="7"/>
                  </a:lnTo>
                  <a:cubicBezTo>
                    <a:pt x="131" y="5"/>
                    <a:pt x="130" y="3"/>
                    <a:pt x="128" y="2"/>
                  </a:cubicBezTo>
                </a:path>
              </a:pathLst>
            </a:custGeom>
            <a:solidFill>
              <a:srgbClr val="F055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56" name="Freeform 80">
              <a:extLst>
                <a:ext uri="{FF2B5EF4-FFF2-40B4-BE49-F238E27FC236}">
                  <a16:creationId xmlns:a16="http://schemas.microsoft.com/office/drawing/2014/main" id="{49B21D8B-88F9-E155-8A42-09751EE44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19224" y="6690466"/>
              <a:ext cx="153801" cy="247185"/>
            </a:xfrm>
            <a:custGeom>
              <a:avLst/>
              <a:gdLst>
                <a:gd name="T0" fmla="*/ 123 w 124"/>
                <a:gd name="T1" fmla="*/ 197 h 198"/>
                <a:gd name="T2" fmla="*/ 0 w 124"/>
                <a:gd name="T3" fmla="*/ 197 h 198"/>
                <a:gd name="T4" fmla="*/ 0 w 124"/>
                <a:gd name="T5" fmla="*/ 0 h 198"/>
                <a:gd name="T6" fmla="*/ 123 w 124"/>
                <a:gd name="T7" fmla="*/ 0 h 198"/>
                <a:gd name="T8" fmla="*/ 123 w 124"/>
                <a:gd name="T9" fmla="*/ 197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" h="198">
                  <a:moveTo>
                    <a:pt x="123" y="197"/>
                  </a:moveTo>
                  <a:lnTo>
                    <a:pt x="0" y="197"/>
                  </a:lnTo>
                  <a:lnTo>
                    <a:pt x="0" y="0"/>
                  </a:lnTo>
                  <a:lnTo>
                    <a:pt x="123" y="0"/>
                  </a:lnTo>
                  <a:lnTo>
                    <a:pt x="123" y="197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57" name="Freeform 81">
              <a:extLst>
                <a:ext uri="{FF2B5EF4-FFF2-40B4-BE49-F238E27FC236}">
                  <a16:creationId xmlns:a16="http://schemas.microsoft.com/office/drawing/2014/main" id="{B0EC30BF-2343-1CDF-9C39-665037D5E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19224" y="6690466"/>
              <a:ext cx="153801" cy="159297"/>
            </a:xfrm>
            <a:custGeom>
              <a:avLst/>
              <a:gdLst>
                <a:gd name="T0" fmla="*/ 123 w 124"/>
                <a:gd name="T1" fmla="*/ 128 h 129"/>
                <a:gd name="T2" fmla="*/ 123 w 124"/>
                <a:gd name="T3" fmla="*/ 128 h 129"/>
                <a:gd name="T4" fmla="*/ 123 w 124"/>
                <a:gd name="T5" fmla="*/ 128 h 129"/>
                <a:gd name="T6" fmla="*/ 0 w 124"/>
                <a:gd name="T7" fmla="*/ 5 h 129"/>
                <a:gd name="T8" fmla="*/ 0 w 124"/>
                <a:gd name="T9" fmla="*/ 0 h 129"/>
                <a:gd name="T10" fmla="*/ 123 w 124"/>
                <a:gd name="T11" fmla="*/ 0 h 129"/>
                <a:gd name="T12" fmla="*/ 123 w 124"/>
                <a:gd name="T13" fmla="*/ 12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29">
                  <a:moveTo>
                    <a:pt x="123" y="128"/>
                  </a:moveTo>
                  <a:lnTo>
                    <a:pt x="123" y="128"/>
                  </a:lnTo>
                  <a:lnTo>
                    <a:pt x="123" y="128"/>
                  </a:lnTo>
                  <a:cubicBezTo>
                    <a:pt x="55" y="128"/>
                    <a:pt x="0" y="73"/>
                    <a:pt x="0" y="5"/>
                  </a:cubicBezTo>
                  <a:lnTo>
                    <a:pt x="0" y="0"/>
                  </a:lnTo>
                  <a:lnTo>
                    <a:pt x="123" y="0"/>
                  </a:lnTo>
                  <a:lnTo>
                    <a:pt x="123" y="128"/>
                  </a:lnTo>
                </a:path>
              </a:pathLst>
            </a:custGeom>
            <a:solidFill>
              <a:srgbClr val="C5708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58" name="Freeform 82">
              <a:extLst>
                <a:ext uri="{FF2B5EF4-FFF2-40B4-BE49-F238E27FC236}">
                  <a16:creationId xmlns:a16="http://schemas.microsoft.com/office/drawing/2014/main" id="{5BA38C1F-F4CD-2775-8B5E-9D16CE65A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78949" y="7102437"/>
              <a:ext cx="779997" cy="395492"/>
            </a:xfrm>
            <a:custGeom>
              <a:avLst/>
              <a:gdLst>
                <a:gd name="T0" fmla="*/ 627 w 628"/>
                <a:gd name="T1" fmla="*/ 318 h 319"/>
                <a:gd name="T2" fmla="*/ 114 w 628"/>
                <a:gd name="T3" fmla="*/ 318 h 319"/>
                <a:gd name="T4" fmla="*/ 0 w 628"/>
                <a:gd name="T5" fmla="*/ 0 h 319"/>
                <a:gd name="T6" fmla="*/ 513 w 628"/>
                <a:gd name="T7" fmla="*/ 0 h 319"/>
                <a:gd name="T8" fmla="*/ 627 w 628"/>
                <a:gd name="T9" fmla="*/ 318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8" h="319">
                  <a:moveTo>
                    <a:pt x="627" y="318"/>
                  </a:moveTo>
                  <a:lnTo>
                    <a:pt x="114" y="318"/>
                  </a:lnTo>
                  <a:lnTo>
                    <a:pt x="0" y="0"/>
                  </a:lnTo>
                  <a:lnTo>
                    <a:pt x="513" y="0"/>
                  </a:lnTo>
                  <a:lnTo>
                    <a:pt x="627" y="318"/>
                  </a:lnTo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59" name="Freeform 83">
              <a:extLst>
                <a:ext uri="{FF2B5EF4-FFF2-40B4-BE49-F238E27FC236}">
                  <a16:creationId xmlns:a16="http://schemas.microsoft.com/office/drawing/2014/main" id="{FCB5E7CA-273C-1704-0895-1A0A0ABC3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2894" y="7124410"/>
              <a:ext cx="697604" cy="357040"/>
            </a:xfrm>
            <a:custGeom>
              <a:avLst/>
              <a:gdLst>
                <a:gd name="T0" fmla="*/ 561 w 562"/>
                <a:gd name="T1" fmla="*/ 285 h 286"/>
                <a:gd name="T2" fmla="*/ 102 w 562"/>
                <a:gd name="T3" fmla="*/ 285 h 286"/>
                <a:gd name="T4" fmla="*/ 0 w 562"/>
                <a:gd name="T5" fmla="*/ 0 h 286"/>
                <a:gd name="T6" fmla="*/ 459 w 562"/>
                <a:gd name="T7" fmla="*/ 0 h 286"/>
                <a:gd name="T8" fmla="*/ 561 w 562"/>
                <a:gd name="T9" fmla="*/ 285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2" h="286">
                  <a:moveTo>
                    <a:pt x="561" y="285"/>
                  </a:moveTo>
                  <a:lnTo>
                    <a:pt x="102" y="285"/>
                  </a:lnTo>
                  <a:lnTo>
                    <a:pt x="0" y="0"/>
                  </a:lnTo>
                  <a:lnTo>
                    <a:pt x="459" y="0"/>
                  </a:lnTo>
                  <a:lnTo>
                    <a:pt x="561" y="285"/>
                  </a:lnTo>
                </a:path>
              </a:pathLst>
            </a:custGeom>
            <a:solidFill>
              <a:srgbClr val="4A75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60" name="Freeform 84">
              <a:extLst>
                <a:ext uri="{FF2B5EF4-FFF2-40B4-BE49-F238E27FC236}">
                  <a16:creationId xmlns:a16="http://schemas.microsoft.com/office/drawing/2014/main" id="{53E7F0E5-BB5A-ECD4-48FC-991B81451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78805" y="6976100"/>
              <a:ext cx="812955" cy="747039"/>
            </a:xfrm>
            <a:custGeom>
              <a:avLst/>
              <a:gdLst>
                <a:gd name="T0" fmla="*/ 601 w 653"/>
                <a:gd name="T1" fmla="*/ 0 h 600"/>
                <a:gd name="T2" fmla="*/ 601 w 653"/>
                <a:gd name="T3" fmla="*/ 0 h 600"/>
                <a:gd name="T4" fmla="*/ 377 w 653"/>
                <a:gd name="T5" fmla="*/ 314 h 600"/>
                <a:gd name="T6" fmla="*/ 377 w 653"/>
                <a:gd name="T7" fmla="*/ 314 h 600"/>
                <a:gd name="T8" fmla="*/ 0 w 653"/>
                <a:gd name="T9" fmla="*/ 446 h 600"/>
                <a:gd name="T10" fmla="*/ 0 w 653"/>
                <a:gd name="T11" fmla="*/ 536 h 600"/>
                <a:gd name="T12" fmla="*/ 0 w 653"/>
                <a:gd name="T13" fmla="*/ 536 h 600"/>
                <a:gd name="T14" fmla="*/ 557 w 653"/>
                <a:gd name="T15" fmla="*/ 434 h 600"/>
                <a:gd name="T16" fmla="*/ 557 w 653"/>
                <a:gd name="T17" fmla="*/ 434 h 600"/>
                <a:gd name="T18" fmla="*/ 601 w 653"/>
                <a:gd name="T19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3" h="600">
                  <a:moveTo>
                    <a:pt x="601" y="0"/>
                  </a:moveTo>
                  <a:lnTo>
                    <a:pt x="601" y="0"/>
                  </a:lnTo>
                  <a:cubicBezTo>
                    <a:pt x="601" y="0"/>
                    <a:pt x="444" y="76"/>
                    <a:pt x="377" y="314"/>
                  </a:cubicBezTo>
                  <a:lnTo>
                    <a:pt x="377" y="314"/>
                  </a:lnTo>
                  <a:cubicBezTo>
                    <a:pt x="325" y="495"/>
                    <a:pt x="0" y="446"/>
                    <a:pt x="0" y="446"/>
                  </a:cubicBezTo>
                  <a:lnTo>
                    <a:pt x="0" y="536"/>
                  </a:lnTo>
                  <a:lnTo>
                    <a:pt x="0" y="536"/>
                  </a:lnTo>
                  <a:cubicBezTo>
                    <a:pt x="0" y="536"/>
                    <a:pt x="463" y="599"/>
                    <a:pt x="557" y="434"/>
                  </a:cubicBezTo>
                  <a:lnTo>
                    <a:pt x="557" y="434"/>
                  </a:lnTo>
                  <a:cubicBezTo>
                    <a:pt x="652" y="268"/>
                    <a:pt x="601" y="0"/>
                    <a:pt x="601" y="0"/>
                  </a:cubicBezTo>
                </a:path>
              </a:pathLst>
            </a:custGeom>
            <a:solidFill>
              <a:srgbClr val="F055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61" name="Freeform 30">
              <a:extLst>
                <a:ext uri="{FF2B5EF4-FFF2-40B4-BE49-F238E27FC236}">
                  <a16:creationId xmlns:a16="http://schemas.microsoft.com/office/drawing/2014/main" id="{4176DC28-23A5-4478-0A28-09E293B00B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5987" y="6937649"/>
              <a:ext cx="1300580" cy="789741"/>
            </a:xfrm>
            <a:custGeom>
              <a:avLst/>
              <a:gdLst>
                <a:gd name="connsiteX0" fmla="*/ 207506 w 1300580"/>
                <a:gd name="connsiteY0" fmla="*/ 0 h 789741"/>
                <a:gd name="connsiteX1" fmla="*/ 361260 w 1300580"/>
                <a:gd name="connsiteY1" fmla="*/ 0 h 789741"/>
                <a:gd name="connsiteX2" fmla="*/ 430012 w 1300580"/>
                <a:gd name="connsiteY2" fmla="*/ 26117 h 789741"/>
                <a:gd name="connsiteX3" fmla="*/ 487220 w 1300580"/>
                <a:gd name="connsiteY3" fmla="*/ 59580 h 789741"/>
                <a:gd name="connsiteX4" fmla="*/ 495870 w 1300580"/>
                <a:gd name="connsiteY4" fmla="*/ 68913 h 789741"/>
                <a:gd name="connsiteX5" fmla="*/ 512560 w 1300580"/>
                <a:gd name="connsiteY5" fmla="*/ 80429 h 789741"/>
                <a:gd name="connsiteX6" fmla="*/ 707116 w 1300580"/>
                <a:gd name="connsiteY6" fmla="*/ 279006 h 789741"/>
                <a:gd name="connsiteX7" fmla="*/ 1201048 w 1300580"/>
                <a:gd name="connsiteY7" fmla="*/ 60422 h 789741"/>
                <a:gd name="connsiteX8" fmla="*/ 1300580 w 1300580"/>
                <a:gd name="connsiteY8" fmla="*/ 178408 h 789741"/>
                <a:gd name="connsiteX9" fmla="*/ 613664 w 1300580"/>
                <a:gd name="connsiteY9" fmla="*/ 559708 h 789741"/>
                <a:gd name="connsiteX10" fmla="*/ 570014 w 1300580"/>
                <a:gd name="connsiteY10" fmla="*/ 528551 h 789741"/>
                <a:gd name="connsiteX11" fmla="*/ 570014 w 1300580"/>
                <a:gd name="connsiteY11" fmla="*/ 789741 h 789741"/>
                <a:gd name="connsiteX12" fmla="*/ 0 w 1300580"/>
                <a:gd name="connsiteY12" fmla="*/ 789741 h 789741"/>
                <a:gd name="connsiteX13" fmla="*/ 0 w 1300580"/>
                <a:gd name="connsiteY13" fmla="*/ 231326 h 789741"/>
                <a:gd name="connsiteX14" fmla="*/ 138754 w 1300580"/>
                <a:gd name="connsiteY14" fmla="*/ 26117 h 789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00580" h="789741">
                  <a:moveTo>
                    <a:pt x="207506" y="0"/>
                  </a:moveTo>
                  <a:lnTo>
                    <a:pt x="361260" y="0"/>
                  </a:lnTo>
                  <a:lnTo>
                    <a:pt x="430012" y="26117"/>
                  </a:lnTo>
                  <a:cubicBezTo>
                    <a:pt x="450950" y="34512"/>
                    <a:pt x="470170" y="45861"/>
                    <a:pt x="487220" y="59580"/>
                  </a:cubicBezTo>
                  <a:lnTo>
                    <a:pt x="495870" y="68913"/>
                  </a:lnTo>
                  <a:lnTo>
                    <a:pt x="512560" y="80429"/>
                  </a:lnTo>
                  <a:cubicBezTo>
                    <a:pt x="547318" y="105754"/>
                    <a:pt x="626868" y="170025"/>
                    <a:pt x="707116" y="279006"/>
                  </a:cubicBezTo>
                  <a:cubicBezTo>
                    <a:pt x="834020" y="452880"/>
                    <a:pt x="1201048" y="60422"/>
                    <a:pt x="1201048" y="60422"/>
                  </a:cubicBezTo>
                  <a:lnTo>
                    <a:pt x="1300580" y="178408"/>
                  </a:lnTo>
                  <a:cubicBezTo>
                    <a:pt x="1300580" y="178408"/>
                    <a:pt x="909078" y="713749"/>
                    <a:pt x="613664" y="559708"/>
                  </a:cubicBezTo>
                  <a:lnTo>
                    <a:pt x="570014" y="528551"/>
                  </a:lnTo>
                  <a:lnTo>
                    <a:pt x="570014" y="789741"/>
                  </a:lnTo>
                  <a:lnTo>
                    <a:pt x="0" y="789741"/>
                  </a:lnTo>
                  <a:lnTo>
                    <a:pt x="0" y="231326"/>
                  </a:lnTo>
                  <a:cubicBezTo>
                    <a:pt x="0" y="140537"/>
                    <a:pt x="55002" y="59697"/>
                    <a:pt x="138754" y="26117"/>
                  </a:cubicBezTo>
                  <a:close/>
                </a:path>
              </a:pathLst>
            </a:custGeom>
            <a:solidFill>
              <a:srgbClr val="D83F6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62" name="Freeform 87">
              <a:extLst>
                <a:ext uri="{FF2B5EF4-FFF2-40B4-BE49-F238E27FC236}">
                  <a16:creationId xmlns:a16="http://schemas.microsoft.com/office/drawing/2014/main" id="{4FFB43CA-A758-98E5-C314-95F314452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1766" y="7497931"/>
              <a:ext cx="873379" cy="54929"/>
            </a:xfrm>
            <a:custGeom>
              <a:avLst/>
              <a:gdLst>
                <a:gd name="T0" fmla="*/ 701 w 702"/>
                <a:gd name="T1" fmla="*/ 0 h 42"/>
                <a:gd name="T2" fmla="*/ 0 w 702"/>
                <a:gd name="T3" fmla="*/ 0 h 42"/>
                <a:gd name="T4" fmla="*/ 0 w 702"/>
                <a:gd name="T5" fmla="*/ 41 h 42"/>
                <a:gd name="T6" fmla="*/ 701 w 702"/>
                <a:gd name="T7" fmla="*/ 41 h 42"/>
                <a:gd name="T8" fmla="*/ 701 w 702"/>
                <a:gd name="T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42">
                  <a:moveTo>
                    <a:pt x="701" y="0"/>
                  </a:moveTo>
                  <a:lnTo>
                    <a:pt x="0" y="0"/>
                  </a:lnTo>
                  <a:lnTo>
                    <a:pt x="0" y="41"/>
                  </a:lnTo>
                  <a:lnTo>
                    <a:pt x="701" y="41"/>
                  </a:lnTo>
                  <a:lnTo>
                    <a:pt x="701" y="0"/>
                  </a:lnTo>
                </a:path>
              </a:pathLst>
            </a:custGeom>
            <a:solidFill>
              <a:srgbClr val="4A3F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63" name="Freeform 88">
              <a:extLst>
                <a:ext uri="{FF2B5EF4-FFF2-40B4-BE49-F238E27FC236}">
                  <a16:creationId xmlns:a16="http://schemas.microsoft.com/office/drawing/2014/main" id="{8A471393-0576-92BA-EB21-B7CC327AB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26132" y="7146382"/>
              <a:ext cx="236194" cy="302110"/>
            </a:xfrm>
            <a:custGeom>
              <a:avLst/>
              <a:gdLst>
                <a:gd name="T0" fmla="*/ 24 w 190"/>
                <a:gd name="T1" fmla="*/ 122 h 244"/>
                <a:gd name="T2" fmla="*/ 24 w 190"/>
                <a:gd name="T3" fmla="*/ 122 h 244"/>
                <a:gd name="T4" fmla="*/ 189 w 190"/>
                <a:gd name="T5" fmla="*/ 243 h 244"/>
                <a:gd name="T6" fmla="*/ 102 w 190"/>
                <a:gd name="T7" fmla="*/ 0 h 244"/>
                <a:gd name="T8" fmla="*/ 102 w 190"/>
                <a:gd name="T9" fmla="*/ 0 h 244"/>
                <a:gd name="T10" fmla="*/ 24 w 190"/>
                <a:gd name="T11" fmla="*/ 122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0" h="244">
                  <a:moveTo>
                    <a:pt x="24" y="122"/>
                  </a:moveTo>
                  <a:lnTo>
                    <a:pt x="24" y="122"/>
                  </a:lnTo>
                  <a:cubicBezTo>
                    <a:pt x="48" y="189"/>
                    <a:pt x="122" y="243"/>
                    <a:pt x="189" y="243"/>
                  </a:cubicBezTo>
                  <a:lnTo>
                    <a:pt x="102" y="0"/>
                  </a:lnTo>
                  <a:lnTo>
                    <a:pt x="102" y="0"/>
                  </a:lnTo>
                  <a:cubicBezTo>
                    <a:pt x="35" y="0"/>
                    <a:pt x="0" y="54"/>
                    <a:pt x="24" y="122"/>
                  </a:cubicBezTo>
                </a:path>
              </a:pathLst>
            </a:custGeom>
            <a:solidFill>
              <a:srgbClr val="F7C2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28" name="Freeform 89">
              <a:extLst>
                <a:ext uri="{FF2B5EF4-FFF2-40B4-BE49-F238E27FC236}">
                  <a16:creationId xmlns:a16="http://schemas.microsoft.com/office/drawing/2014/main" id="{DB021E02-A14C-4D50-44D9-520EEA0F5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2470" y="7146382"/>
              <a:ext cx="126340" cy="153801"/>
            </a:xfrm>
            <a:custGeom>
              <a:avLst/>
              <a:gdLst>
                <a:gd name="T0" fmla="*/ 99 w 100"/>
                <a:gd name="T1" fmla="*/ 36 h 123"/>
                <a:gd name="T2" fmla="*/ 99 w 100"/>
                <a:gd name="T3" fmla="*/ 36 h 123"/>
                <a:gd name="T4" fmla="*/ 0 w 100"/>
                <a:gd name="T5" fmla="*/ 0 h 123"/>
                <a:gd name="T6" fmla="*/ 44 w 100"/>
                <a:gd name="T7" fmla="*/ 122 h 123"/>
                <a:gd name="T8" fmla="*/ 99 w 100"/>
                <a:gd name="T9" fmla="*/ 3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123">
                  <a:moveTo>
                    <a:pt x="99" y="36"/>
                  </a:moveTo>
                  <a:lnTo>
                    <a:pt x="99" y="36"/>
                  </a:lnTo>
                  <a:cubicBezTo>
                    <a:pt x="69" y="14"/>
                    <a:pt x="34" y="0"/>
                    <a:pt x="0" y="0"/>
                  </a:cubicBezTo>
                  <a:lnTo>
                    <a:pt x="44" y="122"/>
                  </a:lnTo>
                  <a:lnTo>
                    <a:pt x="99" y="36"/>
                  </a:lnTo>
                </a:path>
              </a:pathLst>
            </a:custGeom>
            <a:solidFill>
              <a:srgbClr val="98C8E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29" name="Freeform 90">
              <a:extLst>
                <a:ext uri="{FF2B5EF4-FFF2-40B4-BE49-F238E27FC236}">
                  <a16:creationId xmlns:a16="http://schemas.microsoft.com/office/drawing/2014/main" id="{720275BA-5AE4-222A-E4FE-B4434AF65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07399" y="7190324"/>
              <a:ext cx="164788" cy="214223"/>
            </a:xfrm>
            <a:custGeom>
              <a:avLst/>
              <a:gdLst>
                <a:gd name="T0" fmla="*/ 116 w 134"/>
                <a:gd name="T1" fmla="*/ 172 h 173"/>
                <a:gd name="T2" fmla="*/ 116 w 134"/>
                <a:gd name="T3" fmla="*/ 172 h 173"/>
                <a:gd name="T4" fmla="*/ 121 w 134"/>
                <a:gd name="T5" fmla="*/ 86 h 173"/>
                <a:gd name="T6" fmla="*/ 121 w 134"/>
                <a:gd name="T7" fmla="*/ 86 h 173"/>
                <a:gd name="T8" fmla="*/ 55 w 134"/>
                <a:gd name="T9" fmla="*/ 0 h 173"/>
                <a:gd name="T10" fmla="*/ 0 w 134"/>
                <a:gd name="T11" fmla="*/ 86 h 173"/>
                <a:gd name="T12" fmla="*/ 116 w 134"/>
                <a:gd name="T13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73">
                  <a:moveTo>
                    <a:pt x="116" y="172"/>
                  </a:moveTo>
                  <a:lnTo>
                    <a:pt x="116" y="172"/>
                  </a:lnTo>
                  <a:cubicBezTo>
                    <a:pt x="131" y="150"/>
                    <a:pt x="133" y="119"/>
                    <a:pt x="121" y="86"/>
                  </a:cubicBezTo>
                  <a:lnTo>
                    <a:pt x="121" y="86"/>
                  </a:lnTo>
                  <a:cubicBezTo>
                    <a:pt x="110" y="53"/>
                    <a:pt x="85" y="22"/>
                    <a:pt x="55" y="0"/>
                  </a:cubicBezTo>
                  <a:lnTo>
                    <a:pt x="0" y="86"/>
                  </a:lnTo>
                  <a:lnTo>
                    <a:pt x="116" y="172"/>
                  </a:lnTo>
                </a:path>
              </a:pathLst>
            </a:custGeom>
            <a:solidFill>
              <a:srgbClr val="EEF2F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30" name="Freeform 91">
              <a:extLst>
                <a:ext uri="{FF2B5EF4-FFF2-40B4-BE49-F238E27FC236}">
                  <a16:creationId xmlns:a16="http://schemas.microsoft.com/office/drawing/2014/main" id="{623AD335-6FA0-89FF-5644-74E693543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07399" y="7300185"/>
              <a:ext cx="148311" cy="153801"/>
            </a:xfrm>
            <a:custGeom>
              <a:avLst/>
              <a:gdLst>
                <a:gd name="T0" fmla="*/ 116 w 117"/>
                <a:gd name="T1" fmla="*/ 86 h 122"/>
                <a:gd name="T2" fmla="*/ 0 w 117"/>
                <a:gd name="T3" fmla="*/ 0 h 122"/>
                <a:gd name="T4" fmla="*/ 43 w 117"/>
                <a:gd name="T5" fmla="*/ 121 h 122"/>
                <a:gd name="T6" fmla="*/ 43 w 117"/>
                <a:gd name="T7" fmla="*/ 121 h 122"/>
                <a:gd name="T8" fmla="*/ 116 w 117"/>
                <a:gd name="T9" fmla="*/ 8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22">
                  <a:moveTo>
                    <a:pt x="116" y="86"/>
                  </a:moveTo>
                  <a:lnTo>
                    <a:pt x="0" y="0"/>
                  </a:lnTo>
                  <a:lnTo>
                    <a:pt x="43" y="121"/>
                  </a:lnTo>
                  <a:lnTo>
                    <a:pt x="43" y="121"/>
                  </a:lnTo>
                  <a:cubicBezTo>
                    <a:pt x="77" y="121"/>
                    <a:pt x="102" y="108"/>
                    <a:pt x="116" y="86"/>
                  </a:cubicBezTo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31" name="Freeform 93">
              <a:extLst>
                <a:ext uri="{FF2B5EF4-FFF2-40B4-BE49-F238E27FC236}">
                  <a16:creationId xmlns:a16="http://schemas.microsoft.com/office/drawing/2014/main" id="{77556A8E-6CB5-AA3E-E725-D2886D212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0912" y="6816808"/>
              <a:ext cx="362534" cy="296618"/>
            </a:xfrm>
            <a:custGeom>
              <a:avLst/>
              <a:gdLst>
                <a:gd name="T0" fmla="*/ 61 w 291"/>
                <a:gd name="T1" fmla="*/ 239 h 240"/>
                <a:gd name="T2" fmla="*/ 115 w 291"/>
                <a:gd name="T3" fmla="*/ 178 h 240"/>
                <a:gd name="T4" fmla="*/ 197 w 291"/>
                <a:gd name="T5" fmla="*/ 156 h 240"/>
                <a:gd name="T6" fmla="*/ 272 w 291"/>
                <a:gd name="T7" fmla="*/ 110 h 240"/>
                <a:gd name="T8" fmla="*/ 272 w 291"/>
                <a:gd name="T9" fmla="*/ 110 h 240"/>
                <a:gd name="T10" fmla="*/ 278 w 291"/>
                <a:gd name="T11" fmla="*/ 94 h 240"/>
                <a:gd name="T12" fmla="*/ 278 w 291"/>
                <a:gd name="T13" fmla="*/ 94 h 240"/>
                <a:gd name="T14" fmla="*/ 276 w 291"/>
                <a:gd name="T15" fmla="*/ 86 h 240"/>
                <a:gd name="T16" fmla="*/ 281 w 291"/>
                <a:gd name="T17" fmla="*/ 81 h 240"/>
                <a:gd name="T18" fmla="*/ 281 w 291"/>
                <a:gd name="T19" fmla="*/ 81 h 240"/>
                <a:gd name="T20" fmla="*/ 277 w 291"/>
                <a:gd name="T21" fmla="*/ 52 h 240"/>
                <a:gd name="T22" fmla="*/ 277 w 291"/>
                <a:gd name="T23" fmla="*/ 52 h 240"/>
                <a:gd name="T24" fmla="*/ 216 w 291"/>
                <a:gd name="T25" fmla="*/ 54 h 240"/>
                <a:gd name="T26" fmla="*/ 216 w 291"/>
                <a:gd name="T27" fmla="*/ 54 h 240"/>
                <a:gd name="T28" fmla="*/ 150 w 291"/>
                <a:gd name="T29" fmla="*/ 74 h 240"/>
                <a:gd name="T30" fmla="*/ 103 w 291"/>
                <a:gd name="T31" fmla="*/ 81 h 240"/>
                <a:gd name="T32" fmla="*/ 96 w 291"/>
                <a:gd name="T33" fmla="*/ 56 h 240"/>
                <a:gd name="T34" fmla="*/ 96 w 291"/>
                <a:gd name="T35" fmla="*/ 56 h 240"/>
                <a:gd name="T36" fmla="*/ 112 w 291"/>
                <a:gd name="T37" fmla="*/ 0 h 240"/>
                <a:gd name="T38" fmla="*/ 112 w 291"/>
                <a:gd name="T39" fmla="*/ 0 h 240"/>
                <a:gd name="T40" fmla="*/ 40 w 291"/>
                <a:gd name="T41" fmla="*/ 119 h 240"/>
                <a:gd name="T42" fmla="*/ 0 w 291"/>
                <a:gd name="T43" fmla="*/ 166 h 240"/>
                <a:gd name="T44" fmla="*/ 61 w 291"/>
                <a:gd name="T45" fmla="*/ 23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91" h="240">
                  <a:moveTo>
                    <a:pt x="61" y="239"/>
                  </a:moveTo>
                  <a:lnTo>
                    <a:pt x="115" y="178"/>
                  </a:lnTo>
                  <a:lnTo>
                    <a:pt x="197" y="156"/>
                  </a:lnTo>
                  <a:lnTo>
                    <a:pt x="272" y="110"/>
                  </a:lnTo>
                  <a:lnTo>
                    <a:pt x="272" y="110"/>
                  </a:lnTo>
                  <a:cubicBezTo>
                    <a:pt x="278" y="106"/>
                    <a:pt x="280" y="100"/>
                    <a:pt x="278" y="94"/>
                  </a:cubicBezTo>
                  <a:lnTo>
                    <a:pt x="278" y="94"/>
                  </a:lnTo>
                  <a:cubicBezTo>
                    <a:pt x="278" y="92"/>
                    <a:pt x="277" y="89"/>
                    <a:pt x="276" y="86"/>
                  </a:cubicBezTo>
                  <a:lnTo>
                    <a:pt x="281" y="81"/>
                  </a:lnTo>
                  <a:lnTo>
                    <a:pt x="281" y="81"/>
                  </a:lnTo>
                  <a:cubicBezTo>
                    <a:pt x="290" y="73"/>
                    <a:pt x="288" y="57"/>
                    <a:pt x="277" y="52"/>
                  </a:cubicBezTo>
                  <a:lnTo>
                    <a:pt x="277" y="52"/>
                  </a:lnTo>
                  <a:cubicBezTo>
                    <a:pt x="266" y="47"/>
                    <a:pt x="247" y="46"/>
                    <a:pt x="216" y="54"/>
                  </a:cubicBezTo>
                  <a:lnTo>
                    <a:pt x="216" y="54"/>
                  </a:lnTo>
                  <a:cubicBezTo>
                    <a:pt x="183" y="62"/>
                    <a:pt x="150" y="74"/>
                    <a:pt x="150" y="74"/>
                  </a:cubicBezTo>
                  <a:lnTo>
                    <a:pt x="103" y="81"/>
                  </a:lnTo>
                  <a:lnTo>
                    <a:pt x="96" y="56"/>
                  </a:lnTo>
                  <a:lnTo>
                    <a:pt x="96" y="56"/>
                  </a:lnTo>
                  <a:cubicBezTo>
                    <a:pt x="96" y="56"/>
                    <a:pt x="132" y="16"/>
                    <a:pt x="112" y="0"/>
                  </a:cubicBezTo>
                  <a:lnTo>
                    <a:pt x="112" y="0"/>
                  </a:lnTo>
                  <a:cubicBezTo>
                    <a:pt x="112" y="0"/>
                    <a:pt x="28" y="58"/>
                    <a:pt x="40" y="119"/>
                  </a:cubicBezTo>
                  <a:lnTo>
                    <a:pt x="0" y="166"/>
                  </a:lnTo>
                  <a:lnTo>
                    <a:pt x="61" y="239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32" name="Freeform 37">
              <a:extLst>
                <a:ext uri="{FF2B5EF4-FFF2-40B4-BE49-F238E27FC236}">
                  <a16:creationId xmlns:a16="http://schemas.microsoft.com/office/drawing/2014/main" id="{6D3DDA8F-0448-9D26-946D-0D5E4357C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3307" y="6882722"/>
              <a:ext cx="300890" cy="158696"/>
            </a:xfrm>
            <a:custGeom>
              <a:avLst/>
              <a:gdLst>
                <a:gd name="connsiteX0" fmla="*/ 221162 w 300890"/>
                <a:gd name="connsiteY0" fmla="*/ 16477 h 158696"/>
                <a:gd name="connsiteX1" fmla="*/ 300890 w 300890"/>
                <a:gd name="connsiteY1" fmla="*/ 82875 h 158696"/>
                <a:gd name="connsiteX2" fmla="*/ 268998 w 300890"/>
                <a:gd name="connsiteY2" fmla="*/ 143008 h 158696"/>
                <a:gd name="connsiteX3" fmla="*/ 233428 w 300890"/>
                <a:gd name="connsiteY3" fmla="*/ 144261 h 158696"/>
                <a:gd name="connsiteX4" fmla="*/ 175776 w 300890"/>
                <a:gd name="connsiteY4" fmla="*/ 51555 h 158696"/>
                <a:gd name="connsiteX5" fmla="*/ 68082 w 300890"/>
                <a:gd name="connsiteY5" fmla="*/ 0 h 158696"/>
                <a:gd name="connsiteX6" fmla="*/ 174538 w 300890"/>
                <a:gd name="connsiteY6" fmla="*/ 52833 h 158696"/>
                <a:gd name="connsiteX7" fmla="*/ 163396 w 300890"/>
                <a:gd name="connsiteY7" fmla="*/ 137114 h 158696"/>
                <a:gd name="connsiteX8" fmla="*/ 126260 w 300890"/>
                <a:gd name="connsiteY8" fmla="*/ 155983 h 158696"/>
                <a:gd name="connsiteX9" fmla="*/ 0 w 300890"/>
                <a:gd name="connsiteY9" fmla="*/ 79249 h 158696"/>
                <a:gd name="connsiteX10" fmla="*/ 68082 w 300890"/>
                <a:gd name="connsiteY10" fmla="*/ 0 h 158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0890" h="158696">
                  <a:moveTo>
                    <a:pt x="221162" y="16477"/>
                  </a:moveTo>
                  <a:cubicBezTo>
                    <a:pt x="221162" y="16477"/>
                    <a:pt x="270226" y="35269"/>
                    <a:pt x="300890" y="82875"/>
                  </a:cubicBezTo>
                  <a:lnTo>
                    <a:pt x="268998" y="143008"/>
                  </a:lnTo>
                  <a:cubicBezTo>
                    <a:pt x="261640" y="156789"/>
                    <a:pt x="240786" y="158041"/>
                    <a:pt x="233428" y="144261"/>
                  </a:cubicBezTo>
                  <a:lnTo>
                    <a:pt x="175776" y="51555"/>
                  </a:lnTo>
                  <a:close/>
                  <a:moveTo>
                    <a:pt x="68082" y="0"/>
                  </a:moveTo>
                  <a:lnTo>
                    <a:pt x="174538" y="52833"/>
                  </a:lnTo>
                  <a:lnTo>
                    <a:pt x="163396" y="137114"/>
                  </a:lnTo>
                  <a:cubicBezTo>
                    <a:pt x="160920" y="154725"/>
                    <a:pt x="141116" y="163530"/>
                    <a:pt x="126260" y="155983"/>
                  </a:cubicBezTo>
                  <a:lnTo>
                    <a:pt x="0" y="79249"/>
                  </a:lnTo>
                  <a:cubicBezTo>
                    <a:pt x="0" y="79249"/>
                    <a:pt x="25994" y="21385"/>
                    <a:pt x="68082" y="0"/>
                  </a:cubicBezTo>
                  <a:close/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33" name="Freeform 96">
              <a:extLst>
                <a:ext uri="{FF2B5EF4-FFF2-40B4-BE49-F238E27FC236}">
                  <a16:creationId xmlns:a16="http://schemas.microsoft.com/office/drawing/2014/main" id="{5C66989B-BBD9-580B-BD1C-C40A33ED7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3174" y="7415536"/>
              <a:ext cx="285633" cy="208731"/>
            </a:xfrm>
            <a:custGeom>
              <a:avLst/>
              <a:gdLst>
                <a:gd name="T0" fmla="*/ 229 w 230"/>
                <a:gd name="T1" fmla="*/ 168 h 169"/>
                <a:gd name="T2" fmla="*/ 138 w 230"/>
                <a:gd name="T3" fmla="*/ 168 h 169"/>
                <a:gd name="T4" fmla="*/ 64 w 230"/>
                <a:gd name="T5" fmla="*/ 134 h 169"/>
                <a:gd name="T6" fmla="*/ 64 w 230"/>
                <a:gd name="T7" fmla="*/ 134 h 169"/>
                <a:gd name="T8" fmla="*/ 21 w 230"/>
                <a:gd name="T9" fmla="*/ 80 h 169"/>
                <a:gd name="T10" fmla="*/ 21 w 230"/>
                <a:gd name="T11" fmla="*/ 80 h 169"/>
                <a:gd name="T12" fmla="*/ 21 w 230"/>
                <a:gd name="T13" fmla="*/ 34 h 169"/>
                <a:gd name="T14" fmla="*/ 21 w 230"/>
                <a:gd name="T15" fmla="*/ 34 h 169"/>
                <a:gd name="T16" fmla="*/ 39 w 230"/>
                <a:gd name="T17" fmla="*/ 15 h 169"/>
                <a:gd name="T18" fmla="*/ 39 w 230"/>
                <a:gd name="T19" fmla="*/ 15 h 169"/>
                <a:gd name="T20" fmla="*/ 53 w 230"/>
                <a:gd name="T21" fmla="*/ 24 h 169"/>
                <a:gd name="T22" fmla="*/ 53 w 230"/>
                <a:gd name="T23" fmla="*/ 24 h 169"/>
                <a:gd name="T24" fmla="*/ 78 w 230"/>
                <a:gd name="T25" fmla="*/ 19 h 169"/>
                <a:gd name="T26" fmla="*/ 78 w 230"/>
                <a:gd name="T27" fmla="*/ 19 h 169"/>
                <a:gd name="T28" fmla="*/ 139 w 230"/>
                <a:gd name="T29" fmla="*/ 66 h 169"/>
                <a:gd name="T30" fmla="*/ 139 w 230"/>
                <a:gd name="T31" fmla="*/ 66 h 169"/>
                <a:gd name="T32" fmla="*/ 229 w 230"/>
                <a:gd name="T33" fmla="*/ 108 h 169"/>
                <a:gd name="T34" fmla="*/ 229 w 230"/>
                <a:gd name="T35" fmla="*/ 16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0" h="169">
                  <a:moveTo>
                    <a:pt x="229" y="168"/>
                  </a:moveTo>
                  <a:lnTo>
                    <a:pt x="138" y="168"/>
                  </a:lnTo>
                  <a:lnTo>
                    <a:pt x="64" y="134"/>
                  </a:lnTo>
                  <a:lnTo>
                    <a:pt x="64" y="134"/>
                  </a:lnTo>
                  <a:cubicBezTo>
                    <a:pt x="64" y="134"/>
                    <a:pt x="34" y="99"/>
                    <a:pt x="21" y="80"/>
                  </a:cubicBezTo>
                  <a:lnTo>
                    <a:pt x="21" y="80"/>
                  </a:lnTo>
                  <a:cubicBezTo>
                    <a:pt x="7" y="56"/>
                    <a:pt x="0" y="25"/>
                    <a:pt x="21" y="34"/>
                  </a:cubicBezTo>
                  <a:lnTo>
                    <a:pt x="21" y="34"/>
                  </a:lnTo>
                  <a:cubicBezTo>
                    <a:pt x="21" y="34"/>
                    <a:pt x="17" y="0"/>
                    <a:pt x="39" y="15"/>
                  </a:cubicBezTo>
                  <a:lnTo>
                    <a:pt x="39" y="15"/>
                  </a:lnTo>
                  <a:cubicBezTo>
                    <a:pt x="47" y="20"/>
                    <a:pt x="53" y="24"/>
                    <a:pt x="53" y="24"/>
                  </a:cubicBezTo>
                  <a:lnTo>
                    <a:pt x="53" y="24"/>
                  </a:lnTo>
                  <a:cubicBezTo>
                    <a:pt x="53" y="24"/>
                    <a:pt x="57" y="6"/>
                    <a:pt x="78" y="19"/>
                  </a:cubicBezTo>
                  <a:lnTo>
                    <a:pt x="78" y="19"/>
                  </a:lnTo>
                  <a:cubicBezTo>
                    <a:pt x="86" y="23"/>
                    <a:pt x="139" y="66"/>
                    <a:pt x="139" y="66"/>
                  </a:cubicBezTo>
                  <a:lnTo>
                    <a:pt x="139" y="66"/>
                  </a:lnTo>
                  <a:cubicBezTo>
                    <a:pt x="139" y="66"/>
                    <a:pt x="216" y="62"/>
                    <a:pt x="229" y="108"/>
                  </a:cubicBezTo>
                  <a:lnTo>
                    <a:pt x="229" y="168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34" name="Freeform 97">
              <a:extLst>
                <a:ext uri="{FF2B5EF4-FFF2-40B4-BE49-F238E27FC236}">
                  <a16:creationId xmlns:a16="http://schemas.microsoft.com/office/drawing/2014/main" id="{2781EA9D-BE0B-6FB4-5CE0-823127723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30211" y="6393848"/>
              <a:ext cx="329576" cy="428450"/>
            </a:xfrm>
            <a:custGeom>
              <a:avLst/>
              <a:gdLst>
                <a:gd name="T0" fmla="*/ 263 w 264"/>
                <a:gd name="T1" fmla="*/ 186 h 345"/>
                <a:gd name="T2" fmla="*/ 263 w 264"/>
                <a:gd name="T3" fmla="*/ 186 h 345"/>
                <a:gd name="T4" fmla="*/ 135 w 264"/>
                <a:gd name="T5" fmla="*/ 344 h 345"/>
                <a:gd name="T6" fmla="*/ 135 w 264"/>
                <a:gd name="T7" fmla="*/ 344 h 345"/>
                <a:gd name="T8" fmla="*/ 0 w 264"/>
                <a:gd name="T9" fmla="*/ 186 h 345"/>
                <a:gd name="T10" fmla="*/ 0 w 264"/>
                <a:gd name="T11" fmla="*/ 186 h 345"/>
                <a:gd name="T12" fmla="*/ 126 w 264"/>
                <a:gd name="T13" fmla="*/ 14 h 345"/>
                <a:gd name="T14" fmla="*/ 126 w 264"/>
                <a:gd name="T15" fmla="*/ 14 h 345"/>
                <a:gd name="T16" fmla="*/ 263 w 264"/>
                <a:gd name="T17" fmla="*/ 186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4" h="345">
                  <a:moveTo>
                    <a:pt x="263" y="186"/>
                  </a:moveTo>
                  <a:lnTo>
                    <a:pt x="263" y="186"/>
                  </a:lnTo>
                  <a:cubicBezTo>
                    <a:pt x="263" y="273"/>
                    <a:pt x="205" y="344"/>
                    <a:pt x="135" y="344"/>
                  </a:cubicBezTo>
                  <a:lnTo>
                    <a:pt x="135" y="344"/>
                  </a:lnTo>
                  <a:cubicBezTo>
                    <a:pt x="66" y="344"/>
                    <a:pt x="0" y="273"/>
                    <a:pt x="0" y="186"/>
                  </a:cubicBezTo>
                  <a:lnTo>
                    <a:pt x="0" y="186"/>
                  </a:lnTo>
                  <a:cubicBezTo>
                    <a:pt x="0" y="23"/>
                    <a:pt x="21" y="14"/>
                    <a:pt x="126" y="14"/>
                  </a:cubicBezTo>
                  <a:lnTo>
                    <a:pt x="126" y="14"/>
                  </a:lnTo>
                  <a:cubicBezTo>
                    <a:pt x="231" y="14"/>
                    <a:pt x="263" y="0"/>
                    <a:pt x="263" y="186"/>
                  </a:cubicBez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35" name="Freeform 98">
              <a:extLst>
                <a:ext uri="{FF2B5EF4-FFF2-40B4-BE49-F238E27FC236}">
                  <a16:creationId xmlns:a16="http://schemas.microsoft.com/office/drawing/2014/main" id="{FC4E8C85-421E-BF92-39D4-1F9811E5C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18098" y="6663005"/>
              <a:ext cx="120845" cy="93378"/>
            </a:xfrm>
            <a:custGeom>
              <a:avLst/>
              <a:gdLst>
                <a:gd name="T0" fmla="*/ 2 w 95"/>
                <a:gd name="T1" fmla="*/ 0 h 77"/>
                <a:gd name="T2" fmla="*/ 2 w 95"/>
                <a:gd name="T3" fmla="*/ 0 h 77"/>
                <a:gd name="T4" fmla="*/ 94 w 95"/>
                <a:gd name="T5" fmla="*/ 35 h 77"/>
                <a:gd name="T6" fmla="*/ 79 w 95"/>
                <a:gd name="T7" fmla="*/ 56 h 77"/>
                <a:gd name="T8" fmla="*/ 79 w 95"/>
                <a:gd name="T9" fmla="*/ 56 h 77"/>
                <a:gd name="T10" fmla="*/ 26 w 95"/>
                <a:gd name="T11" fmla="*/ 61 h 77"/>
                <a:gd name="T12" fmla="*/ 26 w 95"/>
                <a:gd name="T13" fmla="*/ 61 h 77"/>
                <a:gd name="T14" fmla="*/ 2 w 95"/>
                <a:gd name="T1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" h="77">
                  <a:moveTo>
                    <a:pt x="2" y="0"/>
                  </a:moveTo>
                  <a:lnTo>
                    <a:pt x="2" y="0"/>
                  </a:lnTo>
                  <a:cubicBezTo>
                    <a:pt x="2" y="0"/>
                    <a:pt x="46" y="38"/>
                    <a:pt x="94" y="35"/>
                  </a:cubicBezTo>
                  <a:lnTo>
                    <a:pt x="79" y="56"/>
                  </a:lnTo>
                  <a:lnTo>
                    <a:pt x="79" y="56"/>
                  </a:lnTo>
                  <a:cubicBezTo>
                    <a:pt x="66" y="73"/>
                    <a:pt x="41" y="76"/>
                    <a:pt x="26" y="61"/>
                  </a:cubicBezTo>
                  <a:lnTo>
                    <a:pt x="26" y="61"/>
                  </a:lnTo>
                  <a:cubicBezTo>
                    <a:pt x="12" y="46"/>
                    <a:pt x="0" y="26"/>
                    <a:pt x="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37" name="Freeform 41">
              <a:extLst>
                <a:ext uri="{FF2B5EF4-FFF2-40B4-BE49-F238E27FC236}">
                  <a16:creationId xmlns:a16="http://schemas.microsoft.com/office/drawing/2014/main" id="{05727219-9DF5-CF79-AD9B-1756679D8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45563" y="6553144"/>
              <a:ext cx="169058" cy="114089"/>
            </a:xfrm>
            <a:custGeom>
              <a:avLst/>
              <a:gdLst>
                <a:gd name="connsiteX0" fmla="*/ 97400 w 169058"/>
                <a:gd name="connsiteY0" fmla="*/ 21973 h 114089"/>
                <a:gd name="connsiteX1" fmla="*/ 103428 w 169058"/>
                <a:gd name="connsiteY1" fmla="*/ 27021 h 114089"/>
                <a:gd name="connsiteX2" fmla="*/ 104634 w 169058"/>
                <a:gd name="connsiteY2" fmla="*/ 54782 h 114089"/>
                <a:gd name="connsiteX3" fmla="*/ 116692 w 169058"/>
                <a:gd name="connsiteY3" fmla="*/ 102733 h 114089"/>
                <a:gd name="connsiteX4" fmla="*/ 94988 w 169058"/>
                <a:gd name="connsiteY4" fmla="*/ 114089 h 114089"/>
                <a:gd name="connsiteX5" fmla="*/ 81724 w 169058"/>
                <a:gd name="connsiteY5" fmla="*/ 110304 h 114089"/>
                <a:gd name="connsiteX6" fmla="*/ 78108 w 169058"/>
                <a:gd name="connsiteY6" fmla="*/ 102733 h 114089"/>
                <a:gd name="connsiteX7" fmla="*/ 85342 w 169058"/>
                <a:gd name="connsiteY7" fmla="*/ 100209 h 114089"/>
                <a:gd name="connsiteX8" fmla="*/ 107046 w 169058"/>
                <a:gd name="connsiteY8" fmla="*/ 96423 h 114089"/>
                <a:gd name="connsiteX9" fmla="*/ 93782 w 169058"/>
                <a:gd name="connsiteY9" fmla="*/ 59829 h 114089"/>
                <a:gd name="connsiteX10" fmla="*/ 93782 w 169058"/>
                <a:gd name="connsiteY10" fmla="*/ 57305 h 114089"/>
                <a:gd name="connsiteX11" fmla="*/ 92576 w 169058"/>
                <a:gd name="connsiteY11" fmla="*/ 27021 h 114089"/>
                <a:gd name="connsiteX12" fmla="*/ 97400 w 169058"/>
                <a:gd name="connsiteY12" fmla="*/ 21973 h 114089"/>
                <a:gd name="connsiteX13" fmla="*/ 147086 w 169058"/>
                <a:gd name="connsiteY13" fmla="*/ 0 h 114089"/>
                <a:gd name="connsiteX14" fmla="*/ 169058 w 169058"/>
                <a:gd name="connsiteY14" fmla="*/ 21378 h 114089"/>
                <a:gd name="connsiteX15" fmla="*/ 147086 w 169058"/>
                <a:gd name="connsiteY15" fmla="*/ 42756 h 114089"/>
                <a:gd name="connsiteX16" fmla="*/ 126336 w 169058"/>
                <a:gd name="connsiteY16" fmla="*/ 21378 h 114089"/>
                <a:gd name="connsiteX17" fmla="*/ 147086 w 169058"/>
                <a:gd name="connsiteY17" fmla="*/ 0 h 114089"/>
                <a:gd name="connsiteX18" fmla="*/ 20750 w 169058"/>
                <a:gd name="connsiteY18" fmla="*/ 0 h 114089"/>
                <a:gd name="connsiteX19" fmla="*/ 42722 w 169058"/>
                <a:gd name="connsiteY19" fmla="*/ 21378 h 114089"/>
                <a:gd name="connsiteX20" fmla="*/ 20750 w 169058"/>
                <a:gd name="connsiteY20" fmla="*/ 42756 h 114089"/>
                <a:gd name="connsiteX21" fmla="*/ 0 w 169058"/>
                <a:gd name="connsiteY21" fmla="*/ 21378 h 114089"/>
                <a:gd name="connsiteX22" fmla="*/ 20750 w 169058"/>
                <a:gd name="connsiteY22" fmla="*/ 0 h 114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69058" h="114089">
                  <a:moveTo>
                    <a:pt x="97400" y="21973"/>
                  </a:moveTo>
                  <a:cubicBezTo>
                    <a:pt x="101016" y="21973"/>
                    <a:pt x="103428" y="23235"/>
                    <a:pt x="103428" y="27021"/>
                  </a:cubicBezTo>
                  <a:lnTo>
                    <a:pt x="104634" y="54782"/>
                  </a:lnTo>
                  <a:cubicBezTo>
                    <a:pt x="109456" y="63615"/>
                    <a:pt x="125132" y="88852"/>
                    <a:pt x="116692" y="102733"/>
                  </a:cubicBezTo>
                  <a:cubicBezTo>
                    <a:pt x="110662" y="110304"/>
                    <a:pt x="103428" y="114089"/>
                    <a:pt x="94988" y="114089"/>
                  </a:cubicBezTo>
                  <a:cubicBezTo>
                    <a:pt x="90166" y="114089"/>
                    <a:pt x="84136" y="112828"/>
                    <a:pt x="81724" y="110304"/>
                  </a:cubicBezTo>
                  <a:cubicBezTo>
                    <a:pt x="78108" y="109042"/>
                    <a:pt x="76902" y="105256"/>
                    <a:pt x="78108" y="102733"/>
                  </a:cubicBezTo>
                  <a:cubicBezTo>
                    <a:pt x="79314" y="100209"/>
                    <a:pt x="82930" y="98947"/>
                    <a:pt x="85342" y="100209"/>
                  </a:cubicBezTo>
                  <a:cubicBezTo>
                    <a:pt x="86548" y="100209"/>
                    <a:pt x="101016" y="106518"/>
                    <a:pt x="107046" y="96423"/>
                  </a:cubicBezTo>
                  <a:cubicBezTo>
                    <a:pt x="110662" y="91376"/>
                    <a:pt x="102222" y="73710"/>
                    <a:pt x="93782" y="59829"/>
                  </a:cubicBezTo>
                  <a:cubicBezTo>
                    <a:pt x="93782" y="58567"/>
                    <a:pt x="93782" y="58567"/>
                    <a:pt x="93782" y="57305"/>
                  </a:cubicBezTo>
                  <a:lnTo>
                    <a:pt x="92576" y="27021"/>
                  </a:lnTo>
                  <a:cubicBezTo>
                    <a:pt x="92576" y="23235"/>
                    <a:pt x="94988" y="21973"/>
                    <a:pt x="97400" y="21973"/>
                  </a:cubicBezTo>
                  <a:close/>
                  <a:moveTo>
                    <a:pt x="147086" y="0"/>
                  </a:moveTo>
                  <a:cubicBezTo>
                    <a:pt x="159292" y="0"/>
                    <a:pt x="169058" y="9501"/>
                    <a:pt x="169058" y="21378"/>
                  </a:cubicBezTo>
                  <a:cubicBezTo>
                    <a:pt x="169058" y="33254"/>
                    <a:pt x="159292" y="42756"/>
                    <a:pt x="147086" y="42756"/>
                  </a:cubicBezTo>
                  <a:cubicBezTo>
                    <a:pt x="134880" y="42756"/>
                    <a:pt x="126336" y="33254"/>
                    <a:pt x="126336" y="21378"/>
                  </a:cubicBezTo>
                  <a:cubicBezTo>
                    <a:pt x="126336" y="9501"/>
                    <a:pt x="134880" y="0"/>
                    <a:pt x="147086" y="0"/>
                  </a:cubicBezTo>
                  <a:close/>
                  <a:moveTo>
                    <a:pt x="20750" y="0"/>
                  </a:moveTo>
                  <a:cubicBezTo>
                    <a:pt x="32958" y="0"/>
                    <a:pt x="42722" y="9501"/>
                    <a:pt x="42722" y="21378"/>
                  </a:cubicBezTo>
                  <a:cubicBezTo>
                    <a:pt x="42722" y="33254"/>
                    <a:pt x="32958" y="42756"/>
                    <a:pt x="20750" y="42756"/>
                  </a:cubicBezTo>
                  <a:cubicBezTo>
                    <a:pt x="9766" y="42756"/>
                    <a:pt x="0" y="33254"/>
                    <a:pt x="0" y="21378"/>
                  </a:cubicBezTo>
                  <a:cubicBezTo>
                    <a:pt x="0" y="9501"/>
                    <a:pt x="9766" y="0"/>
                    <a:pt x="20750" y="0"/>
                  </a:cubicBezTo>
                  <a:close/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39" name="Freeform 102">
              <a:extLst>
                <a:ext uri="{FF2B5EF4-FFF2-40B4-BE49-F238E27FC236}">
                  <a16:creationId xmlns:a16="http://schemas.microsoft.com/office/drawing/2014/main" id="{623D5568-61E0-8DD8-E2B1-7217E360D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5421" y="6289482"/>
              <a:ext cx="725068" cy="373520"/>
            </a:xfrm>
            <a:custGeom>
              <a:avLst/>
              <a:gdLst>
                <a:gd name="T0" fmla="*/ 108 w 580"/>
                <a:gd name="T1" fmla="*/ 283 h 299"/>
                <a:gd name="T2" fmla="*/ 108 w 580"/>
                <a:gd name="T3" fmla="*/ 283 h 299"/>
                <a:gd name="T4" fmla="*/ 187 w 580"/>
                <a:gd name="T5" fmla="*/ 225 h 299"/>
                <a:gd name="T6" fmla="*/ 187 w 580"/>
                <a:gd name="T7" fmla="*/ 225 h 299"/>
                <a:gd name="T8" fmla="*/ 221 w 580"/>
                <a:gd name="T9" fmla="*/ 154 h 299"/>
                <a:gd name="T10" fmla="*/ 221 w 580"/>
                <a:gd name="T11" fmla="*/ 154 h 299"/>
                <a:gd name="T12" fmla="*/ 384 w 580"/>
                <a:gd name="T13" fmla="*/ 154 h 299"/>
                <a:gd name="T14" fmla="*/ 392 w 580"/>
                <a:gd name="T15" fmla="*/ 197 h 299"/>
                <a:gd name="T16" fmla="*/ 392 w 580"/>
                <a:gd name="T17" fmla="*/ 197 h 299"/>
                <a:gd name="T18" fmla="*/ 489 w 580"/>
                <a:gd name="T19" fmla="*/ 35 h 299"/>
                <a:gd name="T20" fmla="*/ 489 w 580"/>
                <a:gd name="T21" fmla="*/ 35 h 299"/>
                <a:gd name="T22" fmla="*/ 307 w 580"/>
                <a:gd name="T23" fmla="*/ 67 h 299"/>
                <a:gd name="T24" fmla="*/ 307 w 580"/>
                <a:gd name="T25" fmla="*/ 67 h 299"/>
                <a:gd name="T26" fmla="*/ 156 w 580"/>
                <a:gd name="T27" fmla="*/ 14 h 299"/>
                <a:gd name="T28" fmla="*/ 156 w 580"/>
                <a:gd name="T29" fmla="*/ 14 h 299"/>
                <a:gd name="T30" fmla="*/ 88 w 580"/>
                <a:gd name="T31" fmla="*/ 111 h 299"/>
                <a:gd name="T32" fmla="*/ 88 w 580"/>
                <a:gd name="T33" fmla="*/ 111 h 299"/>
                <a:gd name="T34" fmla="*/ 108 w 580"/>
                <a:gd name="T35" fmla="*/ 283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0" h="299">
                  <a:moveTo>
                    <a:pt x="108" y="283"/>
                  </a:moveTo>
                  <a:lnTo>
                    <a:pt x="108" y="283"/>
                  </a:lnTo>
                  <a:cubicBezTo>
                    <a:pt x="108" y="283"/>
                    <a:pt x="180" y="298"/>
                    <a:pt x="187" y="225"/>
                  </a:cubicBezTo>
                  <a:lnTo>
                    <a:pt x="187" y="225"/>
                  </a:lnTo>
                  <a:cubicBezTo>
                    <a:pt x="193" y="153"/>
                    <a:pt x="168" y="146"/>
                    <a:pt x="221" y="154"/>
                  </a:cubicBezTo>
                  <a:lnTo>
                    <a:pt x="221" y="154"/>
                  </a:lnTo>
                  <a:cubicBezTo>
                    <a:pt x="273" y="161"/>
                    <a:pt x="348" y="175"/>
                    <a:pt x="384" y="154"/>
                  </a:cubicBezTo>
                  <a:lnTo>
                    <a:pt x="392" y="197"/>
                  </a:lnTo>
                  <a:lnTo>
                    <a:pt x="392" y="197"/>
                  </a:lnTo>
                  <a:cubicBezTo>
                    <a:pt x="392" y="197"/>
                    <a:pt x="579" y="70"/>
                    <a:pt x="489" y="35"/>
                  </a:cubicBezTo>
                  <a:lnTo>
                    <a:pt x="489" y="35"/>
                  </a:lnTo>
                  <a:cubicBezTo>
                    <a:pt x="399" y="0"/>
                    <a:pt x="307" y="67"/>
                    <a:pt x="307" y="67"/>
                  </a:cubicBezTo>
                  <a:lnTo>
                    <a:pt x="307" y="67"/>
                  </a:lnTo>
                  <a:cubicBezTo>
                    <a:pt x="307" y="67"/>
                    <a:pt x="217" y="3"/>
                    <a:pt x="156" y="14"/>
                  </a:cubicBezTo>
                  <a:lnTo>
                    <a:pt x="156" y="14"/>
                  </a:lnTo>
                  <a:cubicBezTo>
                    <a:pt x="94" y="24"/>
                    <a:pt x="77" y="79"/>
                    <a:pt x="88" y="111"/>
                  </a:cubicBezTo>
                  <a:lnTo>
                    <a:pt x="88" y="111"/>
                  </a:lnTo>
                  <a:cubicBezTo>
                    <a:pt x="88" y="111"/>
                    <a:pt x="0" y="162"/>
                    <a:pt x="108" y="283"/>
                  </a:cubicBezTo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40" name="Freeform 103">
              <a:extLst>
                <a:ext uri="{FF2B5EF4-FFF2-40B4-BE49-F238E27FC236}">
                  <a16:creationId xmlns:a16="http://schemas.microsoft.com/office/drawing/2014/main" id="{C81894D3-E0AF-C8DB-347E-3CE6B5AA2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25846" y="6575117"/>
              <a:ext cx="153801" cy="153801"/>
            </a:xfrm>
            <a:custGeom>
              <a:avLst/>
              <a:gdLst>
                <a:gd name="T0" fmla="*/ 123 w 124"/>
                <a:gd name="T1" fmla="*/ 62 h 124"/>
                <a:gd name="T2" fmla="*/ 123 w 124"/>
                <a:gd name="T3" fmla="*/ 62 h 124"/>
                <a:gd name="T4" fmla="*/ 61 w 124"/>
                <a:gd name="T5" fmla="*/ 123 h 124"/>
                <a:gd name="T6" fmla="*/ 61 w 124"/>
                <a:gd name="T7" fmla="*/ 123 h 124"/>
                <a:gd name="T8" fmla="*/ 0 w 124"/>
                <a:gd name="T9" fmla="*/ 62 h 124"/>
                <a:gd name="T10" fmla="*/ 0 w 124"/>
                <a:gd name="T11" fmla="*/ 62 h 124"/>
                <a:gd name="T12" fmla="*/ 61 w 124"/>
                <a:gd name="T13" fmla="*/ 0 h 124"/>
                <a:gd name="T14" fmla="*/ 61 w 124"/>
                <a:gd name="T15" fmla="*/ 0 h 124"/>
                <a:gd name="T16" fmla="*/ 123 w 124"/>
                <a:gd name="T17" fmla="*/ 6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124">
                  <a:moveTo>
                    <a:pt x="123" y="62"/>
                  </a:moveTo>
                  <a:lnTo>
                    <a:pt x="123" y="62"/>
                  </a:lnTo>
                  <a:cubicBezTo>
                    <a:pt x="123" y="96"/>
                    <a:pt x="96" y="123"/>
                    <a:pt x="61" y="123"/>
                  </a:cubicBezTo>
                  <a:lnTo>
                    <a:pt x="61" y="123"/>
                  </a:lnTo>
                  <a:cubicBezTo>
                    <a:pt x="28" y="123"/>
                    <a:pt x="0" y="96"/>
                    <a:pt x="0" y="62"/>
                  </a:cubicBezTo>
                  <a:lnTo>
                    <a:pt x="0" y="62"/>
                  </a:lnTo>
                  <a:cubicBezTo>
                    <a:pt x="0" y="28"/>
                    <a:pt x="28" y="0"/>
                    <a:pt x="61" y="0"/>
                  </a:cubicBezTo>
                  <a:lnTo>
                    <a:pt x="61" y="0"/>
                  </a:lnTo>
                  <a:cubicBezTo>
                    <a:pt x="96" y="0"/>
                    <a:pt x="123" y="28"/>
                    <a:pt x="123" y="62"/>
                  </a:cubicBez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141" name="Freeform 44">
              <a:extLst>
                <a:ext uri="{FF2B5EF4-FFF2-40B4-BE49-F238E27FC236}">
                  <a16:creationId xmlns:a16="http://schemas.microsoft.com/office/drawing/2014/main" id="{919D5D44-4632-EE82-774E-1922928E0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37403" y="6091738"/>
              <a:ext cx="3332967" cy="1910296"/>
            </a:xfrm>
            <a:custGeom>
              <a:avLst/>
              <a:gdLst>
                <a:gd name="connsiteX0" fmla="*/ 3249501 w 3332967"/>
                <a:gd name="connsiteY0" fmla="*/ 0 h 1910296"/>
                <a:gd name="connsiteX1" fmla="*/ 3332967 w 3332967"/>
                <a:gd name="connsiteY1" fmla="*/ 0 h 1910296"/>
                <a:gd name="connsiteX2" fmla="*/ 2115855 w 3332967"/>
                <a:gd name="connsiteY2" fmla="*/ 1910296 h 1910296"/>
                <a:gd name="connsiteX3" fmla="*/ 2032389 w 3332967"/>
                <a:gd name="connsiteY3" fmla="*/ 1910296 h 1910296"/>
                <a:gd name="connsiteX4" fmla="*/ 2209299 w 3332967"/>
                <a:gd name="connsiteY4" fmla="*/ 0 h 1910296"/>
                <a:gd name="connsiteX5" fmla="*/ 2377197 w 3332967"/>
                <a:gd name="connsiteY5" fmla="*/ 0 h 1910296"/>
                <a:gd name="connsiteX6" fmla="*/ 1162117 w 3332967"/>
                <a:gd name="connsiteY6" fmla="*/ 1910296 h 1910296"/>
                <a:gd name="connsiteX7" fmla="*/ 994220 w 3332967"/>
                <a:gd name="connsiteY7" fmla="*/ 1910296 h 1910296"/>
                <a:gd name="connsiteX8" fmla="*/ 1217282 w 3332967"/>
                <a:gd name="connsiteY8" fmla="*/ 0 h 1910296"/>
                <a:gd name="connsiteX9" fmla="*/ 1772971 w 3332967"/>
                <a:gd name="connsiteY9" fmla="*/ 0 h 1910296"/>
                <a:gd name="connsiteX10" fmla="*/ 555689 w 3332967"/>
                <a:gd name="connsiteY10" fmla="*/ 1910296 h 1910296"/>
                <a:gd name="connsiteX11" fmla="*/ 0 w 3332967"/>
                <a:gd name="connsiteY11" fmla="*/ 1910296 h 1910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32967" h="1910296">
                  <a:moveTo>
                    <a:pt x="3249501" y="0"/>
                  </a:moveTo>
                  <a:lnTo>
                    <a:pt x="3332967" y="0"/>
                  </a:lnTo>
                  <a:lnTo>
                    <a:pt x="2115855" y="1910296"/>
                  </a:lnTo>
                  <a:lnTo>
                    <a:pt x="2032389" y="1910296"/>
                  </a:lnTo>
                  <a:close/>
                  <a:moveTo>
                    <a:pt x="2209299" y="0"/>
                  </a:moveTo>
                  <a:lnTo>
                    <a:pt x="2377197" y="0"/>
                  </a:lnTo>
                  <a:lnTo>
                    <a:pt x="1162117" y="1910296"/>
                  </a:lnTo>
                  <a:lnTo>
                    <a:pt x="994220" y="1910296"/>
                  </a:lnTo>
                  <a:close/>
                  <a:moveTo>
                    <a:pt x="1217282" y="0"/>
                  </a:moveTo>
                  <a:lnTo>
                    <a:pt x="1772971" y="0"/>
                  </a:lnTo>
                  <a:lnTo>
                    <a:pt x="555689" y="1910296"/>
                  </a:lnTo>
                  <a:lnTo>
                    <a:pt x="0" y="1910296"/>
                  </a:lnTo>
                  <a:close/>
                </a:path>
              </a:pathLst>
            </a:custGeom>
            <a:solidFill>
              <a:srgbClr val="EEF2F6">
                <a:alpha val="5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25" name="Freeform 107">
              <a:extLst>
                <a:ext uri="{FF2B5EF4-FFF2-40B4-BE49-F238E27FC236}">
                  <a16:creationId xmlns:a16="http://schemas.microsoft.com/office/drawing/2014/main" id="{66F53FE6-1D97-42D7-8E9D-5DDBC436C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2905" y="12079037"/>
              <a:ext cx="1263376" cy="346053"/>
            </a:xfrm>
            <a:custGeom>
              <a:avLst/>
              <a:gdLst>
                <a:gd name="T0" fmla="*/ 138 w 1013"/>
                <a:gd name="T1" fmla="*/ 0 h 276"/>
                <a:gd name="T2" fmla="*/ 138 w 1013"/>
                <a:gd name="T3" fmla="*/ 0 h 276"/>
                <a:gd name="T4" fmla="*/ 0 w 1013"/>
                <a:gd name="T5" fmla="*/ 138 h 276"/>
                <a:gd name="T6" fmla="*/ 0 w 1013"/>
                <a:gd name="T7" fmla="*/ 138 h 276"/>
                <a:gd name="T8" fmla="*/ 138 w 1013"/>
                <a:gd name="T9" fmla="*/ 275 h 276"/>
                <a:gd name="T10" fmla="*/ 1012 w 1013"/>
                <a:gd name="T11" fmla="*/ 275 h 276"/>
                <a:gd name="T12" fmla="*/ 1012 w 1013"/>
                <a:gd name="T13" fmla="*/ 0 h 276"/>
                <a:gd name="T14" fmla="*/ 138 w 1013"/>
                <a:gd name="T15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3" h="276">
                  <a:moveTo>
                    <a:pt x="138" y="0"/>
                  </a:moveTo>
                  <a:lnTo>
                    <a:pt x="138" y="0"/>
                  </a:lnTo>
                  <a:cubicBezTo>
                    <a:pt x="61" y="0"/>
                    <a:pt x="0" y="61"/>
                    <a:pt x="0" y="138"/>
                  </a:cubicBezTo>
                  <a:lnTo>
                    <a:pt x="0" y="138"/>
                  </a:lnTo>
                  <a:cubicBezTo>
                    <a:pt x="0" y="214"/>
                    <a:pt x="61" y="275"/>
                    <a:pt x="138" y="275"/>
                  </a:cubicBezTo>
                  <a:lnTo>
                    <a:pt x="1012" y="275"/>
                  </a:lnTo>
                  <a:lnTo>
                    <a:pt x="1012" y="0"/>
                  </a:lnTo>
                  <a:lnTo>
                    <a:pt x="138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26" name="Freeform 46">
              <a:extLst>
                <a:ext uri="{FF2B5EF4-FFF2-40B4-BE49-F238E27FC236}">
                  <a16:creationId xmlns:a16="http://schemas.microsoft.com/office/drawing/2014/main" id="{7F8A7A26-911E-DBBD-314C-D8E14FC2A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2905" y="12133969"/>
              <a:ext cx="1267617" cy="240591"/>
            </a:xfrm>
            <a:custGeom>
              <a:avLst/>
              <a:gdLst>
                <a:gd name="connsiteX0" fmla="*/ 949755 w 1267617"/>
                <a:gd name="connsiteY0" fmla="*/ 230703 h 240591"/>
                <a:gd name="connsiteX1" fmla="*/ 1107604 w 1267617"/>
                <a:gd name="connsiteY1" fmla="*/ 230703 h 240591"/>
                <a:gd name="connsiteX2" fmla="*/ 1113818 w 1267617"/>
                <a:gd name="connsiteY2" fmla="*/ 235098 h 240591"/>
                <a:gd name="connsiteX3" fmla="*/ 1107604 w 1267617"/>
                <a:gd name="connsiteY3" fmla="*/ 240591 h 240591"/>
                <a:gd name="connsiteX4" fmla="*/ 949755 w 1267617"/>
                <a:gd name="connsiteY4" fmla="*/ 240591 h 240591"/>
                <a:gd name="connsiteX5" fmla="*/ 944783 w 1267617"/>
                <a:gd name="connsiteY5" fmla="*/ 235098 h 240591"/>
                <a:gd name="connsiteX6" fmla="*/ 949755 w 1267617"/>
                <a:gd name="connsiteY6" fmla="*/ 230703 h 240591"/>
                <a:gd name="connsiteX7" fmla="*/ 171109 w 1267617"/>
                <a:gd name="connsiteY7" fmla="*/ 159293 h 240591"/>
                <a:gd name="connsiteX8" fmla="*/ 316497 w 1267617"/>
                <a:gd name="connsiteY8" fmla="*/ 159293 h 240591"/>
                <a:gd name="connsiteX9" fmla="*/ 322818 w 1267617"/>
                <a:gd name="connsiteY9" fmla="*/ 163688 h 240591"/>
                <a:gd name="connsiteX10" fmla="*/ 316497 w 1267617"/>
                <a:gd name="connsiteY10" fmla="*/ 169181 h 240591"/>
                <a:gd name="connsiteX11" fmla="*/ 171109 w 1267617"/>
                <a:gd name="connsiteY11" fmla="*/ 169181 h 240591"/>
                <a:gd name="connsiteX12" fmla="*/ 164788 w 1267617"/>
                <a:gd name="connsiteY12" fmla="*/ 163688 h 240591"/>
                <a:gd name="connsiteX13" fmla="*/ 171109 w 1267617"/>
                <a:gd name="connsiteY13" fmla="*/ 159293 h 240591"/>
                <a:gd name="connsiteX14" fmla="*/ 830189 w 1267617"/>
                <a:gd name="connsiteY14" fmla="*/ 131829 h 240591"/>
                <a:gd name="connsiteX15" fmla="*/ 1261368 w 1267617"/>
                <a:gd name="connsiteY15" fmla="*/ 131829 h 240591"/>
                <a:gd name="connsiteX16" fmla="*/ 1267617 w 1267617"/>
                <a:gd name="connsiteY16" fmla="*/ 136823 h 240591"/>
                <a:gd name="connsiteX17" fmla="*/ 1261368 w 1267617"/>
                <a:gd name="connsiteY17" fmla="*/ 141817 h 240591"/>
                <a:gd name="connsiteX18" fmla="*/ 830189 w 1267617"/>
                <a:gd name="connsiteY18" fmla="*/ 141817 h 240591"/>
                <a:gd name="connsiteX19" fmla="*/ 823940 w 1267617"/>
                <a:gd name="connsiteY19" fmla="*/ 136823 h 240591"/>
                <a:gd name="connsiteX20" fmla="*/ 830189 w 1267617"/>
                <a:gd name="connsiteY20" fmla="*/ 131829 h 240591"/>
                <a:gd name="connsiteX21" fmla="*/ 6251 w 1267617"/>
                <a:gd name="connsiteY21" fmla="*/ 60421 h 240591"/>
                <a:gd name="connsiteX22" fmla="*/ 327566 w 1267617"/>
                <a:gd name="connsiteY22" fmla="*/ 60421 h 240591"/>
                <a:gd name="connsiteX23" fmla="*/ 333818 w 1267617"/>
                <a:gd name="connsiteY23" fmla="*/ 64816 h 240591"/>
                <a:gd name="connsiteX24" fmla="*/ 327566 w 1267617"/>
                <a:gd name="connsiteY24" fmla="*/ 70309 h 240591"/>
                <a:gd name="connsiteX25" fmla="*/ 6251 w 1267617"/>
                <a:gd name="connsiteY25" fmla="*/ 70309 h 240591"/>
                <a:gd name="connsiteX26" fmla="*/ 0 w 1267617"/>
                <a:gd name="connsiteY26" fmla="*/ 64816 h 240591"/>
                <a:gd name="connsiteX27" fmla="*/ 6251 w 1267617"/>
                <a:gd name="connsiteY27" fmla="*/ 60421 h 240591"/>
                <a:gd name="connsiteX28" fmla="*/ 724590 w 1267617"/>
                <a:gd name="connsiteY28" fmla="*/ 0 h 240591"/>
                <a:gd name="connsiteX29" fmla="*/ 1102049 w 1267617"/>
                <a:gd name="connsiteY29" fmla="*/ 0 h 240591"/>
                <a:gd name="connsiteX30" fmla="*/ 1108319 w 1267617"/>
                <a:gd name="connsiteY30" fmla="*/ 4395 h 240591"/>
                <a:gd name="connsiteX31" fmla="*/ 1102049 w 1267617"/>
                <a:gd name="connsiteY31" fmla="*/ 9888 h 240591"/>
                <a:gd name="connsiteX32" fmla="*/ 724590 w 1267617"/>
                <a:gd name="connsiteY32" fmla="*/ 9888 h 240591"/>
                <a:gd name="connsiteX33" fmla="*/ 719574 w 1267617"/>
                <a:gd name="connsiteY33" fmla="*/ 4395 h 240591"/>
                <a:gd name="connsiteX34" fmla="*/ 724590 w 1267617"/>
                <a:gd name="connsiteY34" fmla="*/ 0 h 240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267617" h="240591">
                  <a:moveTo>
                    <a:pt x="949755" y="230703"/>
                  </a:moveTo>
                  <a:lnTo>
                    <a:pt x="1107604" y="230703"/>
                  </a:lnTo>
                  <a:cubicBezTo>
                    <a:pt x="1111332" y="230703"/>
                    <a:pt x="1113818" y="231802"/>
                    <a:pt x="1113818" y="235098"/>
                  </a:cubicBezTo>
                  <a:cubicBezTo>
                    <a:pt x="1113818" y="237295"/>
                    <a:pt x="1111332" y="240591"/>
                    <a:pt x="1107604" y="240591"/>
                  </a:cubicBezTo>
                  <a:lnTo>
                    <a:pt x="949755" y="240591"/>
                  </a:lnTo>
                  <a:cubicBezTo>
                    <a:pt x="947269" y="240591"/>
                    <a:pt x="944783" y="237295"/>
                    <a:pt x="944783" y="235098"/>
                  </a:cubicBezTo>
                  <a:cubicBezTo>
                    <a:pt x="944783" y="231802"/>
                    <a:pt x="947269" y="230703"/>
                    <a:pt x="949755" y="230703"/>
                  </a:cubicBezTo>
                  <a:close/>
                  <a:moveTo>
                    <a:pt x="171109" y="159293"/>
                  </a:moveTo>
                  <a:lnTo>
                    <a:pt x="316497" y="159293"/>
                  </a:lnTo>
                  <a:cubicBezTo>
                    <a:pt x="320289" y="159293"/>
                    <a:pt x="322818" y="160392"/>
                    <a:pt x="322818" y="163688"/>
                  </a:cubicBezTo>
                  <a:cubicBezTo>
                    <a:pt x="322818" y="166984"/>
                    <a:pt x="320289" y="169181"/>
                    <a:pt x="316497" y="169181"/>
                  </a:cubicBezTo>
                  <a:lnTo>
                    <a:pt x="171109" y="169181"/>
                  </a:lnTo>
                  <a:cubicBezTo>
                    <a:pt x="167316" y="169181"/>
                    <a:pt x="164788" y="166984"/>
                    <a:pt x="164788" y="163688"/>
                  </a:cubicBezTo>
                  <a:cubicBezTo>
                    <a:pt x="164788" y="160392"/>
                    <a:pt x="167316" y="159293"/>
                    <a:pt x="171109" y="159293"/>
                  </a:cubicBezTo>
                  <a:close/>
                  <a:moveTo>
                    <a:pt x="830189" y="131829"/>
                  </a:moveTo>
                  <a:lnTo>
                    <a:pt x="1261368" y="131829"/>
                  </a:lnTo>
                  <a:cubicBezTo>
                    <a:pt x="1263868" y="131829"/>
                    <a:pt x="1267617" y="133827"/>
                    <a:pt x="1267617" y="136823"/>
                  </a:cubicBezTo>
                  <a:cubicBezTo>
                    <a:pt x="1267617" y="139820"/>
                    <a:pt x="1263868" y="141817"/>
                    <a:pt x="1261368" y="141817"/>
                  </a:cubicBezTo>
                  <a:lnTo>
                    <a:pt x="830189" y="141817"/>
                  </a:lnTo>
                  <a:cubicBezTo>
                    <a:pt x="826440" y="141817"/>
                    <a:pt x="823940" y="139820"/>
                    <a:pt x="823940" y="136823"/>
                  </a:cubicBezTo>
                  <a:cubicBezTo>
                    <a:pt x="823940" y="133827"/>
                    <a:pt x="826440" y="131829"/>
                    <a:pt x="830189" y="131829"/>
                  </a:cubicBezTo>
                  <a:close/>
                  <a:moveTo>
                    <a:pt x="6251" y="60421"/>
                  </a:moveTo>
                  <a:lnTo>
                    <a:pt x="327566" y="60421"/>
                  </a:lnTo>
                  <a:cubicBezTo>
                    <a:pt x="331317" y="60421"/>
                    <a:pt x="333818" y="62618"/>
                    <a:pt x="333818" y="64816"/>
                  </a:cubicBezTo>
                  <a:cubicBezTo>
                    <a:pt x="333818" y="68112"/>
                    <a:pt x="331317" y="70309"/>
                    <a:pt x="327566" y="70309"/>
                  </a:cubicBezTo>
                  <a:lnTo>
                    <a:pt x="6251" y="70309"/>
                  </a:lnTo>
                  <a:cubicBezTo>
                    <a:pt x="3751" y="70309"/>
                    <a:pt x="0" y="68112"/>
                    <a:pt x="0" y="64816"/>
                  </a:cubicBezTo>
                  <a:cubicBezTo>
                    <a:pt x="0" y="62618"/>
                    <a:pt x="3751" y="60421"/>
                    <a:pt x="6251" y="60421"/>
                  </a:cubicBezTo>
                  <a:close/>
                  <a:moveTo>
                    <a:pt x="724590" y="0"/>
                  </a:moveTo>
                  <a:lnTo>
                    <a:pt x="1102049" y="0"/>
                  </a:lnTo>
                  <a:cubicBezTo>
                    <a:pt x="1104557" y="0"/>
                    <a:pt x="1108319" y="2197"/>
                    <a:pt x="1108319" y="4395"/>
                  </a:cubicBezTo>
                  <a:cubicBezTo>
                    <a:pt x="1108319" y="7691"/>
                    <a:pt x="1104557" y="9888"/>
                    <a:pt x="1102049" y="9888"/>
                  </a:cubicBezTo>
                  <a:lnTo>
                    <a:pt x="724590" y="9888"/>
                  </a:lnTo>
                  <a:cubicBezTo>
                    <a:pt x="722082" y="9888"/>
                    <a:pt x="719574" y="7691"/>
                    <a:pt x="719574" y="4395"/>
                  </a:cubicBezTo>
                  <a:cubicBezTo>
                    <a:pt x="719574" y="2197"/>
                    <a:pt x="722082" y="0"/>
                    <a:pt x="724590" y="0"/>
                  </a:cubicBezTo>
                  <a:close/>
                </a:path>
              </a:pathLst>
            </a:custGeom>
            <a:solidFill>
              <a:srgbClr val="DFE2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28" name="Freeform 113">
              <a:extLst>
                <a:ext uri="{FF2B5EF4-FFF2-40B4-BE49-F238E27FC236}">
                  <a16:creationId xmlns:a16="http://schemas.microsoft.com/office/drawing/2014/main" id="{F516848A-3083-2AAC-B6BB-5DDECB486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3613" y="11222142"/>
              <a:ext cx="659152" cy="203236"/>
            </a:xfrm>
            <a:custGeom>
              <a:avLst/>
              <a:gdLst>
                <a:gd name="T0" fmla="*/ 530 w 531"/>
                <a:gd name="T1" fmla="*/ 82 h 164"/>
                <a:gd name="T2" fmla="*/ 530 w 531"/>
                <a:gd name="T3" fmla="*/ 82 h 164"/>
                <a:gd name="T4" fmla="*/ 449 w 531"/>
                <a:gd name="T5" fmla="*/ 0 h 164"/>
                <a:gd name="T6" fmla="*/ 0 w 531"/>
                <a:gd name="T7" fmla="*/ 0 h 164"/>
                <a:gd name="T8" fmla="*/ 0 w 531"/>
                <a:gd name="T9" fmla="*/ 163 h 164"/>
                <a:gd name="T10" fmla="*/ 449 w 531"/>
                <a:gd name="T11" fmla="*/ 163 h 164"/>
                <a:gd name="T12" fmla="*/ 449 w 531"/>
                <a:gd name="T13" fmla="*/ 163 h 164"/>
                <a:gd name="T14" fmla="*/ 530 w 531"/>
                <a:gd name="T15" fmla="*/ 8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1" h="164">
                  <a:moveTo>
                    <a:pt x="530" y="82"/>
                  </a:moveTo>
                  <a:lnTo>
                    <a:pt x="530" y="82"/>
                  </a:lnTo>
                  <a:cubicBezTo>
                    <a:pt x="530" y="36"/>
                    <a:pt x="494" y="0"/>
                    <a:pt x="449" y="0"/>
                  </a:cubicBezTo>
                  <a:lnTo>
                    <a:pt x="0" y="0"/>
                  </a:lnTo>
                  <a:lnTo>
                    <a:pt x="0" y="163"/>
                  </a:lnTo>
                  <a:lnTo>
                    <a:pt x="449" y="163"/>
                  </a:lnTo>
                  <a:lnTo>
                    <a:pt x="449" y="163"/>
                  </a:lnTo>
                  <a:cubicBezTo>
                    <a:pt x="494" y="163"/>
                    <a:pt x="530" y="127"/>
                    <a:pt x="530" y="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35" name="Freeform 48">
              <a:extLst>
                <a:ext uri="{FF2B5EF4-FFF2-40B4-BE49-F238E27FC236}">
                  <a16:creationId xmlns:a16="http://schemas.microsoft.com/office/drawing/2014/main" id="{C85AEF91-D4BA-3F97-5371-3A8404FE5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8123" y="11255099"/>
              <a:ext cx="646938" cy="114253"/>
            </a:xfrm>
            <a:custGeom>
              <a:avLst/>
              <a:gdLst>
                <a:gd name="connsiteX0" fmla="*/ 6205 w 646938"/>
                <a:gd name="connsiteY0" fmla="*/ 104365 h 114253"/>
                <a:gd name="connsiteX1" fmla="*/ 290413 w 646938"/>
                <a:gd name="connsiteY1" fmla="*/ 104365 h 114253"/>
                <a:gd name="connsiteX2" fmla="*/ 295377 w 646938"/>
                <a:gd name="connsiteY2" fmla="*/ 109859 h 114253"/>
                <a:gd name="connsiteX3" fmla="*/ 290413 w 646938"/>
                <a:gd name="connsiteY3" fmla="*/ 114253 h 114253"/>
                <a:gd name="connsiteX4" fmla="*/ 6205 w 646938"/>
                <a:gd name="connsiteY4" fmla="*/ 114253 h 114253"/>
                <a:gd name="connsiteX5" fmla="*/ 0 w 646938"/>
                <a:gd name="connsiteY5" fmla="*/ 109859 h 114253"/>
                <a:gd name="connsiteX6" fmla="*/ 6205 w 646938"/>
                <a:gd name="connsiteY6" fmla="*/ 104365 h 114253"/>
                <a:gd name="connsiteX7" fmla="*/ 258899 w 646938"/>
                <a:gd name="connsiteY7" fmla="*/ 65915 h 114253"/>
                <a:gd name="connsiteX8" fmla="*/ 497882 w 646938"/>
                <a:gd name="connsiteY8" fmla="*/ 65915 h 114253"/>
                <a:gd name="connsiteX9" fmla="*/ 504105 w 646938"/>
                <a:gd name="connsiteY9" fmla="*/ 70909 h 114253"/>
                <a:gd name="connsiteX10" fmla="*/ 497882 w 646938"/>
                <a:gd name="connsiteY10" fmla="*/ 75903 h 114253"/>
                <a:gd name="connsiteX11" fmla="*/ 258899 w 646938"/>
                <a:gd name="connsiteY11" fmla="*/ 75903 h 114253"/>
                <a:gd name="connsiteX12" fmla="*/ 252675 w 646938"/>
                <a:gd name="connsiteY12" fmla="*/ 70909 h 114253"/>
                <a:gd name="connsiteX13" fmla="*/ 258899 w 646938"/>
                <a:gd name="connsiteY13" fmla="*/ 65915 h 114253"/>
                <a:gd name="connsiteX14" fmla="*/ 467551 w 646938"/>
                <a:gd name="connsiteY14" fmla="*/ 0 h 114253"/>
                <a:gd name="connsiteX15" fmla="*/ 642024 w 646938"/>
                <a:gd name="connsiteY15" fmla="*/ 0 h 114253"/>
                <a:gd name="connsiteX16" fmla="*/ 646938 w 646938"/>
                <a:gd name="connsiteY16" fmla="*/ 4994 h 114253"/>
                <a:gd name="connsiteX17" fmla="*/ 642024 w 646938"/>
                <a:gd name="connsiteY17" fmla="*/ 9988 h 114253"/>
                <a:gd name="connsiteX18" fmla="*/ 467551 w 646938"/>
                <a:gd name="connsiteY18" fmla="*/ 9988 h 114253"/>
                <a:gd name="connsiteX19" fmla="*/ 461408 w 646938"/>
                <a:gd name="connsiteY19" fmla="*/ 4994 h 114253"/>
                <a:gd name="connsiteX20" fmla="*/ 467551 w 646938"/>
                <a:gd name="connsiteY20" fmla="*/ 0 h 114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46938" h="114253">
                  <a:moveTo>
                    <a:pt x="6205" y="104365"/>
                  </a:moveTo>
                  <a:lnTo>
                    <a:pt x="290413" y="104365"/>
                  </a:lnTo>
                  <a:cubicBezTo>
                    <a:pt x="292895" y="104365"/>
                    <a:pt x="295377" y="107661"/>
                    <a:pt x="295377" y="109859"/>
                  </a:cubicBezTo>
                  <a:cubicBezTo>
                    <a:pt x="295377" y="113155"/>
                    <a:pt x="292895" y="114253"/>
                    <a:pt x="290413" y="114253"/>
                  </a:cubicBezTo>
                  <a:lnTo>
                    <a:pt x="6205" y="114253"/>
                  </a:lnTo>
                  <a:cubicBezTo>
                    <a:pt x="2482" y="114253"/>
                    <a:pt x="0" y="113155"/>
                    <a:pt x="0" y="109859"/>
                  </a:cubicBezTo>
                  <a:cubicBezTo>
                    <a:pt x="0" y="107661"/>
                    <a:pt x="2482" y="104365"/>
                    <a:pt x="6205" y="104365"/>
                  </a:cubicBezTo>
                  <a:close/>
                  <a:moveTo>
                    <a:pt x="258899" y="65915"/>
                  </a:moveTo>
                  <a:lnTo>
                    <a:pt x="497882" y="65915"/>
                  </a:lnTo>
                  <a:cubicBezTo>
                    <a:pt x="501616" y="65915"/>
                    <a:pt x="504105" y="67913"/>
                    <a:pt x="504105" y="70909"/>
                  </a:cubicBezTo>
                  <a:cubicBezTo>
                    <a:pt x="504105" y="72907"/>
                    <a:pt x="501616" y="75903"/>
                    <a:pt x="497882" y="75903"/>
                  </a:cubicBezTo>
                  <a:lnTo>
                    <a:pt x="258899" y="75903"/>
                  </a:lnTo>
                  <a:cubicBezTo>
                    <a:pt x="255164" y="75903"/>
                    <a:pt x="252675" y="72907"/>
                    <a:pt x="252675" y="70909"/>
                  </a:cubicBezTo>
                  <a:cubicBezTo>
                    <a:pt x="252675" y="67913"/>
                    <a:pt x="255164" y="65915"/>
                    <a:pt x="258899" y="65915"/>
                  </a:cubicBezTo>
                  <a:close/>
                  <a:moveTo>
                    <a:pt x="467551" y="0"/>
                  </a:moveTo>
                  <a:lnTo>
                    <a:pt x="642024" y="0"/>
                  </a:lnTo>
                  <a:cubicBezTo>
                    <a:pt x="644481" y="0"/>
                    <a:pt x="646938" y="1998"/>
                    <a:pt x="646938" y="4994"/>
                  </a:cubicBezTo>
                  <a:cubicBezTo>
                    <a:pt x="646938" y="6992"/>
                    <a:pt x="644481" y="9988"/>
                    <a:pt x="642024" y="9988"/>
                  </a:cubicBezTo>
                  <a:lnTo>
                    <a:pt x="467551" y="9988"/>
                  </a:lnTo>
                  <a:cubicBezTo>
                    <a:pt x="463865" y="9988"/>
                    <a:pt x="461408" y="6992"/>
                    <a:pt x="461408" y="4994"/>
                  </a:cubicBezTo>
                  <a:cubicBezTo>
                    <a:pt x="461408" y="1998"/>
                    <a:pt x="463865" y="0"/>
                    <a:pt x="467551" y="0"/>
                  </a:cubicBezTo>
                  <a:close/>
                </a:path>
              </a:pathLst>
            </a:custGeom>
            <a:solidFill>
              <a:srgbClr val="DFE2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38" name="Freeform 117">
              <a:extLst>
                <a:ext uri="{FF2B5EF4-FFF2-40B4-BE49-F238E27FC236}">
                  <a16:creationId xmlns:a16="http://schemas.microsoft.com/office/drawing/2014/main" id="{362520CD-6E32-7AB7-A000-CF508C1FA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7275" y="10749749"/>
              <a:ext cx="2823368" cy="335068"/>
            </a:xfrm>
            <a:custGeom>
              <a:avLst/>
              <a:gdLst>
                <a:gd name="T0" fmla="*/ 135 w 2267"/>
                <a:gd name="T1" fmla="*/ 0 h 270"/>
                <a:gd name="T2" fmla="*/ 135 w 2267"/>
                <a:gd name="T3" fmla="*/ 0 h 270"/>
                <a:gd name="T4" fmla="*/ 0 w 2267"/>
                <a:gd name="T5" fmla="*/ 135 h 270"/>
                <a:gd name="T6" fmla="*/ 0 w 2267"/>
                <a:gd name="T7" fmla="*/ 135 h 270"/>
                <a:gd name="T8" fmla="*/ 135 w 2267"/>
                <a:gd name="T9" fmla="*/ 269 h 270"/>
                <a:gd name="T10" fmla="*/ 2266 w 2267"/>
                <a:gd name="T11" fmla="*/ 269 h 270"/>
                <a:gd name="T12" fmla="*/ 2266 w 2267"/>
                <a:gd name="T13" fmla="*/ 0 h 270"/>
                <a:gd name="T14" fmla="*/ 135 w 2267"/>
                <a:gd name="T15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67" h="270">
                  <a:moveTo>
                    <a:pt x="135" y="0"/>
                  </a:moveTo>
                  <a:lnTo>
                    <a:pt x="135" y="0"/>
                  </a:lnTo>
                  <a:cubicBezTo>
                    <a:pt x="60" y="0"/>
                    <a:pt x="0" y="61"/>
                    <a:pt x="0" y="135"/>
                  </a:cubicBezTo>
                  <a:lnTo>
                    <a:pt x="0" y="135"/>
                  </a:lnTo>
                  <a:cubicBezTo>
                    <a:pt x="0" y="209"/>
                    <a:pt x="60" y="269"/>
                    <a:pt x="135" y="269"/>
                  </a:cubicBezTo>
                  <a:lnTo>
                    <a:pt x="2266" y="269"/>
                  </a:lnTo>
                  <a:lnTo>
                    <a:pt x="2266" y="0"/>
                  </a:lnTo>
                  <a:lnTo>
                    <a:pt x="135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42" name="Freeform 50">
              <a:extLst>
                <a:ext uri="{FF2B5EF4-FFF2-40B4-BE49-F238E27FC236}">
                  <a16:creationId xmlns:a16="http://schemas.microsoft.com/office/drawing/2014/main" id="{4ACF7DD3-0C33-8B98-22FC-C7A62E8D2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8827" y="10788196"/>
              <a:ext cx="2866068" cy="207634"/>
            </a:xfrm>
            <a:custGeom>
              <a:avLst/>
              <a:gdLst>
                <a:gd name="connsiteX0" fmla="*/ 6199 w 2866068"/>
                <a:gd name="connsiteY0" fmla="*/ 197746 h 207634"/>
                <a:gd name="connsiteX1" fmla="*/ 466194 w 2866068"/>
                <a:gd name="connsiteY1" fmla="*/ 197746 h 207634"/>
                <a:gd name="connsiteX2" fmla="*/ 471153 w 2866068"/>
                <a:gd name="connsiteY2" fmla="*/ 202141 h 207634"/>
                <a:gd name="connsiteX3" fmla="*/ 466194 w 2866068"/>
                <a:gd name="connsiteY3" fmla="*/ 207634 h 207634"/>
                <a:gd name="connsiteX4" fmla="*/ 6199 w 2866068"/>
                <a:gd name="connsiteY4" fmla="*/ 207634 h 207634"/>
                <a:gd name="connsiteX5" fmla="*/ 0 w 2866068"/>
                <a:gd name="connsiteY5" fmla="*/ 202141 h 207634"/>
                <a:gd name="connsiteX6" fmla="*/ 6199 w 2866068"/>
                <a:gd name="connsiteY6" fmla="*/ 197746 h 207634"/>
                <a:gd name="connsiteX7" fmla="*/ 1709027 w 2866068"/>
                <a:gd name="connsiteY7" fmla="*/ 153804 h 207634"/>
                <a:gd name="connsiteX8" fmla="*/ 2222669 w 2866068"/>
                <a:gd name="connsiteY8" fmla="*/ 153804 h 207634"/>
                <a:gd name="connsiteX9" fmla="*/ 2228887 w 2866068"/>
                <a:gd name="connsiteY9" fmla="*/ 158199 h 207634"/>
                <a:gd name="connsiteX10" fmla="*/ 2222669 w 2866068"/>
                <a:gd name="connsiteY10" fmla="*/ 163692 h 207634"/>
                <a:gd name="connsiteX11" fmla="*/ 1709027 w 2866068"/>
                <a:gd name="connsiteY11" fmla="*/ 163692 h 207634"/>
                <a:gd name="connsiteX12" fmla="*/ 1702809 w 2866068"/>
                <a:gd name="connsiteY12" fmla="*/ 158199 h 207634"/>
                <a:gd name="connsiteX13" fmla="*/ 1709027 w 2866068"/>
                <a:gd name="connsiteY13" fmla="*/ 153804 h 207634"/>
                <a:gd name="connsiteX14" fmla="*/ 795974 w 2866068"/>
                <a:gd name="connsiteY14" fmla="*/ 131830 h 207634"/>
                <a:gd name="connsiteX15" fmla="*/ 865883 w 2866068"/>
                <a:gd name="connsiteY15" fmla="*/ 131830 h 207634"/>
                <a:gd name="connsiteX16" fmla="*/ 872125 w 2866068"/>
                <a:gd name="connsiteY16" fmla="*/ 136225 h 207634"/>
                <a:gd name="connsiteX17" fmla="*/ 865883 w 2866068"/>
                <a:gd name="connsiteY17" fmla="*/ 141718 h 207634"/>
                <a:gd name="connsiteX18" fmla="*/ 795974 w 2866068"/>
                <a:gd name="connsiteY18" fmla="*/ 141718 h 207634"/>
                <a:gd name="connsiteX19" fmla="*/ 790980 w 2866068"/>
                <a:gd name="connsiteY19" fmla="*/ 136225 h 207634"/>
                <a:gd name="connsiteX20" fmla="*/ 795974 w 2866068"/>
                <a:gd name="connsiteY20" fmla="*/ 131830 h 207634"/>
                <a:gd name="connsiteX21" fmla="*/ 39174 w 2866068"/>
                <a:gd name="connsiteY21" fmla="*/ 49439 h 207634"/>
                <a:gd name="connsiteX22" fmla="*/ 1052673 w 2866068"/>
                <a:gd name="connsiteY22" fmla="*/ 49439 h 207634"/>
                <a:gd name="connsiteX23" fmla="*/ 1058890 w 2866068"/>
                <a:gd name="connsiteY23" fmla="*/ 54933 h 207634"/>
                <a:gd name="connsiteX24" fmla="*/ 1052673 w 2866068"/>
                <a:gd name="connsiteY24" fmla="*/ 59327 h 207634"/>
                <a:gd name="connsiteX25" fmla="*/ 39174 w 2866068"/>
                <a:gd name="connsiteY25" fmla="*/ 59327 h 207634"/>
                <a:gd name="connsiteX26" fmla="*/ 32956 w 2866068"/>
                <a:gd name="connsiteY26" fmla="*/ 54933 h 207634"/>
                <a:gd name="connsiteX27" fmla="*/ 39174 w 2866068"/>
                <a:gd name="connsiteY27" fmla="*/ 49439 h 207634"/>
                <a:gd name="connsiteX28" fmla="*/ 2022130 w 2866068"/>
                <a:gd name="connsiteY28" fmla="*/ 0 h 207634"/>
                <a:gd name="connsiteX29" fmla="*/ 2859845 w 2866068"/>
                <a:gd name="connsiteY29" fmla="*/ 0 h 207634"/>
                <a:gd name="connsiteX30" fmla="*/ 2866068 w 2866068"/>
                <a:gd name="connsiteY30" fmla="*/ 5493 h 207634"/>
                <a:gd name="connsiteX31" fmla="*/ 2859845 w 2866068"/>
                <a:gd name="connsiteY31" fmla="*/ 9888 h 207634"/>
                <a:gd name="connsiteX32" fmla="*/ 2022130 w 2866068"/>
                <a:gd name="connsiteY32" fmla="*/ 9888 h 207634"/>
                <a:gd name="connsiteX33" fmla="*/ 2015906 w 2866068"/>
                <a:gd name="connsiteY33" fmla="*/ 5493 h 207634"/>
                <a:gd name="connsiteX34" fmla="*/ 2022130 w 2866068"/>
                <a:gd name="connsiteY34" fmla="*/ 0 h 207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866068" h="207634">
                  <a:moveTo>
                    <a:pt x="6199" y="197746"/>
                  </a:moveTo>
                  <a:lnTo>
                    <a:pt x="466194" y="197746"/>
                  </a:lnTo>
                  <a:cubicBezTo>
                    <a:pt x="468673" y="197746"/>
                    <a:pt x="471153" y="199943"/>
                    <a:pt x="471153" y="202141"/>
                  </a:cubicBezTo>
                  <a:cubicBezTo>
                    <a:pt x="471153" y="205437"/>
                    <a:pt x="468673" y="207634"/>
                    <a:pt x="466194" y="207634"/>
                  </a:cubicBezTo>
                  <a:lnTo>
                    <a:pt x="6199" y="207634"/>
                  </a:lnTo>
                  <a:cubicBezTo>
                    <a:pt x="2480" y="207634"/>
                    <a:pt x="0" y="205437"/>
                    <a:pt x="0" y="202141"/>
                  </a:cubicBezTo>
                  <a:cubicBezTo>
                    <a:pt x="0" y="199943"/>
                    <a:pt x="2480" y="197746"/>
                    <a:pt x="6199" y="197746"/>
                  </a:cubicBezTo>
                  <a:close/>
                  <a:moveTo>
                    <a:pt x="1709027" y="153804"/>
                  </a:moveTo>
                  <a:lnTo>
                    <a:pt x="2222669" y="153804"/>
                  </a:lnTo>
                  <a:cubicBezTo>
                    <a:pt x="2226400" y="153804"/>
                    <a:pt x="2228887" y="156001"/>
                    <a:pt x="2228887" y="158199"/>
                  </a:cubicBezTo>
                  <a:cubicBezTo>
                    <a:pt x="2228887" y="161495"/>
                    <a:pt x="2226400" y="163692"/>
                    <a:pt x="2222669" y="163692"/>
                  </a:cubicBezTo>
                  <a:lnTo>
                    <a:pt x="1709027" y="163692"/>
                  </a:lnTo>
                  <a:cubicBezTo>
                    <a:pt x="1705296" y="163692"/>
                    <a:pt x="1702809" y="161495"/>
                    <a:pt x="1702809" y="158199"/>
                  </a:cubicBezTo>
                  <a:cubicBezTo>
                    <a:pt x="1702809" y="156001"/>
                    <a:pt x="1705296" y="153804"/>
                    <a:pt x="1709027" y="153804"/>
                  </a:cubicBezTo>
                  <a:close/>
                  <a:moveTo>
                    <a:pt x="795974" y="131830"/>
                  </a:moveTo>
                  <a:lnTo>
                    <a:pt x="865883" y="131830"/>
                  </a:lnTo>
                  <a:cubicBezTo>
                    <a:pt x="869628" y="131830"/>
                    <a:pt x="872125" y="134027"/>
                    <a:pt x="872125" y="136225"/>
                  </a:cubicBezTo>
                  <a:cubicBezTo>
                    <a:pt x="872125" y="139521"/>
                    <a:pt x="869628" y="141718"/>
                    <a:pt x="865883" y="141718"/>
                  </a:cubicBezTo>
                  <a:lnTo>
                    <a:pt x="795974" y="141718"/>
                  </a:lnTo>
                  <a:cubicBezTo>
                    <a:pt x="792228" y="141718"/>
                    <a:pt x="790980" y="139521"/>
                    <a:pt x="790980" y="136225"/>
                  </a:cubicBezTo>
                  <a:cubicBezTo>
                    <a:pt x="790980" y="134027"/>
                    <a:pt x="792228" y="131830"/>
                    <a:pt x="795974" y="131830"/>
                  </a:cubicBezTo>
                  <a:close/>
                  <a:moveTo>
                    <a:pt x="39174" y="49439"/>
                  </a:moveTo>
                  <a:lnTo>
                    <a:pt x="1052673" y="49439"/>
                  </a:lnTo>
                  <a:cubicBezTo>
                    <a:pt x="1056403" y="49439"/>
                    <a:pt x="1058890" y="51636"/>
                    <a:pt x="1058890" y="54933"/>
                  </a:cubicBezTo>
                  <a:cubicBezTo>
                    <a:pt x="1058890" y="57130"/>
                    <a:pt x="1056403" y="59327"/>
                    <a:pt x="1052673" y="59327"/>
                  </a:cubicBezTo>
                  <a:lnTo>
                    <a:pt x="39174" y="59327"/>
                  </a:lnTo>
                  <a:cubicBezTo>
                    <a:pt x="36687" y="59327"/>
                    <a:pt x="32956" y="57130"/>
                    <a:pt x="32956" y="54933"/>
                  </a:cubicBezTo>
                  <a:cubicBezTo>
                    <a:pt x="32956" y="51636"/>
                    <a:pt x="36687" y="49439"/>
                    <a:pt x="39174" y="49439"/>
                  </a:cubicBezTo>
                  <a:close/>
                  <a:moveTo>
                    <a:pt x="2022130" y="0"/>
                  </a:moveTo>
                  <a:lnTo>
                    <a:pt x="2859845" y="0"/>
                  </a:lnTo>
                  <a:cubicBezTo>
                    <a:pt x="2862334" y="0"/>
                    <a:pt x="2866068" y="2197"/>
                    <a:pt x="2866068" y="5493"/>
                  </a:cubicBezTo>
                  <a:cubicBezTo>
                    <a:pt x="2866068" y="7691"/>
                    <a:pt x="2862334" y="9888"/>
                    <a:pt x="2859845" y="9888"/>
                  </a:cubicBezTo>
                  <a:lnTo>
                    <a:pt x="2022130" y="9888"/>
                  </a:lnTo>
                  <a:cubicBezTo>
                    <a:pt x="2019640" y="9888"/>
                    <a:pt x="2015906" y="7691"/>
                    <a:pt x="2015906" y="5493"/>
                  </a:cubicBezTo>
                  <a:cubicBezTo>
                    <a:pt x="2015906" y="2197"/>
                    <a:pt x="2019640" y="0"/>
                    <a:pt x="2022130" y="0"/>
                  </a:cubicBezTo>
                  <a:close/>
                </a:path>
              </a:pathLst>
            </a:custGeom>
            <a:solidFill>
              <a:srgbClr val="DFE2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43" name="Freeform 123">
              <a:extLst>
                <a:ext uri="{FF2B5EF4-FFF2-40B4-BE49-F238E27FC236}">
                  <a16:creationId xmlns:a16="http://schemas.microsoft.com/office/drawing/2014/main" id="{05F5EF44-06AF-E93D-632B-8202CE934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9099" y="10244399"/>
              <a:ext cx="911827" cy="335068"/>
            </a:xfrm>
            <a:custGeom>
              <a:avLst/>
              <a:gdLst>
                <a:gd name="T0" fmla="*/ 134 w 730"/>
                <a:gd name="T1" fmla="*/ 0 h 270"/>
                <a:gd name="T2" fmla="*/ 134 w 730"/>
                <a:gd name="T3" fmla="*/ 0 h 270"/>
                <a:gd name="T4" fmla="*/ 0 w 730"/>
                <a:gd name="T5" fmla="*/ 134 h 270"/>
                <a:gd name="T6" fmla="*/ 0 w 730"/>
                <a:gd name="T7" fmla="*/ 134 h 270"/>
                <a:gd name="T8" fmla="*/ 134 w 730"/>
                <a:gd name="T9" fmla="*/ 269 h 270"/>
                <a:gd name="T10" fmla="*/ 729 w 730"/>
                <a:gd name="T11" fmla="*/ 269 h 270"/>
                <a:gd name="T12" fmla="*/ 729 w 730"/>
                <a:gd name="T13" fmla="*/ 0 h 270"/>
                <a:gd name="T14" fmla="*/ 134 w 730"/>
                <a:gd name="T15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0" h="270">
                  <a:moveTo>
                    <a:pt x="134" y="0"/>
                  </a:moveTo>
                  <a:lnTo>
                    <a:pt x="134" y="0"/>
                  </a:lnTo>
                  <a:cubicBezTo>
                    <a:pt x="60" y="0"/>
                    <a:pt x="0" y="60"/>
                    <a:pt x="0" y="134"/>
                  </a:cubicBezTo>
                  <a:lnTo>
                    <a:pt x="0" y="134"/>
                  </a:lnTo>
                  <a:cubicBezTo>
                    <a:pt x="0" y="208"/>
                    <a:pt x="60" y="269"/>
                    <a:pt x="134" y="269"/>
                  </a:cubicBezTo>
                  <a:lnTo>
                    <a:pt x="729" y="269"/>
                  </a:lnTo>
                  <a:lnTo>
                    <a:pt x="729" y="0"/>
                  </a:lnTo>
                  <a:lnTo>
                    <a:pt x="134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44" name="Freeform 52">
              <a:extLst>
                <a:ext uri="{FF2B5EF4-FFF2-40B4-BE49-F238E27FC236}">
                  <a16:creationId xmlns:a16="http://schemas.microsoft.com/office/drawing/2014/main" id="{E51CE8EB-9FA8-35D1-CCD1-DE83ED3F9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9097" y="10365243"/>
              <a:ext cx="916084" cy="119746"/>
            </a:xfrm>
            <a:custGeom>
              <a:avLst/>
              <a:gdLst>
                <a:gd name="connsiteX0" fmla="*/ 576247 w 916084"/>
                <a:gd name="connsiteY0" fmla="*/ 109858 h 119746"/>
                <a:gd name="connsiteX1" fmla="*/ 911101 w 916084"/>
                <a:gd name="connsiteY1" fmla="*/ 109858 h 119746"/>
                <a:gd name="connsiteX2" fmla="*/ 916080 w 916084"/>
                <a:gd name="connsiteY2" fmla="*/ 114253 h 119746"/>
                <a:gd name="connsiteX3" fmla="*/ 911101 w 916084"/>
                <a:gd name="connsiteY3" fmla="*/ 119746 h 119746"/>
                <a:gd name="connsiteX4" fmla="*/ 576247 w 916084"/>
                <a:gd name="connsiteY4" fmla="*/ 119746 h 119746"/>
                <a:gd name="connsiteX5" fmla="*/ 571268 w 916084"/>
                <a:gd name="connsiteY5" fmla="*/ 114253 h 119746"/>
                <a:gd name="connsiteX6" fmla="*/ 576247 w 916084"/>
                <a:gd name="connsiteY6" fmla="*/ 109858 h 119746"/>
                <a:gd name="connsiteX7" fmla="*/ 6211 w 916084"/>
                <a:gd name="connsiteY7" fmla="*/ 16477 h 119746"/>
                <a:gd name="connsiteX8" fmla="*/ 239732 w 916084"/>
                <a:gd name="connsiteY8" fmla="*/ 16477 h 119746"/>
                <a:gd name="connsiteX9" fmla="*/ 245943 w 916084"/>
                <a:gd name="connsiteY9" fmla="*/ 21471 h 119746"/>
                <a:gd name="connsiteX10" fmla="*/ 239732 w 916084"/>
                <a:gd name="connsiteY10" fmla="*/ 26465 h 119746"/>
                <a:gd name="connsiteX11" fmla="*/ 6211 w 916084"/>
                <a:gd name="connsiteY11" fmla="*/ 26465 h 119746"/>
                <a:gd name="connsiteX12" fmla="*/ 0 w 916084"/>
                <a:gd name="connsiteY12" fmla="*/ 21471 h 119746"/>
                <a:gd name="connsiteX13" fmla="*/ 6211 w 916084"/>
                <a:gd name="connsiteY13" fmla="*/ 16477 h 119746"/>
                <a:gd name="connsiteX14" fmla="*/ 835624 w 916084"/>
                <a:gd name="connsiteY14" fmla="*/ 0 h 119746"/>
                <a:gd name="connsiteX15" fmla="*/ 911133 w 916084"/>
                <a:gd name="connsiteY15" fmla="*/ 0 h 119746"/>
                <a:gd name="connsiteX16" fmla="*/ 916084 w 916084"/>
                <a:gd name="connsiteY16" fmla="*/ 4994 h 119746"/>
                <a:gd name="connsiteX17" fmla="*/ 911133 w 916084"/>
                <a:gd name="connsiteY17" fmla="*/ 9988 h 119746"/>
                <a:gd name="connsiteX18" fmla="*/ 835624 w 916084"/>
                <a:gd name="connsiteY18" fmla="*/ 9988 h 119746"/>
                <a:gd name="connsiteX19" fmla="*/ 829435 w 916084"/>
                <a:gd name="connsiteY19" fmla="*/ 4994 h 119746"/>
                <a:gd name="connsiteX20" fmla="*/ 835624 w 916084"/>
                <a:gd name="connsiteY20" fmla="*/ 0 h 119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16084" h="119746">
                  <a:moveTo>
                    <a:pt x="576247" y="109858"/>
                  </a:moveTo>
                  <a:lnTo>
                    <a:pt x="911101" y="109858"/>
                  </a:lnTo>
                  <a:cubicBezTo>
                    <a:pt x="913591" y="109858"/>
                    <a:pt x="916080" y="112055"/>
                    <a:pt x="916080" y="114253"/>
                  </a:cubicBezTo>
                  <a:cubicBezTo>
                    <a:pt x="916080" y="117549"/>
                    <a:pt x="913591" y="119746"/>
                    <a:pt x="911101" y="119746"/>
                  </a:cubicBezTo>
                  <a:lnTo>
                    <a:pt x="576247" y="119746"/>
                  </a:lnTo>
                  <a:cubicBezTo>
                    <a:pt x="573758" y="119746"/>
                    <a:pt x="571268" y="117549"/>
                    <a:pt x="571268" y="114253"/>
                  </a:cubicBezTo>
                  <a:cubicBezTo>
                    <a:pt x="571268" y="112055"/>
                    <a:pt x="573758" y="109858"/>
                    <a:pt x="576247" y="109858"/>
                  </a:cubicBezTo>
                  <a:close/>
                  <a:moveTo>
                    <a:pt x="6211" y="16477"/>
                  </a:moveTo>
                  <a:lnTo>
                    <a:pt x="239732" y="16477"/>
                  </a:lnTo>
                  <a:cubicBezTo>
                    <a:pt x="242216" y="16477"/>
                    <a:pt x="245943" y="18475"/>
                    <a:pt x="245943" y="21471"/>
                  </a:cubicBezTo>
                  <a:cubicBezTo>
                    <a:pt x="245943" y="24468"/>
                    <a:pt x="242216" y="26465"/>
                    <a:pt x="239732" y="26465"/>
                  </a:cubicBezTo>
                  <a:lnTo>
                    <a:pt x="6211" y="26465"/>
                  </a:lnTo>
                  <a:cubicBezTo>
                    <a:pt x="1242" y="26465"/>
                    <a:pt x="0" y="24468"/>
                    <a:pt x="0" y="21471"/>
                  </a:cubicBezTo>
                  <a:cubicBezTo>
                    <a:pt x="0" y="18475"/>
                    <a:pt x="1242" y="16477"/>
                    <a:pt x="6211" y="16477"/>
                  </a:cubicBezTo>
                  <a:close/>
                  <a:moveTo>
                    <a:pt x="835624" y="0"/>
                  </a:moveTo>
                  <a:lnTo>
                    <a:pt x="911133" y="0"/>
                  </a:lnTo>
                  <a:cubicBezTo>
                    <a:pt x="913608" y="0"/>
                    <a:pt x="916084" y="1998"/>
                    <a:pt x="916084" y="4994"/>
                  </a:cubicBezTo>
                  <a:cubicBezTo>
                    <a:pt x="916084" y="6992"/>
                    <a:pt x="913608" y="9988"/>
                    <a:pt x="911133" y="9988"/>
                  </a:cubicBezTo>
                  <a:lnTo>
                    <a:pt x="835624" y="9988"/>
                  </a:lnTo>
                  <a:cubicBezTo>
                    <a:pt x="831911" y="9988"/>
                    <a:pt x="829435" y="6992"/>
                    <a:pt x="829435" y="4994"/>
                  </a:cubicBezTo>
                  <a:cubicBezTo>
                    <a:pt x="829435" y="1998"/>
                    <a:pt x="831911" y="0"/>
                    <a:pt x="835624" y="0"/>
                  </a:cubicBezTo>
                  <a:close/>
                </a:path>
              </a:pathLst>
            </a:custGeom>
            <a:solidFill>
              <a:srgbClr val="DFE2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45" name="Freeform 127">
              <a:extLst>
                <a:ext uri="{FF2B5EF4-FFF2-40B4-BE49-F238E27FC236}">
                  <a16:creationId xmlns:a16="http://schemas.microsoft.com/office/drawing/2014/main" id="{1FB35D7A-5483-0806-DF8D-BDDC2D56D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1220" y="10172986"/>
              <a:ext cx="3032101" cy="483379"/>
            </a:xfrm>
            <a:custGeom>
              <a:avLst/>
              <a:gdLst>
                <a:gd name="T0" fmla="*/ 1639 w 2433"/>
                <a:gd name="T1" fmla="*/ 192 h 386"/>
                <a:gd name="T2" fmla="*/ 1639 w 2433"/>
                <a:gd name="T3" fmla="*/ 192 h 386"/>
                <a:gd name="T4" fmla="*/ 1773 w 2433"/>
                <a:gd name="T5" fmla="*/ 58 h 386"/>
                <a:gd name="T6" fmla="*/ 2432 w 2433"/>
                <a:gd name="T7" fmla="*/ 58 h 386"/>
                <a:gd name="T8" fmla="*/ 2432 w 2433"/>
                <a:gd name="T9" fmla="*/ 0 h 386"/>
                <a:gd name="T10" fmla="*/ 191 w 2433"/>
                <a:gd name="T11" fmla="*/ 0 h 386"/>
                <a:gd name="T12" fmla="*/ 191 w 2433"/>
                <a:gd name="T13" fmla="*/ 0 h 386"/>
                <a:gd name="T14" fmla="*/ 0 w 2433"/>
                <a:gd name="T15" fmla="*/ 192 h 386"/>
                <a:gd name="T16" fmla="*/ 0 w 2433"/>
                <a:gd name="T17" fmla="*/ 192 h 386"/>
                <a:gd name="T18" fmla="*/ 191 w 2433"/>
                <a:gd name="T19" fmla="*/ 385 h 386"/>
                <a:gd name="T20" fmla="*/ 2432 w 2433"/>
                <a:gd name="T21" fmla="*/ 385 h 386"/>
                <a:gd name="T22" fmla="*/ 2432 w 2433"/>
                <a:gd name="T23" fmla="*/ 327 h 386"/>
                <a:gd name="T24" fmla="*/ 1773 w 2433"/>
                <a:gd name="T25" fmla="*/ 327 h 386"/>
                <a:gd name="T26" fmla="*/ 1773 w 2433"/>
                <a:gd name="T27" fmla="*/ 327 h 386"/>
                <a:gd name="T28" fmla="*/ 1639 w 2433"/>
                <a:gd name="T29" fmla="*/ 192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33" h="386">
                  <a:moveTo>
                    <a:pt x="1639" y="192"/>
                  </a:moveTo>
                  <a:lnTo>
                    <a:pt x="1639" y="192"/>
                  </a:lnTo>
                  <a:cubicBezTo>
                    <a:pt x="1639" y="118"/>
                    <a:pt x="1699" y="58"/>
                    <a:pt x="1773" y="58"/>
                  </a:cubicBezTo>
                  <a:lnTo>
                    <a:pt x="2432" y="58"/>
                  </a:lnTo>
                  <a:lnTo>
                    <a:pt x="2432" y="0"/>
                  </a:lnTo>
                  <a:lnTo>
                    <a:pt x="191" y="0"/>
                  </a:lnTo>
                  <a:lnTo>
                    <a:pt x="191" y="0"/>
                  </a:lnTo>
                  <a:cubicBezTo>
                    <a:pt x="86" y="0"/>
                    <a:pt x="0" y="87"/>
                    <a:pt x="0" y="192"/>
                  </a:cubicBezTo>
                  <a:lnTo>
                    <a:pt x="0" y="192"/>
                  </a:lnTo>
                  <a:cubicBezTo>
                    <a:pt x="0" y="298"/>
                    <a:pt x="86" y="385"/>
                    <a:pt x="191" y="385"/>
                  </a:cubicBezTo>
                  <a:lnTo>
                    <a:pt x="2432" y="385"/>
                  </a:lnTo>
                  <a:lnTo>
                    <a:pt x="2432" y="327"/>
                  </a:lnTo>
                  <a:lnTo>
                    <a:pt x="1773" y="327"/>
                  </a:lnTo>
                  <a:lnTo>
                    <a:pt x="1773" y="327"/>
                  </a:lnTo>
                  <a:cubicBezTo>
                    <a:pt x="1699" y="327"/>
                    <a:pt x="1639" y="266"/>
                    <a:pt x="1639" y="192"/>
                  </a:cubicBezTo>
                </a:path>
              </a:pathLst>
            </a:custGeom>
            <a:solidFill>
              <a:srgbClr val="98C8E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46" name="Freeform 128">
              <a:extLst>
                <a:ext uri="{FF2B5EF4-FFF2-40B4-BE49-F238E27FC236}">
                  <a16:creationId xmlns:a16="http://schemas.microsoft.com/office/drawing/2014/main" id="{5949F733-9004-8766-FE6D-8F2361BE5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4036" y="10650877"/>
              <a:ext cx="3520974" cy="510841"/>
            </a:xfrm>
            <a:custGeom>
              <a:avLst/>
              <a:gdLst>
                <a:gd name="T0" fmla="*/ 477 w 2825"/>
                <a:gd name="T1" fmla="*/ 212 h 412"/>
                <a:gd name="T2" fmla="*/ 477 w 2825"/>
                <a:gd name="T3" fmla="*/ 212 h 412"/>
                <a:gd name="T4" fmla="*/ 477 w 2825"/>
                <a:gd name="T5" fmla="*/ 212 h 412"/>
                <a:gd name="T6" fmla="*/ 612 w 2825"/>
                <a:gd name="T7" fmla="*/ 77 h 412"/>
                <a:gd name="T8" fmla="*/ 2824 w 2825"/>
                <a:gd name="T9" fmla="*/ 77 h 412"/>
                <a:gd name="T10" fmla="*/ 2824 w 2825"/>
                <a:gd name="T11" fmla="*/ 0 h 412"/>
                <a:gd name="T12" fmla="*/ 206 w 2825"/>
                <a:gd name="T13" fmla="*/ 0 h 412"/>
                <a:gd name="T14" fmla="*/ 206 w 2825"/>
                <a:gd name="T15" fmla="*/ 0 h 412"/>
                <a:gd name="T16" fmla="*/ 0 w 2825"/>
                <a:gd name="T17" fmla="*/ 205 h 412"/>
                <a:gd name="T18" fmla="*/ 0 w 2825"/>
                <a:gd name="T19" fmla="*/ 205 h 412"/>
                <a:gd name="T20" fmla="*/ 206 w 2825"/>
                <a:gd name="T21" fmla="*/ 411 h 412"/>
                <a:gd name="T22" fmla="*/ 2824 w 2825"/>
                <a:gd name="T23" fmla="*/ 411 h 412"/>
                <a:gd name="T24" fmla="*/ 2824 w 2825"/>
                <a:gd name="T25" fmla="*/ 346 h 412"/>
                <a:gd name="T26" fmla="*/ 612 w 2825"/>
                <a:gd name="T27" fmla="*/ 346 h 412"/>
                <a:gd name="T28" fmla="*/ 612 w 2825"/>
                <a:gd name="T29" fmla="*/ 346 h 412"/>
                <a:gd name="T30" fmla="*/ 477 w 2825"/>
                <a:gd name="T31" fmla="*/ 212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25" h="412">
                  <a:moveTo>
                    <a:pt x="477" y="212"/>
                  </a:moveTo>
                  <a:lnTo>
                    <a:pt x="477" y="212"/>
                  </a:lnTo>
                  <a:lnTo>
                    <a:pt x="477" y="212"/>
                  </a:lnTo>
                  <a:cubicBezTo>
                    <a:pt x="477" y="138"/>
                    <a:pt x="537" y="77"/>
                    <a:pt x="612" y="77"/>
                  </a:cubicBezTo>
                  <a:lnTo>
                    <a:pt x="2824" y="77"/>
                  </a:lnTo>
                  <a:lnTo>
                    <a:pt x="2824" y="0"/>
                  </a:lnTo>
                  <a:lnTo>
                    <a:pt x="206" y="0"/>
                  </a:lnTo>
                  <a:lnTo>
                    <a:pt x="206" y="0"/>
                  </a:lnTo>
                  <a:cubicBezTo>
                    <a:pt x="92" y="0"/>
                    <a:pt x="0" y="91"/>
                    <a:pt x="0" y="205"/>
                  </a:cubicBezTo>
                  <a:lnTo>
                    <a:pt x="0" y="205"/>
                  </a:lnTo>
                  <a:cubicBezTo>
                    <a:pt x="0" y="319"/>
                    <a:pt x="92" y="411"/>
                    <a:pt x="206" y="411"/>
                  </a:cubicBezTo>
                  <a:lnTo>
                    <a:pt x="2824" y="411"/>
                  </a:lnTo>
                  <a:lnTo>
                    <a:pt x="2824" y="346"/>
                  </a:lnTo>
                  <a:lnTo>
                    <a:pt x="612" y="346"/>
                  </a:lnTo>
                  <a:lnTo>
                    <a:pt x="612" y="346"/>
                  </a:lnTo>
                  <a:cubicBezTo>
                    <a:pt x="537" y="346"/>
                    <a:pt x="477" y="286"/>
                    <a:pt x="477" y="212"/>
                  </a:cubicBezTo>
                </a:path>
              </a:pathLst>
            </a:custGeom>
            <a:solidFill>
              <a:srgbClr val="667DD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47" name="Freeform 129">
              <a:extLst>
                <a:ext uri="{FF2B5EF4-FFF2-40B4-BE49-F238E27FC236}">
                  <a16:creationId xmlns:a16="http://schemas.microsoft.com/office/drawing/2014/main" id="{6E9825B4-9248-A65A-BB79-49C93A14D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2205" y="11161718"/>
              <a:ext cx="3004635" cy="324085"/>
            </a:xfrm>
            <a:custGeom>
              <a:avLst/>
              <a:gdLst>
                <a:gd name="T0" fmla="*/ 0 w 2412"/>
                <a:gd name="T1" fmla="*/ 0 h 261"/>
                <a:gd name="T2" fmla="*/ 0 w 2412"/>
                <a:gd name="T3" fmla="*/ 48 h 261"/>
                <a:gd name="T4" fmla="*/ 508 w 2412"/>
                <a:gd name="T5" fmla="*/ 48 h 261"/>
                <a:gd name="T6" fmla="*/ 508 w 2412"/>
                <a:gd name="T7" fmla="*/ 48 h 261"/>
                <a:gd name="T8" fmla="*/ 589 w 2412"/>
                <a:gd name="T9" fmla="*/ 130 h 261"/>
                <a:gd name="T10" fmla="*/ 589 w 2412"/>
                <a:gd name="T11" fmla="*/ 130 h 261"/>
                <a:gd name="T12" fmla="*/ 508 w 2412"/>
                <a:gd name="T13" fmla="*/ 211 h 261"/>
                <a:gd name="T14" fmla="*/ 0 w 2412"/>
                <a:gd name="T15" fmla="*/ 211 h 261"/>
                <a:gd name="T16" fmla="*/ 0 w 2412"/>
                <a:gd name="T17" fmla="*/ 260 h 261"/>
                <a:gd name="T18" fmla="*/ 2411 w 2412"/>
                <a:gd name="T19" fmla="*/ 260 h 261"/>
                <a:gd name="T20" fmla="*/ 2411 w 2412"/>
                <a:gd name="T21" fmla="*/ 0 h 261"/>
                <a:gd name="T22" fmla="*/ 0 w 2412"/>
                <a:gd name="T2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12" h="261">
                  <a:moveTo>
                    <a:pt x="0" y="0"/>
                  </a:moveTo>
                  <a:lnTo>
                    <a:pt x="0" y="48"/>
                  </a:lnTo>
                  <a:lnTo>
                    <a:pt x="508" y="48"/>
                  </a:lnTo>
                  <a:lnTo>
                    <a:pt x="508" y="48"/>
                  </a:lnTo>
                  <a:cubicBezTo>
                    <a:pt x="553" y="48"/>
                    <a:pt x="589" y="84"/>
                    <a:pt x="589" y="130"/>
                  </a:cubicBezTo>
                  <a:lnTo>
                    <a:pt x="589" y="130"/>
                  </a:lnTo>
                  <a:cubicBezTo>
                    <a:pt x="589" y="175"/>
                    <a:pt x="553" y="211"/>
                    <a:pt x="508" y="211"/>
                  </a:cubicBezTo>
                  <a:lnTo>
                    <a:pt x="0" y="211"/>
                  </a:lnTo>
                  <a:lnTo>
                    <a:pt x="0" y="260"/>
                  </a:lnTo>
                  <a:lnTo>
                    <a:pt x="2411" y="260"/>
                  </a:lnTo>
                  <a:lnTo>
                    <a:pt x="2411" y="0"/>
                  </a:lnTo>
                  <a:lnTo>
                    <a:pt x="0" y="0"/>
                  </a:lnTo>
                </a:path>
              </a:pathLst>
            </a:custGeom>
            <a:solidFill>
              <a:srgbClr val="C5708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48" name="Freeform 130">
              <a:extLst>
                <a:ext uri="{FF2B5EF4-FFF2-40B4-BE49-F238E27FC236}">
                  <a16:creationId xmlns:a16="http://schemas.microsoft.com/office/drawing/2014/main" id="{DD1A8905-62E9-8869-F3A4-14A434C21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3053" y="11485803"/>
              <a:ext cx="867884" cy="510841"/>
            </a:xfrm>
            <a:custGeom>
              <a:avLst/>
              <a:gdLst>
                <a:gd name="T0" fmla="*/ 0 w 697"/>
                <a:gd name="T1" fmla="*/ 410 h 411"/>
                <a:gd name="T2" fmla="*/ 696 w 697"/>
                <a:gd name="T3" fmla="*/ 410 h 411"/>
                <a:gd name="T4" fmla="*/ 696 w 697"/>
                <a:gd name="T5" fmla="*/ 0 h 411"/>
                <a:gd name="T6" fmla="*/ 0 w 697"/>
                <a:gd name="T7" fmla="*/ 0 h 411"/>
                <a:gd name="T8" fmla="*/ 0 w 697"/>
                <a:gd name="T9" fmla="*/ 41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7" h="411">
                  <a:moveTo>
                    <a:pt x="0" y="410"/>
                  </a:moveTo>
                  <a:lnTo>
                    <a:pt x="696" y="410"/>
                  </a:lnTo>
                  <a:lnTo>
                    <a:pt x="696" y="0"/>
                  </a:lnTo>
                  <a:lnTo>
                    <a:pt x="0" y="0"/>
                  </a:lnTo>
                  <a:lnTo>
                    <a:pt x="0" y="410"/>
                  </a:lnTo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49" name="Freeform 131">
              <a:extLst>
                <a:ext uri="{FF2B5EF4-FFF2-40B4-BE49-F238E27FC236}">
                  <a16:creationId xmlns:a16="http://schemas.microsoft.com/office/drawing/2014/main" id="{5F2A7C2B-1F8D-A1F3-46EC-33EC11369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0937" y="11485803"/>
              <a:ext cx="2669567" cy="510841"/>
            </a:xfrm>
            <a:custGeom>
              <a:avLst/>
              <a:gdLst>
                <a:gd name="T0" fmla="*/ 2143 w 2144"/>
                <a:gd name="T1" fmla="*/ 0 h 411"/>
                <a:gd name="T2" fmla="*/ 0 w 2144"/>
                <a:gd name="T3" fmla="*/ 0 h 411"/>
                <a:gd name="T4" fmla="*/ 0 w 2144"/>
                <a:gd name="T5" fmla="*/ 410 h 411"/>
                <a:gd name="T6" fmla="*/ 2143 w 2144"/>
                <a:gd name="T7" fmla="*/ 410 h 411"/>
                <a:gd name="T8" fmla="*/ 2143 w 2144"/>
                <a:gd name="T9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4" h="411">
                  <a:moveTo>
                    <a:pt x="2143" y="0"/>
                  </a:moveTo>
                  <a:lnTo>
                    <a:pt x="0" y="0"/>
                  </a:lnTo>
                  <a:lnTo>
                    <a:pt x="0" y="410"/>
                  </a:lnTo>
                  <a:lnTo>
                    <a:pt x="2143" y="410"/>
                  </a:lnTo>
                  <a:lnTo>
                    <a:pt x="2143" y="0"/>
                  </a:lnTo>
                </a:path>
              </a:pathLst>
            </a:custGeom>
            <a:solidFill>
              <a:srgbClr val="4A3F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50" name="Freeform 132">
              <a:extLst>
                <a:ext uri="{FF2B5EF4-FFF2-40B4-BE49-F238E27FC236}">
                  <a16:creationId xmlns:a16="http://schemas.microsoft.com/office/drawing/2014/main" id="{C488480A-6E7D-A3FA-FCC6-E683C3B70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64881" y="11996642"/>
              <a:ext cx="3317734" cy="505350"/>
            </a:xfrm>
            <a:custGeom>
              <a:avLst/>
              <a:gdLst>
                <a:gd name="T0" fmla="*/ 1548 w 2664"/>
                <a:gd name="T1" fmla="*/ 203 h 406"/>
                <a:gd name="T2" fmla="*/ 1548 w 2664"/>
                <a:gd name="T3" fmla="*/ 203 h 406"/>
                <a:gd name="T4" fmla="*/ 1686 w 2664"/>
                <a:gd name="T5" fmla="*/ 65 h 406"/>
                <a:gd name="T6" fmla="*/ 2663 w 2664"/>
                <a:gd name="T7" fmla="*/ 65 h 406"/>
                <a:gd name="T8" fmla="*/ 2663 w 2664"/>
                <a:gd name="T9" fmla="*/ 0 h 406"/>
                <a:gd name="T10" fmla="*/ 202 w 2664"/>
                <a:gd name="T11" fmla="*/ 0 h 406"/>
                <a:gd name="T12" fmla="*/ 202 w 2664"/>
                <a:gd name="T13" fmla="*/ 0 h 406"/>
                <a:gd name="T14" fmla="*/ 0 w 2664"/>
                <a:gd name="T15" fmla="*/ 203 h 406"/>
                <a:gd name="T16" fmla="*/ 0 w 2664"/>
                <a:gd name="T17" fmla="*/ 203 h 406"/>
                <a:gd name="T18" fmla="*/ 202 w 2664"/>
                <a:gd name="T19" fmla="*/ 405 h 406"/>
                <a:gd name="T20" fmla="*/ 2663 w 2664"/>
                <a:gd name="T21" fmla="*/ 405 h 406"/>
                <a:gd name="T22" fmla="*/ 2663 w 2664"/>
                <a:gd name="T23" fmla="*/ 340 h 406"/>
                <a:gd name="T24" fmla="*/ 1686 w 2664"/>
                <a:gd name="T25" fmla="*/ 340 h 406"/>
                <a:gd name="T26" fmla="*/ 1686 w 2664"/>
                <a:gd name="T27" fmla="*/ 340 h 406"/>
                <a:gd name="T28" fmla="*/ 1548 w 2664"/>
                <a:gd name="T29" fmla="*/ 203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64" h="406">
                  <a:moveTo>
                    <a:pt x="1548" y="203"/>
                  </a:moveTo>
                  <a:lnTo>
                    <a:pt x="1548" y="203"/>
                  </a:lnTo>
                  <a:cubicBezTo>
                    <a:pt x="1548" y="126"/>
                    <a:pt x="1609" y="65"/>
                    <a:pt x="1686" y="65"/>
                  </a:cubicBezTo>
                  <a:lnTo>
                    <a:pt x="2663" y="65"/>
                  </a:lnTo>
                  <a:lnTo>
                    <a:pt x="2663" y="0"/>
                  </a:lnTo>
                  <a:lnTo>
                    <a:pt x="202" y="0"/>
                  </a:lnTo>
                  <a:lnTo>
                    <a:pt x="202" y="0"/>
                  </a:lnTo>
                  <a:cubicBezTo>
                    <a:pt x="90" y="0"/>
                    <a:pt x="0" y="91"/>
                    <a:pt x="0" y="203"/>
                  </a:cubicBezTo>
                  <a:lnTo>
                    <a:pt x="0" y="203"/>
                  </a:lnTo>
                  <a:cubicBezTo>
                    <a:pt x="0" y="315"/>
                    <a:pt x="90" y="405"/>
                    <a:pt x="202" y="405"/>
                  </a:cubicBezTo>
                  <a:lnTo>
                    <a:pt x="2663" y="405"/>
                  </a:lnTo>
                  <a:lnTo>
                    <a:pt x="2663" y="340"/>
                  </a:lnTo>
                  <a:lnTo>
                    <a:pt x="1686" y="340"/>
                  </a:lnTo>
                  <a:lnTo>
                    <a:pt x="1686" y="340"/>
                  </a:lnTo>
                  <a:cubicBezTo>
                    <a:pt x="1609" y="340"/>
                    <a:pt x="1548" y="279"/>
                    <a:pt x="1548" y="203"/>
                  </a:cubicBezTo>
                </a:path>
              </a:pathLst>
            </a:custGeom>
            <a:solidFill>
              <a:srgbClr val="F7C2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51" name="Freeform 59">
              <a:extLst>
                <a:ext uri="{FF2B5EF4-FFF2-40B4-BE49-F238E27FC236}">
                  <a16:creationId xmlns:a16="http://schemas.microsoft.com/office/drawing/2014/main" id="{8EE41E1F-C83D-C949-A8CE-F510E3025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65723" y="11485802"/>
              <a:ext cx="2190417" cy="509598"/>
            </a:xfrm>
            <a:custGeom>
              <a:avLst/>
              <a:gdLst>
                <a:gd name="connsiteX0" fmla="*/ 0 w 2190417"/>
                <a:gd name="connsiteY0" fmla="*/ 109857 h 509598"/>
                <a:gd name="connsiteX1" fmla="*/ 1893819 w 2190417"/>
                <a:gd name="connsiteY1" fmla="*/ 109857 h 509598"/>
                <a:gd name="connsiteX2" fmla="*/ 1893819 w 2190417"/>
                <a:gd name="connsiteY2" fmla="*/ 427203 h 509598"/>
                <a:gd name="connsiteX3" fmla="*/ 0 w 2190417"/>
                <a:gd name="connsiteY3" fmla="*/ 427203 h 509598"/>
                <a:gd name="connsiteX4" fmla="*/ 2043374 w 2190417"/>
                <a:gd name="connsiteY4" fmla="*/ 0 h 509598"/>
                <a:gd name="connsiteX5" fmla="*/ 2190417 w 2190417"/>
                <a:gd name="connsiteY5" fmla="*/ 0 h 509598"/>
                <a:gd name="connsiteX6" fmla="*/ 2190417 w 2190417"/>
                <a:gd name="connsiteY6" fmla="*/ 509598 h 509598"/>
                <a:gd name="connsiteX7" fmla="*/ 2043374 w 2190417"/>
                <a:gd name="connsiteY7" fmla="*/ 509598 h 509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90417" h="509598">
                  <a:moveTo>
                    <a:pt x="0" y="109857"/>
                  </a:moveTo>
                  <a:lnTo>
                    <a:pt x="1893819" y="109857"/>
                  </a:lnTo>
                  <a:lnTo>
                    <a:pt x="1893819" y="427203"/>
                  </a:lnTo>
                  <a:lnTo>
                    <a:pt x="0" y="427203"/>
                  </a:lnTo>
                  <a:close/>
                  <a:moveTo>
                    <a:pt x="2043374" y="0"/>
                  </a:moveTo>
                  <a:lnTo>
                    <a:pt x="2190417" y="0"/>
                  </a:lnTo>
                  <a:lnTo>
                    <a:pt x="2190417" y="509598"/>
                  </a:lnTo>
                  <a:lnTo>
                    <a:pt x="2043374" y="509598"/>
                  </a:lnTo>
                  <a:close/>
                </a:path>
              </a:pathLst>
            </a:custGeom>
            <a:solidFill>
              <a:srgbClr val="EEF2F6">
                <a:alpha val="2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52" name="Freeform 135">
              <a:extLst>
                <a:ext uri="{FF2B5EF4-FFF2-40B4-BE49-F238E27FC236}">
                  <a16:creationId xmlns:a16="http://schemas.microsoft.com/office/drawing/2014/main" id="{09196D09-1FAB-4A5B-20FF-B9242CAA8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5711" y="7673705"/>
              <a:ext cx="681123" cy="488870"/>
            </a:xfrm>
            <a:custGeom>
              <a:avLst/>
              <a:gdLst>
                <a:gd name="T0" fmla="*/ 0 w 547"/>
                <a:gd name="T1" fmla="*/ 217 h 391"/>
                <a:gd name="T2" fmla="*/ 173 w 547"/>
                <a:gd name="T3" fmla="*/ 115 h 391"/>
                <a:gd name="T4" fmla="*/ 173 w 547"/>
                <a:gd name="T5" fmla="*/ 115 h 391"/>
                <a:gd name="T6" fmla="*/ 530 w 547"/>
                <a:gd name="T7" fmla="*/ 19 h 391"/>
                <a:gd name="T8" fmla="*/ 530 w 547"/>
                <a:gd name="T9" fmla="*/ 19 h 391"/>
                <a:gd name="T10" fmla="*/ 399 w 547"/>
                <a:gd name="T11" fmla="*/ 109 h 391"/>
                <a:gd name="T12" fmla="*/ 413 w 547"/>
                <a:gd name="T13" fmla="*/ 138 h 391"/>
                <a:gd name="T14" fmla="*/ 425 w 547"/>
                <a:gd name="T15" fmla="*/ 162 h 391"/>
                <a:gd name="T16" fmla="*/ 440 w 547"/>
                <a:gd name="T17" fmla="*/ 193 h 391"/>
                <a:gd name="T18" fmla="*/ 453 w 547"/>
                <a:gd name="T19" fmla="*/ 218 h 391"/>
                <a:gd name="T20" fmla="*/ 407 w 547"/>
                <a:gd name="T21" fmla="*/ 274 h 391"/>
                <a:gd name="T22" fmla="*/ 407 w 547"/>
                <a:gd name="T23" fmla="*/ 274 h 391"/>
                <a:gd name="T24" fmla="*/ 297 w 547"/>
                <a:gd name="T25" fmla="*/ 307 h 391"/>
                <a:gd name="T26" fmla="*/ 237 w 547"/>
                <a:gd name="T27" fmla="*/ 288 h 391"/>
                <a:gd name="T28" fmla="*/ 53 w 547"/>
                <a:gd name="T29" fmla="*/ 390 h 391"/>
                <a:gd name="T30" fmla="*/ 0 w 547"/>
                <a:gd name="T31" fmla="*/ 217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7" h="391">
                  <a:moveTo>
                    <a:pt x="0" y="217"/>
                  </a:moveTo>
                  <a:lnTo>
                    <a:pt x="173" y="115"/>
                  </a:lnTo>
                  <a:lnTo>
                    <a:pt x="173" y="115"/>
                  </a:lnTo>
                  <a:cubicBezTo>
                    <a:pt x="173" y="115"/>
                    <a:pt x="515" y="0"/>
                    <a:pt x="530" y="19"/>
                  </a:cubicBezTo>
                  <a:lnTo>
                    <a:pt x="530" y="19"/>
                  </a:lnTo>
                  <a:cubicBezTo>
                    <a:pt x="546" y="37"/>
                    <a:pt x="399" y="109"/>
                    <a:pt x="399" y="109"/>
                  </a:cubicBezTo>
                  <a:lnTo>
                    <a:pt x="413" y="138"/>
                  </a:lnTo>
                  <a:lnTo>
                    <a:pt x="425" y="162"/>
                  </a:lnTo>
                  <a:lnTo>
                    <a:pt x="440" y="193"/>
                  </a:lnTo>
                  <a:lnTo>
                    <a:pt x="453" y="218"/>
                  </a:lnTo>
                  <a:lnTo>
                    <a:pt x="407" y="274"/>
                  </a:lnTo>
                  <a:lnTo>
                    <a:pt x="407" y="274"/>
                  </a:lnTo>
                  <a:cubicBezTo>
                    <a:pt x="380" y="307"/>
                    <a:pt x="337" y="320"/>
                    <a:pt x="297" y="307"/>
                  </a:cubicBezTo>
                  <a:lnTo>
                    <a:pt x="237" y="288"/>
                  </a:lnTo>
                  <a:lnTo>
                    <a:pt x="53" y="390"/>
                  </a:lnTo>
                  <a:lnTo>
                    <a:pt x="0" y="217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68" name="Freeform 136">
              <a:extLst>
                <a:ext uri="{FF2B5EF4-FFF2-40B4-BE49-F238E27FC236}">
                  <a16:creationId xmlns:a16="http://schemas.microsoft.com/office/drawing/2014/main" id="{0391358D-257F-F53E-610C-D3A694A97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8106" y="11711011"/>
              <a:ext cx="477883" cy="494364"/>
            </a:xfrm>
            <a:custGeom>
              <a:avLst/>
              <a:gdLst>
                <a:gd name="T0" fmla="*/ 382 w 383"/>
                <a:gd name="T1" fmla="*/ 310 h 395"/>
                <a:gd name="T2" fmla="*/ 223 w 383"/>
                <a:gd name="T3" fmla="*/ 394 h 395"/>
                <a:gd name="T4" fmla="*/ 0 w 383"/>
                <a:gd name="T5" fmla="*/ 85 h 395"/>
                <a:gd name="T6" fmla="*/ 160 w 383"/>
                <a:gd name="T7" fmla="*/ 0 h 395"/>
                <a:gd name="T8" fmla="*/ 382 w 383"/>
                <a:gd name="T9" fmla="*/ 31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395">
                  <a:moveTo>
                    <a:pt x="382" y="310"/>
                  </a:moveTo>
                  <a:lnTo>
                    <a:pt x="223" y="394"/>
                  </a:lnTo>
                  <a:lnTo>
                    <a:pt x="0" y="85"/>
                  </a:lnTo>
                  <a:lnTo>
                    <a:pt x="160" y="0"/>
                  </a:lnTo>
                  <a:lnTo>
                    <a:pt x="382" y="310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69" name="Freeform 137">
              <a:extLst>
                <a:ext uri="{FF2B5EF4-FFF2-40B4-BE49-F238E27FC236}">
                  <a16:creationId xmlns:a16="http://schemas.microsoft.com/office/drawing/2014/main" id="{A5A37246-51A2-213F-F1A1-5D2593F99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8106" y="11711011"/>
              <a:ext cx="307605" cy="433944"/>
            </a:xfrm>
            <a:custGeom>
              <a:avLst/>
              <a:gdLst>
                <a:gd name="T0" fmla="*/ 160 w 248"/>
                <a:gd name="T1" fmla="*/ 0 h 347"/>
                <a:gd name="T2" fmla="*/ 0 w 248"/>
                <a:gd name="T3" fmla="*/ 85 h 347"/>
                <a:gd name="T4" fmla="*/ 188 w 248"/>
                <a:gd name="T5" fmla="*/ 346 h 347"/>
                <a:gd name="T6" fmla="*/ 247 w 248"/>
                <a:gd name="T7" fmla="*/ 121 h 347"/>
                <a:gd name="T8" fmla="*/ 160 w 248"/>
                <a:gd name="T9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347">
                  <a:moveTo>
                    <a:pt x="160" y="0"/>
                  </a:moveTo>
                  <a:lnTo>
                    <a:pt x="0" y="85"/>
                  </a:lnTo>
                  <a:lnTo>
                    <a:pt x="188" y="346"/>
                  </a:lnTo>
                  <a:lnTo>
                    <a:pt x="247" y="121"/>
                  </a:lnTo>
                  <a:lnTo>
                    <a:pt x="160" y="0"/>
                  </a:lnTo>
                </a:path>
              </a:pathLst>
            </a:custGeom>
            <a:solidFill>
              <a:srgbClr val="C5708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70" name="Freeform 138">
              <a:extLst>
                <a:ext uri="{FF2B5EF4-FFF2-40B4-BE49-F238E27FC236}">
                  <a16:creationId xmlns:a16="http://schemas.microsoft.com/office/drawing/2014/main" id="{2C4BD8D6-2A3F-CF8A-583B-903BF33F3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34308" y="11760450"/>
              <a:ext cx="291124" cy="472392"/>
            </a:xfrm>
            <a:custGeom>
              <a:avLst/>
              <a:gdLst>
                <a:gd name="T0" fmla="*/ 233 w 234"/>
                <a:gd name="T1" fmla="*/ 378 h 379"/>
                <a:gd name="T2" fmla="*/ 53 w 234"/>
                <a:gd name="T3" fmla="*/ 378 h 379"/>
                <a:gd name="T4" fmla="*/ 0 w 234"/>
                <a:gd name="T5" fmla="*/ 0 h 379"/>
                <a:gd name="T6" fmla="*/ 181 w 234"/>
                <a:gd name="T7" fmla="*/ 0 h 379"/>
                <a:gd name="T8" fmla="*/ 233 w 234"/>
                <a:gd name="T9" fmla="*/ 378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79">
                  <a:moveTo>
                    <a:pt x="233" y="378"/>
                  </a:moveTo>
                  <a:lnTo>
                    <a:pt x="53" y="378"/>
                  </a:lnTo>
                  <a:lnTo>
                    <a:pt x="0" y="0"/>
                  </a:lnTo>
                  <a:lnTo>
                    <a:pt x="181" y="0"/>
                  </a:lnTo>
                  <a:lnTo>
                    <a:pt x="233" y="378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71" name="Freeform 139">
              <a:extLst>
                <a:ext uri="{FF2B5EF4-FFF2-40B4-BE49-F238E27FC236}">
                  <a16:creationId xmlns:a16="http://schemas.microsoft.com/office/drawing/2014/main" id="{9DFAF666-4B42-31B0-3F23-7B7A3707B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34308" y="11760450"/>
              <a:ext cx="247181" cy="357040"/>
            </a:xfrm>
            <a:custGeom>
              <a:avLst/>
              <a:gdLst>
                <a:gd name="T0" fmla="*/ 181 w 200"/>
                <a:gd name="T1" fmla="*/ 0 h 286"/>
                <a:gd name="T2" fmla="*/ 0 w 200"/>
                <a:gd name="T3" fmla="*/ 0 h 286"/>
                <a:gd name="T4" fmla="*/ 40 w 200"/>
                <a:gd name="T5" fmla="*/ 285 h 286"/>
                <a:gd name="T6" fmla="*/ 199 w 200"/>
                <a:gd name="T7" fmla="*/ 128 h 286"/>
                <a:gd name="T8" fmla="*/ 181 w 200"/>
                <a:gd name="T9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286">
                  <a:moveTo>
                    <a:pt x="181" y="0"/>
                  </a:moveTo>
                  <a:lnTo>
                    <a:pt x="0" y="0"/>
                  </a:lnTo>
                  <a:lnTo>
                    <a:pt x="40" y="285"/>
                  </a:lnTo>
                  <a:lnTo>
                    <a:pt x="199" y="128"/>
                  </a:lnTo>
                  <a:lnTo>
                    <a:pt x="181" y="0"/>
                  </a:lnTo>
                </a:path>
              </a:pathLst>
            </a:custGeom>
            <a:solidFill>
              <a:srgbClr val="C5708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72" name="Freeform 140">
              <a:extLst>
                <a:ext uri="{FF2B5EF4-FFF2-40B4-BE49-F238E27FC236}">
                  <a16:creationId xmlns:a16="http://schemas.microsoft.com/office/drawing/2014/main" id="{5DEBF2C7-94D8-CC2E-88D5-47AF497B0A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0227" y="9535806"/>
              <a:ext cx="2120274" cy="2416892"/>
            </a:xfrm>
            <a:custGeom>
              <a:avLst/>
              <a:gdLst>
                <a:gd name="T0" fmla="*/ 0 w 1704"/>
                <a:gd name="T1" fmla="*/ 11 h 1942"/>
                <a:gd name="T2" fmla="*/ 0 w 1704"/>
                <a:gd name="T3" fmla="*/ 11 h 1942"/>
                <a:gd name="T4" fmla="*/ 973 w 1704"/>
                <a:gd name="T5" fmla="*/ 311 h 1942"/>
                <a:gd name="T6" fmla="*/ 973 w 1704"/>
                <a:gd name="T7" fmla="*/ 311 h 1942"/>
                <a:gd name="T8" fmla="*/ 1703 w 1704"/>
                <a:gd name="T9" fmla="*/ 1772 h 1942"/>
                <a:gd name="T10" fmla="*/ 1321 w 1704"/>
                <a:gd name="T11" fmla="*/ 1941 h 1942"/>
                <a:gd name="T12" fmla="*/ 573 w 1704"/>
                <a:gd name="T13" fmla="*/ 541 h 1942"/>
                <a:gd name="T14" fmla="*/ 0 w 1704"/>
                <a:gd name="T15" fmla="*/ 501 h 1942"/>
                <a:gd name="T16" fmla="*/ 0 w 1704"/>
                <a:gd name="T17" fmla="*/ 11 h 1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4" h="1942">
                  <a:moveTo>
                    <a:pt x="0" y="11"/>
                  </a:moveTo>
                  <a:lnTo>
                    <a:pt x="0" y="11"/>
                  </a:lnTo>
                  <a:cubicBezTo>
                    <a:pt x="0" y="11"/>
                    <a:pt x="792" y="0"/>
                    <a:pt x="973" y="311"/>
                  </a:cubicBezTo>
                  <a:lnTo>
                    <a:pt x="973" y="311"/>
                  </a:lnTo>
                  <a:cubicBezTo>
                    <a:pt x="1154" y="623"/>
                    <a:pt x="1703" y="1772"/>
                    <a:pt x="1703" y="1772"/>
                  </a:cubicBezTo>
                  <a:lnTo>
                    <a:pt x="1321" y="1941"/>
                  </a:lnTo>
                  <a:lnTo>
                    <a:pt x="573" y="541"/>
                  </a:lnTo>
                  <a:lnTo>
                    <a:pt x="0" y="501"/>
                  </a:lnTo>
                  <a:lnTo>
                    <a:pt x="0" y="11"/>
                  </a:lnTo>
                </a:path>
              </a:pathLst>
            </a:custGeom>
            <a:solidFill>
              <a:srgbClr val="E1A4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73" name="Freeform 141">
              <a:extLst>
                <a:ext uri="{FF2B5EF4-FFF2-40B4-BE49-F238E27FC236}">
                  <a16:creationId xmlns:a16="http://schemas.microsoft.com/office/drawing/2014/main" id="{796756EA-AE4A-B2DF-8411-0C13CD598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75156" y="7486942"/>
              <a:ext cx="466898" cy="483379"/>
            </a:xfrm>
            <a:custGeom>
              <a:avLst/>
              <a:gdLst>
                <a:gd name="T0" fmla="*/ 223 w 374"/>
                <a:gd name="T1" fmla="*/ 389 h 390"/>
                <a:gd name="T2" fmla="*/ 0 w 374"/>
                <a:gd name="T3" fmla="*/ 260 h 390"/>
                <a:gd name="T4" fmla="*/ 150 w 374"/>
                <a:gd name="T5" fmla="*/ 0 h 390"/>
                <a:gd name="T6" fmla="*/ 373 w 374"/>
                <a:gd name="T7" fmla="*/ 129 h 390"/>
                <a:gd name="T8" fmla="*/ 223 w 374"/>
                <a:gd name="T9" fmla="*/ 389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390">
                  <a:moveTo>
                    <a:pt x="223" y="389"/>
                  </a:moveTo>
                  <a:lnTo>
                    <a:pt x="0" y="260"/>
                  </a:lnTo>
                  <a:lnTo>
                    <a:pt x="150" y="0"/>
                  </a:lnTo>
                  <a:lnTo>
                    <a:pt x="373" y="129"/>
                  </a:lnTo>
                  <a:lnTo>
                    <a:pt x="223" y="389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74" name="Freeform 142">
              <a:extLst>
                <a:ext uri="{FF2B5EF4-FFF2-40B4-BE49-F238E27FC236}">
                  <a16:creationId xmlns:a16="http://schemas.microsoft.com/office/drawing/2014/main" id="{7F8DF677-F627-D6CD-B3AC-7C1FEB11A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6986" y="7486944"/>
              <a:ext cx="335068" cy="346053"/>
            </a:xfrm>
            <a:custGeom>
              <a:avLst/>
              <a:gdLst>
                <a:gd name="T0" fmla="*/ 184 w 271"/>
                <a:gd name="T1" fmla="*/ 277 h 278"/>
                <a:gd name="T2" fmla="*/ 110 w 271"/>
                <a:gd name="T3" fmla="*/ 234 h 278"/>
                <a:gd name="T4" fmla="*/ 110 w 271"/>
                <a:gd name="T5" fmla="*/ 234 h 278"/>
                <a:gd name="T6" fmla="*/ 47 w 271"/>
                <a:gd name="T7" fmla="*/ 0 h 278"/>
                <a:gd name="T8" fmla="*/ 270 w 271"/>
                <a:gd name="T9" fmla="*/ 129 h 278"/>
                <a:gd name="T10" fmla="*/ 184 w 271"/>
                <a:gd name="T11" fmla="*/ 277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1" h="278">
                  <a:moveTo>
                    <a:pt x="184" y="277"/>
                  </a:moveTo>
                  <a:lnTo>
                    <a:pt x="110" y="234"/>
                  </a:lnTo>
                  <a:lnTo>
                    <a:pt x="110" y="234"/>
                  </a:lnTo>
                  <a:cubicBezTo>
                    <a:pt x="28" y="187"/>
                    <a:pt x="0" y="82"/>
                    <a:pt x="47" y="0"/>
                  </a:cubicBezTo>
                  <a:lnTo>
                    <a:pt x="270" y="129"/>
                  </a:lnTo>
                  <a:lnTo>
                    <a:pt x="184" y="277"/>
                  </a:lnTo>
                </a:path>
              </a:pathLst>
            </a:custGeom>
            <a:solidFill>
              <a:srgbClr val="C5708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75" name="Freeform 143">
              <a:extLst>
                <a:ext uri="{FF2B5EF4-FFF2-40B4-BE49-F238E27FC236}">
                  <a16:creationId xmlns:a16="http://schemas.microsoft.com/office/drawing/2014/main" id="{DE43A12A-4BEC-CCB2-B32F-358BD5412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90651" y="7250748"/>
              <a:ext cx="494364" cy="494364"/>
            </a:xfrm>
            <a:custGeom>
              <a:avLst/>
              <a:gdLst>
                <a:gd name="T0" fmla="*/ 395 w 396"/>
                <a:gd name="T1" fmla="*/ 198 h 397"/>
                <a:gd name="T2" fmla="*/ 395 w 396"/>
                <a:gd name="T3" fmla="*/ 198 h 397"/>
                <a:gd name="T4" fmla="*/ 197 w 396"/>
                <a:gd name="T5" fmla="*/ 396 h 397"/>
                <a:gd name="T6" fmla="*/ 197 w 396"/>
                <a:gd name="T7" fmla="*/ 396 h 397"/>
                <a:gd name="T8" fmla="*/ 0 w 396"/>
                <a:gd name="T9" fmla="*/ 198 h 397"/>
                <a:gd name="T10" fmla="*/ 0 w 396"/>
                <a:gd name="T11" fmla="*/ 198 h 397"/>
                <a:gd name="T12" fmla="*/ 197 w 396"/>
                <a:gd name="T13" fmla="*/ 0 h 397"/>
                <a:gd name="T14" fmla="*/ 197 w 396"/>
                <a:gd name="T15" fmla="*/ 0 h 397"/>
                <a:gd name="T16" fmla="*/ 395 w 396"/>
                <a:gd name="T17" fmla="*/ 198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6" h="397">
                  <a:moveTo>
                    <a:pt x="395" y="198"/>
                  </a:moveTo>
                  <a:lnTo>
                    <a:pt x="395" y="198"/>
                  </a:lnTo>
                  <a:cubicBezTo>
                    <a:pt x="395" y="307"/>
                    <a:pt x="307" y="396"/>
                    <a:pt x="197" y="396"/>
                  </a:cubicBezTo>
                  <a:lnTo>
                    <a:pt x="197" y="396"/>
                  </a:lnTo>
                  <a:cubicBezTo>
                    <a:pt x="88" y="396"/>
                    <a:pt x="0" y="307"/>
                    <a:pt x="0" y="198"/>
                  </a:cubicBezTo>
                  <a:lnTo>
                    <a:pt x="0" y="198"/>
                  </a:lnTo>
                  <a:cubicBezTo>
                    <a:pt x="0" y="89"/>
                    <a:pt x="88" y="0"/>
                    <a:pt x="197" y="0"/>
                  </a:cubicBezTo>
                  <a:lnTo>
                    <a:pt x="197" y="0"/>
                  </a:lnTo>
                  <a:cubicBezTo>
                    <a:pt x="307" y="0"/>
                    <a:pt x="395" y="89"/>
                    <a:pt x="395" y="19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76" name="Freeform 144">
              <a:extLst>
                <a:ext uri="{FF2B5EF4-FFF2-40B4-BE49-F238E27FC236}">
                  <a16:creationId xmlns:a16="http://schemas.microsoft.com/office/drawing/2014/main" id="{3F23C27D-352D-D15C-40A1-B3775B2C0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8112" y="6811314"/>
              <a:ext cx="829432" cy="1027180"/>
            </a:xfrm>
            <a:custGeom>
              <a:avLst/>
              <a:gdLst>
                <a:gd name="T0" fmla="*/ 629 w 666"/>
                <a:gd name="T1" fmla="*/ 231 h 826"/>
                <a:gd name="T2" fmla="*/ 629 w 666"/>
                <a:gd name="T3" fmla="*/ 231 h 826"/>
                <a:gd name="T4" fmla="*/ 616 w 666"/>
                <a:gd name="T5" fmla="*/ 398 h 826"/>
                <a:gd name="T6" fmla="*/ 616 w 666"/>
                <a:gd name="T7" fmla="*/ 398 h 826"/>
                <a:gd name="T8" fmla="*/ 665 w 666"/>
                <a:gd name="T9" fmla="*/ 509 h 826"/>
                <a:gd name="T10" fmla="*/ 665 w 666"/>
                <a:gd name="T11" fmla="*/ 509 h 826"/>
                <a:gd name="T12" fmla="*/ 622 w 666"/>
                <a:gd name="T13" fmla="*/ 568 h 826"/>
                <a:gd name="T14" fmla="*/ 622 w 666"/>
                <a:gd name="T15" fmla="*/ 568 h 826"/>
                <a:gd name="T16" fmla="*/ 525 w 666"/>
                <a:gd name="T17" fmla="*/ 762 h 826"/>
                <a:gd name="T18" fmla="*/ 525 w 666"/>
                <a:gd name="T19" fmla="*/ 762 h 826"/>
                <a:gd name="T20" fmla="*/ 83 w 666"/>
                <a:gd name="T21" fmla="*/ 528 h 826"/>
                <a:gd name="T22" fmla="*/ 83 w 666"/>
                <a:gd name="T23" fmla="*/ 528 h 826"/>
                <a:gd name="T24" fmla="*/ 186 w 666"/>
                <a:gd name="T25" fmla="*/ 78 h 826"/>
                <a:gd name="T26" fmla="*/ 186 w 666"/>
                <a:gd name="T27" fmla="*/ 78 h 826"/>
                <a:gd name="T28" fmla="*/ 629 w 666"/>
                <a:gd name="T29" fmla="*/ 231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6" h="826">
                  <a:moveTo>
                    <a:pt x="629" y="231"/>
                  </a:moveTo>
                  <a:lnTo>
                    <a:pt x="629" y="231"/>
                  </a:lnTo>
                  <a:cubicBezTo>
                    <a:pt x="644" y="294"/>
                    <a:pt x="613" y="379"/>
                    <a:pt x="616" y="398"/>
                  </a:cubicBezTo>
                  <a:lnTo>
                    <a:pt x="616" y="398"/>
                  </a:lnTo>
                  <a:cubicBezTo>
                    <a:pt x="621" y="424"/>
                    <a:pt x="665" y="479"/>
                    <a:pt x="665" y="509"/>
                  </a:cubicBezTo>
                  <a:lnTo>
                    <a:pt x="665" y="509"/>
                  </a:lnTo>
                  <a:cubicBezTo>
                    <a:pt x="665" y="561"/>
                    <a:pt x="625" y="551"/>
                    <a:pt x="622" y="568"/>
                  </a:cubicBezTo>
                  <a:lnTo>
                    <a:pt x="622" y="568"/>
                  </a:lnTo>
                  <a:cubicBezTo>
                    <a:pt x="603" y="658"/>
                    <a:pt x="602" y="727"/>
                    <a:pt x="525" y="762"/>
                  </a:cubicBezTo>
                  <a:lnTo>
                    <a:pt x="525" y="762"/>
                  </a:lnTo>
                  <a:cubicBezTo>
                    <a:pt x="384" y="825"/>
                    <a:pt x="155" y="745"/>
                    <a:pt x="83" y="528"/>
                  </a:cubicBezTo>
                  <a:lnTo>
                    <a:pt x="83" y="528"/>
                  </a:lnTo>
                  <a:cubicBezTo>
                    <a:pt x="0" y="281"/>
                    <a:pt x="59" y="144"/>
                    <a:pt x="186" y="78"/>
                  </a:cubicBezTo>
                  <a:lnTo>
                    <a:pt x="186" y="78"/>
                  </a:lnTo>
                  <a:cubicBezTo>
                    <a:pt x="313" y="14"/>
                    <a:pt x="573" y="0"/>
                    <a:pt x="629" y="231"/>
                  </a:cubicBez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77" name="Freeform 145">
              <a:extLst>
                <a:ext uri="{FF2B5EF4-FFF2-40B4-BE49-F238E27FC236}">
                  <a16:creationId xmlns:a16="http://schemas.microsoft.com/office/drawing/2014/main" id="{9DD722BD-E081-4046-4A13-51787ED24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3044" y="7860465"/>
              <a:ext cx="2032387" cy="818445"/>
            </a:xfrm>
            <a:custGeom>
              <a:avLst/>
              <a:gdLst>
                <a:gd name="T0" fmla="*/ 119 w 1630"/>
                <a:gd name="T1" fmla="*/ 34 h 656"/>
                <a:gd name="T2" fmla="*/ 660 w 1630"/>
                <a:gd name="T3" fmla="*/ 306 h 656"/>
                <a:gd name="T4" fmla="*/ 1514 w 1630"/>
                <a:gd name="T5" fmla="*/ 0 h 656"/>
                <a:gd name="T6" fmla="*/ 1629 w 1630"/>
                <a:gd name="T7" fmla="*/ 229 h 656"/>
                <a:gd name="T8" fmla="*/ 1629 w 1630"/>
                <a:gd name="T9" fmla="*/ 229 h 656"/>
                <a:gd name="T10" fmla="*/ 650 w 1630"/>
                <a:gd name="T11" fmla="*/ 655 h 656"/>
                <a:gd name="T12" fmla="*/ 650 w 1630"/>
                <a:gd name="T13" fmla="*/ 655 h 656"/>
                <a:gd name="T14" fmla="*/ 0 w 1630"/>
                <a:gd name="T15" fmla="*/ 449 h 656"/>
                <a:gd name="T16" fmla="*/ 119 w 1630"/>
                <a:gd name="T17" fmla="*/ 34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0" h="656">
                  <a:moveTo>
                    <a:pt x="119" y="34"/>
                  </a:moveTo>
                  <a:lnTo>
                    <a:pt x="660" y="306"/>
                  </a:lnTo>
                  <a:lnTo>
                    <a:pt x="1514" y="0"/>
                  </a:lnTo>
                  <a:lnTo>
                    <a:pt x="1629" y="229"/>
                  </a:lnTo>
                  <a:lnTo>
                    <a:pt x="1629" y="229"/>
                  </a:lnTo>
                  <a:cubicBezTo>
                    <a:pt x="1629" y="229"/>
                    <a:pt x="748" y="655"/>
                    <a:pt x="650" y="655"/>
                  </a:cubicBezTo>
                  <a:lnTo>
                    <a:pt x="650" y="655"/>
                  </a:lnTo>
                  <a:cubicBezTo>
                    <a:pt x="553" y="655"/>
                    <a:pt x="0" y="449"/>
                    <a:pt x="0" y="449"/>
                  </a:cubicBezTo>
                  <a:lnTo>
                    <a:pt x="119" y="34"/>
                  </a:lnTo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78" name="Freeform 146">
              <a:extLst>
                <a:ext uri="{FF2B5EF4-FFF2-40B4-BE49-F238E27FC236}">
                  <a16:creationId xmlns:a16="http://schemas.microsoft.com/office/drawing/2014/main" id="{BCAADB8E-E281-6869-B37B-0EF0CD7E9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39" y="7607790"/>
              <a:ext cx="1823654" cy="1944499"/>
            </a:xfrm>
            <a:custGeom>
              <a:avLst/>
              <a:gdLst>
                <a:gd name="T0" fmla="*/ 793 w 1465"/>
                <a:gd name="T1" fmla="*/ 150 h 1562"/>
                <a:gd name="T2" fmla="*/ 793 w 1465"/>
                <a:gd name="T3" fmla="*/ 150 h 1562"/>
                <a:gd name="T4" fmla="*/ 1198 w 1465"/>
                <a:gd name="T5" fmla="*/ 260 h 1562"/>
                <a:gd name="T6" fmla="*/ 1198 w 1465"/>
                <a:gd name="T7" fmla="*/ 260 h 1562"/>
                <a:gd name="T8" fmla="*/ 1326 w 1465"/>
                <a:gd name="T9" fmla="*/ 906 h 1562"/>
                <a:gd name="T10" fmla="*/ 1326 w 1465"/>
                <a:gd name="T11" fmla="*/ 906 h 1562"/>
                <a:gd name="T12" fmla="*/ 1145 w 1465"/>
                <a:gd name="T13" fmla="*/ 972 h 1562"/>
                <a:gd name="T14" fmla="*/ 1145 w 1465"/>
                <a:gd name="T15" fmla="*/ 972 h 1562"/>
                <a:gd name="T16" fmla="*/ 883 w 1465"/>
                <a:gd name="T17" fmla="*/ 1561 h 1562"/>
                <a:gd name="T18" fmla="*/ 0 w 1465"/>
                <a:gd name="T19" fmla="*/ 1561 h 1562"/>
                <a:gd name="T20" fmla="*/ 0 w 1465"/>
                <a:gd name="T21" fmla="*/ 1561 h 1562"/>
                <a:gd name="T22" fmla="*/ 382 w 1465"/>
                <a:gd name="T23" fmla="*/ 979 h 1562"/>
                <a:gd name="T24" fmla="*/ 382 w 1465"/>
                <a:gd name="T25" fmla="*/ 979 h 1562"/>
                <a:gd name="T26" fmla="*/ 793 w 1465"/>
                <a:gd name="T27" fmla="*/ 150 h 1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65" h="1562">
                  <a:moveTo>
                    <a:pt x="793" y="150"/>
                  </a:moveTo>
                  <a:lnTo>
                    <a:pt x="793" y="150"/>
                  </a:lnTo>
                  <a:cubicBezTo>
                    <a:pt x="793" y="150"/>
                    <a:pt x="1111" y="0"/>
                    <a:pt x="1198" y="260"/>
                  </a:cubicBezTo>
                  <a:lnTo>
                    <a:pt x="1198" y="260"/>
                  </a:lnTo>
                  <a:cubicBezTo>
                    <a:pt x="1286" y="520"/>
                    <a:pt x="1464" y="818"/>
                    <a:pt x="1326" y="906"/>
                  </a:cubicBezTo>
                  <a:lnTo>
                    <a:pt x="1326" y="906"/>
                  </a:lnTo>
                  <a:cubicBezTo>
                    <a:pt x="1278" y="936"/>
                    <a:pt x="1145" y="972"/>
                    <a:pt x="1145" y="972"/>
                  </a:cubicBezTo>
                  <a:lnTo>
                    <a:pt x="1145" y="972"/>
                  </a:lnTo>
                  <a:cubicBezTo>
                    <a:pt x="1145" y="972"/>
                    <a:pt x="883" y="1177"/>
                    <a:pt x="883" y="1561"/>
                  </a:cubicBezTo>
                  <a:lnTo>
                    <a:pt x="0" y="1561"/>
                  </a:lnTo>
                  <a:lnTo>
                    <a:pt x="0" y="1561"/>
                  </a:lnTo>
                  <a:cubicBezTo>
                    <a:pt x="0" y="1561"/>
                    <a:pt x="26" y="1115"/>
                    <a:pt x="382" y="979"/>
                  </a:cubicBezTo>
                  <a:lnTo>
                    <a:pt x="382" y="979"/>
                  </a:lnTo>
                  <a:cubicBezTo>
                    <a:pt x="727" y="847"/>
                    <a:pt x="395" y="383"/>
                    <a:pt x="793" y="150"/>
                  </a:cubicBezTo>
                </a:path>
              </a:pathLst>
            </a:custGeom>
            <a:solidFill>
              <a:srgbClr val="4A3F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80" name="Freeform 147">
              <a:extLst>
                <a:ext uri="{FF2B5EF4-FFF2-40B4-BE49-F238E27FC236}">
                  <a16:creationId xmlns:a16="http://schemas.microsoft.com/office/drawing/2014/main" id="{F734535A-A92D-82A0-3D4A-A614A6CD8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17271" y="9552289"/>
              <a:ext cx="2378443" cy="2296046"/>
            </a:xfrm>
            <a:custGeom>
              <a:avLst/>
              <a:gdLst>
                <a:gd name="T0" fmla="*/ 84 w 1910"/>
                <a:gd name="T1" fmla="*/ 0 h 1844"/>
                <a:gd name="T2" fmla="*/ 84 w 1910"/>
                <a:gd name="T3" fmla="*/ 0 h 1844"/>
                <a:gd name="T4" fmla="*/ 537 w 1910"/>
                <a:gd name="T5" fmla="*/ 501 h 1844"/>
                <a:gd name="T6" fmla="*/ 537 w 1910"/>
                <a:gd name="T7" fmla="*/ 501 h 1844"/>
                <a:gd name="T8" fmla="*/ 1256 w 1910"/>
                <a:gd name="T9" fmla="*/ 624 h 1844"/>
                <a:gd name="T10" fmla="*/ 1256 w 1910"/>
                <a:gd name="T11" fmla="*/ 624 h 1844"/>
                <a:gd name="T12" fmla="*/ 1414 w 1910"/>
                <a:gd name="T13" fmla="*/ 1843 h 1844"/>
                <a:gd name="T14" fmla="*/ 1877 w 1910"/>
                <a:gd name="T15" fmla="*/ 1843 h 1844"/>
                <a:gd name="T16" fmla="*/ 1877 w 1910"/>
                <a:gd name="T17" fmla="*/ 1843 h 1844"/>
                <a:gd name="T18" fmla="*/ 1777 w 1910"/>
                <a:gd name="T19" fmla="*/ 617 h 1844"/>
                <a:gd name="T20" fmla="*/ 1777 w 1910"/>
                <a:gd name="T21" fmla="*/ 617 h 1844"/>
                <a:gd name="T22" fmla="*/ 1388 w 1910"/>
                <a:gd name="T23" fmla="*/ 169 h 1844"/>
                <a:gd name="T24" fmla="*/ 967 w 1910"/>
                <a:gd name="T25" fmla="*/ 0 h 1844"/>
                <a:gd name="T26" fmla="*/ 84 w 1910"/>
                <a:gd name="T27" fmla="*/ 0 h 1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10" h="1844">
                  <a:moveTo>
                    <a:pt x="84" y="0"/>
                  </a:moveTo>
                  <a:lnTo>
                    <a:pt x="84" y="0"/>
                  </a:lnTo>
                  <a:cubicBezTo>
                    <a:pt x="84" y="0"/>
                    <a:pt x="0" y="501"/>
                    <a:pt x="537" y="501"/>
                  </a:cubicBezTo>
                  <a:lnTo>
                    <a:pt x="537" y="501"/>
                  </a:lnTo>
                  <a:cubicBezTo>
                    <a:pt x="1075" y="501"/>
                    <a:pt x="1256" y="624"/>
                    <a:pt x="1256" y="624"/>
                  </a:cubicBezTo>
                  <a:lnTo>
                    <a:pt x="1256" y="624"/>
                  </a:lnTo>
                  <a:cubicBezTo>
                    <a:pt x="1256" y="624"/>
                    <a:pt x="1487" y="1157"/>
                    <a:pt x="1414" y="1843"/>
                  </a:cubicBezTo>
                  <a:lnTo>
                    <a:pt x="1877" y="1843"/>
                  </a:lnTo>
                  <a:lnTo>
                    <a:pt x="1877" y="1843"/>
                  </a:lnTo>
                  <a:cubicBezTo>
                    <a:pt x="1877" y="1843"/>
                    <a:pt x="1909" y="1165"/>
                    <a:pt x="1777" y="617"/>
                  </a:cubicBezTo>
                  <a:lnTo>
                    <a:pt x="1777" y="617"/>
                  </a:lnTo>
                  <a:cubicBezTo>
                    <a:pt x="1727" y="414"/>
                    <a:pt x="1582" y="247"/>
                    <a:pt x="1388" y="169"/>
                  </a:cubicBezTo>
                  <a:lnTo>
                    <a:pt x="967" y="0"/>
                  </a:lnTo>
                  <a:lnTo>
                    <a:pt x="84" y="0"/>
                  </a:lnTo>
                </a:path>
              </a:pathLst>
            </a:custGeom>
            <a:solidFill>
              <a:srgbClr val="F7C2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81" name="Freeform 148">
              <a:extLst>
                <a:ext uri="{FF2B5EF4-FFF2-40B4-BE49-F238E27FC236}">
                  <a16:creationId xmlns:a16="http://schemas.microsoft.com/office/drawing/2014/main" id="{7FC5F8C0-6FFA-35A6-5B7C-702FFDCDD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17827" y="12232842"/>
              <a:ext cx="747039" cy="269152"/>
            </a:xfrm>
            <a:custGeom>
              <a:avLst/>
              <a:gdLst>
                <a:gd name="T0" fmla="*/ 70 w 599"/>
                <a:gd name="T1" fmla="*/ 0 h 217"/>
                <a:gd name="T2" fmla="*/ 70 w 599"/>
                <a:gd name="T3" fmla="*/ 0 h 217"/>
                <a:gd name="T4" fmla="*/ 0 w 599"/>
                <a:gd name="T5" fmla="*/ 216 h 217"/>
                <a:gd name="T6" fmla="*/ 593 w 599"/>
                <a:gd name="T7" fmla="*/ 216 h 217"/>
                <a:gd name="T8" fmla="*/ 593 w 599"/>
                <a:gd name="T9" fmla="*/ 216 h 217"/>
                <a:gd name="T10" fmla="*/ 459 w 599"/>
                <a:gd name="T11" fmla="*/ 108 h 217"/>
                <a:gd name="T12" fmla="*/ 459 w 599"/>
                <a:gd name="T13" fmla="*/ 108 h 217"/>
                <a:gd name="T14" fmla="*/ 250 w 599"/>
                <a:gd name="T15" fmla="*/ 0 h 217"/>
                <a:gd name="T16" fmla="*/ 70 w 599"/>
                <a:gd name="T17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9" h="217">
                  <a:moveTo>
                    <a:pt x="70" y="0"/>
                  </a:moveTo>
                  <a:lnTo>
                    <a:pt x="70" y="0"/>
                  </a:lnTo>
                  <a:cubicBezTo>
                    <a:pt x="70" y="0"/>
                    <a:pt x="1" y="62"/>
                    <a:pt x="0" y="216"/>
                  </a:cubicBezTo>
                  <a:lnTo>
                    <a:pt x="593" y="216"/>
                  </a:lnTo>
                  <a:lnTo>
                    <a:pt x="593" y="216"/>
                  </a:lnTo>
                  <a:cubicBezTo>
                    <a:pt x="593" y="216"/>
                    <a:pt x="598" y="108"/>
                    <a:pt x="459" y="108"/>
                  </a:cubicBezTo>
                  <a:lnTo>
                    <a:pt x="459" y="108"/>
                  </a:lnTo>
                  <a:cubicBezTo>
                    <a:pt x="324" y="108"/>
                    <a:pt x="250" y="0"/>
                    <a:pt x="250" y="0"/>
                  </a:cubicBezTo>
                  <a:lnTo>
                    <a:pt x="70" y="0"/>
                  </a:lnTo>
                </a:path>
              </a:pathLst>
            </a:custGeom>
            <a:solidFill>
              <a:srgbClr val="4A75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83" name="Freeform 149">
              <a:extLst>
                <a:ext uri="{FF2B5EF4-FFF2-40B4-BE49-F238E27FC236}">
                  <a16:creationId xmlns:a16="http://schemas.microsoft.com/office/drawing/2014/main" id="{8149ABE8-99F4-7045-A3F4-577605713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4303" y="12013125"/>
              <a:ext cx="741549" cy="466898"/>
            </a:xfrm>
            <a:custGeom>
              <a:avLst/>
              <a:gdLst>
                <a:gd name="T0" fmla="*/ 32 w 597"/>
                <a:gd name="T1" fmla="*/ 151 h 376"/>
                <a:gd name="T2" fmla="*/ 32 w 597"/>
                <a:gd name="T3" fmla="*/ 151 h 376"/>
                <a:gd name="T4" fmla="*/ 71 w 597"/>
                <a:gd name="T5" fmla="*/ 375 h 376"/>
                <a:gd name="T6" fmla="*/ 596 w 597"/>
                <a:gd name="T7" fmla="*/ 98 h 376"/>
                <a:gd name="T8" fmla="*/ 596 w 597"/>
                <a:gd name="T9" fmla="*/ 98 h 376"/>
                <a:gd name="T10" fmla="*/ 426 w 597"/>
                <a:gd name="T11" fmla="*/ 65 h 376"/>
                <a:gd name="T12" fmla="*/ 426 w 597"/>
                <a:gd name="T13" fmla="*/ 65 h 376"/>
                <a:gd name="T14" fmla="*/ 191 w 597"/>
                <a:gd name="T15" fmla="*/ 67 h 376"/>
                <a:gd name="T16" fmla="*/ 32 w 597"/>
                <a:gd name="T17" fmla="*/ 151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7" h="376">
                  <a:moveTo>
                    <a:pt x="32" y="151"/>
                  </a:moveTo>
                  <a:lnTo>
                    <a:pt x="32" y="151"/>
                  </a:lnTo>
                  <a:cubicBezTo>
                    <a:pt x="32" y="151"/>
                    <a:pt x="0" y="238"/>
                    <a:pt x="71" y="375"/>
                  </a:cubicBezTo>
                  <a:lnTo>
                    <a:pt x="596" y="98"/>
                  </a:lnTo>
                  <a:lnTo>
                    <a:pt x="596" y="98"/>
                  </a:lnTo>
                  <a:cubicBezTo>
                    <a:pt x="596" y="98"/>
                    <a:pt x="550" y="0"/>
                    <a:pt x="426" y="65"/>
                  </a:cubicBezTo>
                  <a:lnTo>
                    <a:pt x="426" y="65"/>
                  </a:lnTo>
                  <a:cubicBezTo>
                    <a:pt x="307" y="128"/>
                    <a:pt x="191" y="67"/>
                    <a:pt x="191" y="67"/>
                  </a:cubicBezTo>
                  <a:lnTo>
                    <a:pt x="32" y="151"/>
                  </a:lnTo>
                </a:path>
              </a:pathLst>
            </a:custGeom>
            <a:solidFill>
              <a:srgbClr val="4A75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88" name="Freeform 75">
              <a:extLst>
                <a:ext uri="{FF2B5EF4-FFF2-40B4-BE49-F238E27FC236}">
                  <a16:creationId xmlns:a16="http://schemas.microsoft.com/office/drawing/2014/main" id="{BD356914-D407-461B-1D61-F4CE2AD20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0316" y="7220573"/>
              <a:ext cx="132885" cy="138753"/>
            </a:xfrm>
            <a:custGeom>
              <a:avLst/>
              <a:gdLst>
                <a:gd name="connsiteX0" fmla="*/ 91163 w 132885"/>
                <a:gd name="connsiteY0" fmla="*/ 63133 h 138753"/>
                <a:gd name="connsiteX1" fmla="*/ 129613 w 132885"/>
                <a:gd name="connsiteY1" fmla="*/ 101584 h 138753"/>
                <a:gd name="connsiteX2" fmla="*/ 91163 w 132885"/>
                <a:gd name="connsiteY2" fmla="*/ 138753 h 138753"/>
                <a:gd name="connsiteX3" fmla="*/ 53994 w 132885"/>
                <a:gd name="connsiteY3" fmla="*/ 101584 h 138753"/>
                <a:gd name="connsiteX4" fmla="*/ 91163 w 132885"/>
                <a:gd name="connsiteY4" fmla="*/ 63133 h 138753"/>
                <a:gd name="connsiteX5" fmla="*/ 83173 w 132885"/>
                <a:gd name="connsiteY5" fmla="*/ 0 h 138753"/>
                <a:gd name="connsiteX6" fmla="*/ 125150 w 132885"/>
                <a:gd name="connsiteY6" fmla="*/ 8355 h 138753"/>
                <a:gd name="connsiteX7" fmla="*/ 131391 w 132885"/>
                <a:gd name="connsiteY7" fmla="*/ 23209 h 138753"/>
                <a:gd name="connsiteX8" fmla="*/ 116411 w 132885"/>
                <a:gd name="connsiteY8" fmla="*/ 30637 h 138753"/>
                <a:gd name="connsiteX9" fmla="*/ 57737 w 132885"/>
                <a:gd name="connsiteY9" fmla="*/ 28161 h 138753"/>
                <a:gd name="connsiteX10" fmla="*/ 21534 w 132885"/>
                <a:gd name="connsiteY10" fmla="*/ 75199 h 138753"/>
                <a:gd name="connsiteX11" fmla="*/ 11547 w 132885"/>
                <a:gd name="connsiteY11" fmla="*/ 83864 h 138753"/>
                <a:gd name="connsiteX12" fmla="*/ 7802 w 132885"/>
                <a:gd name="connsiteY12" fmla="*/ 83864 h 138753"/>
                <a:gd name="connsiteX13" fmla="*/ 311 w 132885"/>
                <a:gd name="connsiteY13" fmla="*/ 70248 h 138753"/>
                <a:gd name="connsiteX14" fmla="*/ 47750 w 132885"/>
                <a:gd name="connsiteY14" fmla="*/ 8355 h 138753"/>
                <a:gd name="connsiteX15" fmla="*/ 83173 w 132885"/>
                <a:gd name="connsiteY15" fmla="*/ 0 h 138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2885" h="138753">
                  <a:moveTo>
                    <a:pt x="91163" y="63133"/>
                  </a:moveTo>
                  <a:cubicBezTo>
                    <a:pt x="112951" y="63133"/>
                    <a:pt x="129613" y="79795"/>
                    <a:pt x="129613" y="101584"/>
                  </a:cubicBezTo>
                  <a:cubicBezTo>
                    <a:pt x="129613" y="122091"/>
                    <a:pt x="112951" y="138753"/>
                    <a:pt x="91163" y="138753"/>
                  </a:cubicBezTo>
                  <a:cubicBezTo>
                    <a:pt x="70656" y="138753"/>
                    <a:pt x="53994" y="122091"/>
                    <a:pt x="53994" y="101584"/>
                  </a:cubicBezTo>
                  <a:cubicBezTo>
                    <a:pt x="53994" y="79795"/>
                    <a:pt x="70656" y="63133"/>
                    <a:pt x="91163" y="63133"/>
                  </a:cubicBezTo>
                  <a:close/>
                  <a:moveTo>
                    <a:pt x="83173" y="0"/>
                  </a:moveTo>
                  <a:cubicBezTo>
                    <a:pt x="96125" y="0"/>
                    <a:pt x="110169" y="2785"/>
                    <a:pt x="125150" y="8355"/>
                  </a:cubicBezTo>
                  <a:cubicBezTo>
                    <a:pt x="131391" y="10831"/>
                    <a:pt x="135137" y="18258"/>
                    <a:pt x="131391" y="23209"/>
                  </a:cubicBezTo>
                  <a:cubicBezTo>
                    <a:pt x="128895" y="29399"/>
                    <a:pt x="122653" y="33112"/>
                    <a:pt x="116411" y="30637"/>
                  </a:cubicBezTo>
                  <a:cubicBezTo>
                    <a:pt x="93940" y="20734"/>
                    <a:pt x="73966" y="20734"/>
                    <a:pt x="57737" y="28161"/>
                  </a:cubicBezTo>
                  <a:cubicBezTo>
                    <a:pt x="31521" y="41777"/>
                    <a:pt x="21534" y="75199"/>
                    <a:pt x="21534" y="75199"/>
                  </a:cubicBezTo>
                  <a:cubicBezTo>
                    <a:pt x="20285" y="81389"/>
                    <a:pt x="16540" y="83864"/>
                    <a:pt x="11547" y="83864"/>
                  </a:cubicBezTo>
                  <a:cubicBezTo>
                    <a:pt x="10298" y="83864"/>
                    <a:pt x="9050" y="83864"/>
                    <a:pt x="7802" y="83864"/>
                  </a:cubicBezTo>
                  <a:cubicBezTo>
                    <a:pt x="1560" y="82627"/>
                    <a:pt x="-937" y="76437"/>
                    <a:pt x="311" y="70248"/>
                  </a:cubicBezTo>
                  <a:cubicBezTo>
                    <a:pt x="311" y="67772"/>
                    <a:pt x="11547" y="26923"/>
                    <a:pt x="47750" y="8355"/>
                  </a:cubicBezTo>
                  <a:cubicBezTo>
                    <a:pt x="58361" y="2785"/>
                    <a:pt x="70221" y="0"/>
                    <a:pt x="83173" y="0"/>
                  </a:cubicBezTo>
                  <a:close/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93" name="Freeform 152">
              <a:extLst>
                <a:ext uri="{FF2B5EF4-FFF2-40B4-BE49-F238E27FC236}">
                  <a16:creationId xmlns:a16="http://schemas.microsoft.com/office/drawing/2014/main" id="{0446F5D7-483F-DB1F-A27B-4F7229DE5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2054" y="7486944"/>
              <a:ext cx="214227" cy="197746"/>
            </a:xfrm>
            <a:custGeom>
              <a:avLst/>
              <a:gdLst>
                <a:gd name="T0" fmla="*/ 159 w 170"/>
                <a:gd name="T1" fmla="*/ 54 h 157"/>
                <a:gd name="T2" fmla="*/ 159 w 170"/>
                <a:gd name="T3" fmla="*/ 54 h 157"/>
                <a:gd name="T4" fmla="*/ 35 w 170"/>
                <a:gd name="T5" fmla="*/ 8 h 157"/>
                <a:gd name="T6" fmla="*/ 35 w 170"/>
                <a:gd name="T7" fmla="*/ 8 h 157"/>
                <a:gd name="T8" fmla="*/ 10 w 170"/>
                <a:gd name="T9" fmla="*/ 18 h 157"/>
                <a:gd name="T10" fmla="*/ 10 w 170"/>
                <a:gd name="T11" fmla="*/ 18 h 157"/>
                <a:gd name="T12" fmla="*/ 100 w 170"/>
                <a:gd name="T13" fmla="*/ 154 h 157"/>
                <a:gd name="T14" fmla="*/ 100 w 170"/>
                <a:gd name="T15" fmla="*/ 154 h 157"/>
                <a:gd name="T16" fmla="*/ 116 w 170"/>
                <a:gd name="T17" fmla="*/ 156 h 157"/>
                <a:gd name="T18" fmla="*/ 116 w 170"/>
                <a:gd name="T19" fmla="*/ 156 h 157"/>
                <a:gd name="T20" fmla="*/ 123 w 170"/>
                <a:gd name="T21" fmla="*/ 151 h 157"/>
                <a:gd name="T22" fmla="*/ 123 w 170"/>
                <a:gd name="T23" fmla="*/ 151 h 157"/>
                <a:gd name="T24" fmla="*/ 123 w 170"/>
                <a:gd name="T25" fmla="*/ 151 h 157"/>
                <a:gd name="T26" fmla="*/ 127 w 170"/>
                <a:gd name="T27" fmla="*/ 132 h 157"/>
                <a:gd name="T28" fmla="*/ 127 w 170"/>
                <a:gd name="T29" fmla="*/ 132 h 157"/>
                <a:gd name="T30" fmla="*/ 148 w 170"/>
                <a:gd name="T31" fmla="*/ 86 h 157"/>
                <a:gd name="T32" fmla="*/ 164 w 170"/>
                <a:gd name="T33" fmla="*/ 67 h 157"/>
                <a:gd name="T34" fmla="*/ 164 w 170"/>
                <a:gd name="T35" fmla="*/ 67 h 157"/>
                <a:gd name="T36" fmla="*/ 159 w 170"/>
                <a:gd name="T37" fmla="*/ 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0" h="157">
                  <a:moveTo>
                    <a:pt x="159" y="54"/>
                  </a:moveTo>
                  <a:lnTo>
                    <a:pt x="159" y="54"/>
                  </a:lnTo>
                  <a:cubicBezTo>
                    <a:pt x="132" y="50"/>
                    <a:pt x="73" y="39"/>
                    <a:pt x="35" y="8"/>
                  </a:cubicBezTo>
                  <a:lnTo>
                    <a:pt x="35" y="8"/>
                  </a:lnTo>
                  <a:cubicBezTo>
                    <a:pt x="25" y="0"/>
                    <a:pt x="11" y="6"/>
                    <a:pt x="10" y="18"/>
                  </a:cubicBezTo>
                  <a:lnTo>
                    <a:pt x="10" y="18"/>
                  </a:lnTo>
                  <a:cubicBezTo>
                    <a:pt x="5" y="56"/>
                    <a:pt x="0" y="123"/>
                    <a:pt x="100" y="154"/>
                  </a:cubicBezTo>
                  <a:lnTo>
                    <a:pt x="100" y="154"/>
                  </a:lnTo>
                  <a:cubicBezTo>
                    <a:pt x="105" y="155"/>
                    <a:pt x="111" y="156"/>
                    <a:pt x="116" y="156"/>
                  </a:cubicBezTo>
                  <a:lnTo>
                    <a:pt x="116" y="156"/>
                  </a:lnTo>
                  <a:cubicBezTo>
                    <a:pt x="119" y="156"/>
                    <a:pt x="122" y="154"/>
                    <a:pt x="123" y="151"/>
                  </a:cubicBezTo>
                  <a:lnTo>
                    <a:pt x="123" y="151"/>
                  </a:lnTo>
                  <a:lnTo>
                    <a:pt x="123" y="151"/>
                  </a:lnTo>
                  <a:cubicBezTo>
                    <a:pt x="125" y="145"/>
                    <a:pt x="127" y="138"/>
                    <a:pt x="127" y="132"/>
                  </a:cubicBezTo>
                  <a:lnTo>
                    <a:pt x="127" y="132"/>
                  </a:lnTo>
                  <a:cubicBezTo>
                    <a:pt x="129" y="113"/>
                    <a:pt x="134" y="103"/>
                    <a:pt x="148" y="86"/>
                  </a:cubicBezTo>
                  <a:lnTo>
                    <a:pt x="164" y="67"/>
                  </a:lnTo>
                  <a:lnTo>
                    <a:pt x="164" y="67"/>
                  </a:lnTo>
                  <a:cubicBezTo>
                    <a:pt x="169" y="62"/>
                    <a:pt x="165" y="55"/>
                    <a:pt x="159" y="5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298" name="Freeform 153">
              <a:extLst>
                <a:ext uri="{FF2B5EF4-FFF2-40B4-BE49-F238E27FC236}">
                  <a16:creationId xmlns:a16="http://schemas.microsoft.com/office/drawing/2014/main" id="{92F1025C-FD12-27A1-4D30-BEB03A1E6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8397" y="6641033"/>
              <a:ext cx="1016191" cy="867884"/>
            </a:xfrm>
            <a:custGeom>
              <a:avLst/>
              <a:gdLst>
                <a:gd name="T0" fmla="*/ 305 w 817"/>
                <a:gd name="T1" fmla="*/ 572 h 696"/>
                <a:gd name="T2" fmla="*/ 305 w 817"/>
                <a:gd name="T3" fmla="*/ 572 h 696"/>
                <a:gd name="T4" fmla="*/ 466 w 817"/>
                <a:gd name="T5" fmla="*/ 553 h 696"/>
                <a:gd name="T6" fmla="*/ 466 w 817"/>
                <a:gd name="T7" fmla="*/ 553 h 696"/>
                <a:gd name="T8" fmla="*/ 807 w 817"/>
                <a:gd name="T9" fmla="*/ 302 h 696"/>
                <a:gd name="T10" fmla="*/ 807 w 817"/>
                <a:gd name="T11" fmla="*/ 302 h 696"/>
                <a:gd name="T12" fmla="*/ 354 w 817"/>
                <a:gd name="T13" fmla="*/ 87 h 696"/>
                <a:gd name="T14" fmla="*/ 354 w 817"/>
                <a:gd name="T15" fmla="*/ 87 h 696"/>
                <a:gd name="T16" fmla="*/ 210 w 817"/>
                <a:gd name="T17" fmla="*/ 652 h 696"/>
                <a:gd name="T18" fmla="*/ 210 w 817"/>
                <a:gd name="T19" fmla="*/ 652 h 696"/>
                <a:gd name="T20" fmla="*/ 305 w 817"/>
                <a:gd name="T21" fmla="*/ 572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7" h="696">
                  <a:moveTo>
                    <a:pt x="305" y="572"/>
                  </a:moveTo>
                  <a:lnTo>
                    <a:pt x="305" y="572"/>
                  </a:lnTo>
                  <a:cubicBezTo>
                    <a:pt x="305" y="572"/>
                    <a:pt x="359" y="595"/>
                    <a:pt x="466" y="553"/>
                  </a:cubicBezTo>
                  <a:lnTo>
                    <a:pt x="466" y="553"/>
                  </a:lnTo>
                  <a:cubicBezTo>
                    <a:pt x="567" y="513"/>
                    <a:pt x="816" y="348"/>
                    <a:pt x="807" y="302"/>
                  </a:cubicBezTo>
                  <a:lnTo>
                    <a:pt x="807" y="302"/>
                  </a:lnTo>
                  <a:cubicBezTo>
                    <a:pt x="785" y="199"/>
                    <a:pt x="707" y="0"/>
                    <a:pt x="354" y="87"/>
                  </a:cubicBezTo>
                  <a:lnTo>
                    <a:pt x="354" y="87"/>
                  </a:lnTo>
                  <a:cubicBezTo>
                    <a:pt x="0" y="174"/>
                    <a:pt x="83" y="601"/>
                    <a:pt x="210" y="652"/>
                  </a:cubicBezTo>
                  <a:lnTo>
                    <a:pt x="210" y="652"/>
                  </a:lnTo>
                  <a:cubicBezTo>
                    <a:pt x="318" y="695"/>
                    <a:pt x="305" y="572"/>
                    <a:pt x="305" y="572"/>
                  </a:cubicBezTo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03" name="Freeform 154">
              <a:extLst>
                <a:ext uri="{FF2B5EF4-FFF2-40B4-BE49-F238E27FC236}">
                  <a16:creationId xmlns:a16="http://schemas.microsoft.com/office/drawing/2014/main" id="{802E0C5D-4E44-E1A8-E033-C6CAE9F41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2620" y="7300183"/>
              <a:ext cx="236198" cy="236194"/>
            </a:xfrm>
            <a:custGeom>
              <a:avLst/>
              <a:gdLst>
                <a:gd name="T0" fmla="*/ 188 w 189"/>
                <a:gd name="T1" fmla="*/ 94 h 189"/>
                <a:gd name="T2" fmla="*/ 188 w 189"/>
                <a:gd name="T3" fmla="*/ 94 h 189"/>
                <a:gd name="T4" fmla="*/ 94 w 189"/>
                <a:gd name="T5" fmla="*/ 188 h 189"/>
                <a:gd name="T6" fmla="*/ 94 w 189"/>
                <a:gd name="T7" fmla="*/ 188 h 189"/>
                <a:gd name="T8" fmla="*/ 0 w 189"/>
                <a:gd name="T9" fmla="*/ 94 h 189"/>
                <a:gd name="T10" fmla="*/ 0 w 189"/>
                <a:gd name="T11" fmla="*/ 94 h 189"/>
                <a:gd name="T12" fmla="*/ 94 w 189"/>
                <a:gd name="T13" fmla="*/ 0 h 189"/>
                <a:gd name="T14" fmla="*/ 94 w 189"/>
                <a:gd name="T15" fmla="*/ 0 h 189"/>
                <a:gd name="T16" fmla="*/ 188 w 189"/>
                <a:gd name="T17" fmla="*/ 94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" h="189">
                  <a:moveTo>
                    <a:pt x="188" y="94"/>
                  </a:moveTo>
                  <a:lnTo>
                    <a:pt x="188" y="94"/>
                  </a:lnTo>
                  <a:cubicBezTo>
                    <a:pt x="188" y="145"/>
                    <a:pt x="146" y="188"/>
                    <a:pt x="94" y="188"/>
                  </a:cubicBezTo>
                  <a:lnTo>
                    <a:pt x="94" y="188"/>
                  </a:lnTo>
                  <a:cubicBezTo>
                    <a:pt x="42" y="188"/>
                    <a:pt x="0" y="145"/>
                    <a:pt x="0" y="94"/>
                  </a:cubicBezTo>
                  <a:lnTo>
                    <a:pt x="0" y="94"/>
                  </a:lnTo>
                  <a:cubicBezTo>
                    <a:pt x="0" y="42"/>
                    <a:pt x="42" y="0"/>
                    <a:pt x="94" y="0"/>
                  </a:cubicBezTo>
                  <a:lnTo>
                    <a:pt x="94" y="0"/>
                  </a:lnTo>
                  <a:cubicBezTo>
                    <a:pt x="146" y="0"/>
                    <a:pt x="188" y="42"/>
                    <a:pt x="188" y="94"/>
                  </a:cubicBez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13" name="Freeform 155">
              <a:extLst>
                <a:ext uri="{FF2B5EF4-FFF2-40B4-BE49-F238E27FC236}">
                  <a16:creationId xmlns:a16="http://schemas.microsoft.com/office/drawing/2014/main" id="{F53B49A9-FF2F-2F1C-16BC-C00D42320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25146" y="8794263"/>
              <a:ext cx="747039" cy="241689"/>
            </a:xfrm>
            <a:custGeom>
              <a:avLst/>
              <a:gdLst>
                <a:gd name="T0" fmla="*/ 0 w 599"/>
                <a:gd name="T1" fmla="*/ 63 h 193"/>
                <a:gd name="T2" fmla="*/ 203 w 599"/>
                <a:gd name="T3" fmla="*/ 0 h 193"/>
                <a:gd name="T4" fmla="*/ 387 w 599"/>
                <a:gd name="T5" fmla="*/ 41 h 193"/>
                <a:gd name="T6" fmla="*/ 387 w 599"/>
                <a:gd name="T7" fmla="*/ 41 h 193"/>
                <a:gd name="T8" fmla="*/ 447 w 599"/>
                <a:gd name="T9" fmla="*/ 70 h 193"/>
                <a:gd name="T10" fmla="*/ 598 w 599"/>
                <a:gd name="T11" fmla="*/ 192 h 193"/>
                <a:gd name="T12" fmla="*/ 362 w 599"/>
                <a:gd name="T13" fmla="*/ 192 h 193"/>
                <a:gd name="T14" fmla="*/ 308 w 599"/>
                <a:gd name="T15" fmla="*/ 161 h 193"/>
                <a:gd name="T16" fmla="*/ 219 w 599"/>
                <a:gd name="T17" fmla="*/ 192 h 193"/>
                <a:gd name="T18" fmla="*/ 0 w 599"/>
                <a:gd name="T19" fmla="*/ 192 h 193"/>
                <a:gd name="T20" fmla="*/ 0 w 599"/>
                <a:gd name="T21" fmla="*/ 6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9" h="193">
                  <a:moveTo>
                    <a:pt x="0" y="63"/>
                  </a:moveTo>
                  <a:lnTo>
                    <a:pt x="203" y="0"/>
                  </a:lnTo>
                  <a:lnTo>
                    <a:pt x="387" y="41"/>
                  </a:lnTo>
                  <a:lnTo>
                    <a:pt x="387" y="41"/>
                  </a:lnTo>
                  <a:cubicBezTo>
                    <a:pt x="409" y="46"/>
                    <a:pt x="429" y="56"/>
                    <a:pt x="447" y="70"/>
                  </a:cubicBezTo>
                  <a:lnTo>
                    <a:pt x="598" y="192"/>
                  </a:lnTo>
                  <a:lnTo>
                    <a:pt x="362" y="192"/>
                  </a:lnTo>
                  <a:lnTo>
                    <a:pt x="308" y="161"/>
                  </a:lnTo>
                  <a:lnTo>
                    <a:pt x="219" y="192"/>
                  </a:lnTo>
                  <a:lnTo>
                    <a:pt x="0" y="192"/>
                  </a:lnTo>
                  <a:lnTo>
                    <a:pt x="0" y="63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14" name="Freeform 156">
              <a:extLst>
                <a:ext uri="{FF2B5EF4-FFF2-40B4-BE49-F238E27FC236}">
                  <a16:creationId xmlns:a16="http://schemas.microsoft.com/office/drawing/2014/main" id="{563C6BA0-6E97-4ABE-1B25-7C85F9331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8252" y="7953843"/>
              <a:ext cx="922814" cy="1021686"/>
            </a:xfrm>
            <a:custGeom>
              <a:avLst/>
              <a:gdLst>
                <a:gd name="T0" fmla="*/ 594 w 743"/>
                <a:gd name="T1" fmla="*/ 693 h 822"/>
                <a:gd name="T2" fmla="*/ 594 w 743"/>
                <a:gd name="T3" fmla="*/ 693 h 822"/>
                <a:gd name="T4" fmla="*/ 742 w 743"/>
                <a:gd name="T5" fmla="*/ 644 h 822"/>
                <a:gd name="T6" fmla="*/ 306 w 743"/>
                <a:gd name="T7" fmla="*/ 0 h 822"/>
                <a:gd name="T8" fmla="*/ 306 w 743"/>
                <a:gd name="T9" fmla="*/ 0 h 822"/>
                <a:gd name="T10" fmla="*/ 479 w 743"/>
                <a:gd name="T11" fmla="*/ 821 h 822"/>
                <a:gd name="T12" fmla="*/ 479 w 743"/>
                <a:gd name="T13" fmla="*/ 821 h 822"/>
                <a:gd name="T14" fmla="*/ 594 w 743"/>
                <a:gd name="T15" fmla="*/ 693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3" h="822">
                  <a:moveTo>
                    <a:pt x="594" y="693"/>
                  </a:moveTo>
                  <a:lnTo>
                    <a:pt x="594" y="693"/>
                  </a:lnTo>
                  <a:cubicBezTo>
                    <a:pt x="594" y="693"/>
                    <a:pt x="684" y="669"/>
                    <a:pt x="742" y="644"/>
                  </a:cubicBezTo>
                  <a:lnTo>
                    <a:pt x="306" y="0"/>
                  </a:lnTo>
                  <a:lnTo>
                    <a:pt x="306" y="0"/>
                  </a:lnTo>
                  <a:cubicBezTo>
                    <a:pt x="306" y="0"/>
                    <a:pt x="0" y="187"/>
                    <a:pt x="479" y="821"/>
                  </a:cubicBezTo>
                  <a:lnTo>
                    <a:pt x="479" y="821"/>
                  </a:lnTo>
                  <a:cubicBezTo>
                    <a:pt x="539" y="737"/>
                    <a:pt x="594" y="693"/>
                    <a:pt x="594" y="693"/>
                  </a:cubicBezTo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15" name="Freeform 157">
              <a:extLst>
                <a:ext uri="{FF2B5EF4-FFF2-40B4-BE49-F238E27FC236}">
                  <a16:creationId xmlns:a16="http://schemas.microsoft.com/office/drawing/2014/main" id="{2B5CB231-E4F2-C0C7-BD94-84503E00B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16987" y="7876942"/>
              <a:ext cx="2213655" cy="1159012"/>
            </a:xfrm>
            <a:custGeom>
              <a:avLst/>
              <a:gdLst>
                <a:gd name="T0" fmla="*/ 101 w 1775"/>
                <a:gd name="T1" fmla="*/ 387 h 929"/>
                <a:gd name="T2" fmla="*/ 483 w 1775"/>
                <a:gd name="T3" fmla="*/ 928 h 929"/>
                <a:gd name="T4" fmla="*/ 1774 w 1775"/>
                <a:gd name="T5" fmla="*/ 928 h 929"/>
                <a:gd name="T6" fmla="*/ 1774 w 1775"/>
                <a:gd name="T7" fmla="*/ 726 h 929"/>
                <a:gd name="T8" fmla="*/ 789 w 1775"/>
                <a:gd name="T9" fmla="*/ 726 h 929"/>
                <a:gd name="T10" fmla="*/ 462 w 1775"/>
                <a:gd name="T11" fmla="*/ 258 h 929"/>
                <a:gd name="T12" fmla="*/ 462 w 1775"/>
                <a:gd name="T13" fmla="*/ 258 h 929"/>
                <a:gd name="T14" fmla="*/ 163 w 1775"/>
                <a:gd name="T15" fmla="*/ 52 h 929"/>
                <a:gd name="T16" fmla="*/ 163 w 1775"/>
                <a:gd name="T17" fmla="*/ 52 h 929"/>
                <a:gd name="T18" fmla="*/ 67 w 1775"/>
                <a:gd name="T19" fmla="*/ 328 h 929"/>
                <a:gd name="T20" fmla="*/ 67 w 1775"/>
                <a:gd name="T21" fmla="*/ 328 h 929"/>
                <a:gd name="T22" fmla="*/ 101 w 1775"/>
                <a:gd name="T23" fmla="*/ 387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75" h="929">
                  <a:moveTo>
                    <a:pt x="101" y="387"/>
                  </a:moveTo>
                  <a:lnTo>
                    <a:pt x="483" y="928"/>
                  </a:lnTo>
                  <a:lnTo>
                    <a:pt x="1774" y="928"/>
                  </a:lnTo>
                  <a:lnTo>
                    <a:pt x="1774" y="726"/>
                  </a:lnTo>
                  <a:lnTo>
                    <a:pt x="789" y="726"/>
                  </a:lnTo>
                  <a:lnTo>
                    <a:pt x="462" y="258"/>
                  </a:lnTo>
                  <a:lnTo>
                    <a:pt x="462" y="258"/>
                  </a:lnTo>
                  <a:cubicBezTo>
                    <a:pt x="462" y="258"/>
                    <a:pt x="305" y="0"/>
                    <a:pt x="163" y="52"/>
                  </a:cubicBezTo>
                  <a:lnTo>
                    <a:pt x="163" y="52"/>
                  </a:lnTo>
                  <a:cubicBezTo>
                    <a:pt x="0" y="113"/>
                    <a:pt x="36" y="256"/>
                    <a:pt x="67" y="328"/>
                  </a:cubicBezTo>
                  <a:lnTo>
                    <a:pt x="67" y="328"/>
                  </a:lnTo>
                  <a:cubicBezTo>
                    <a:pt x="77" y="349"/>
                    <a:pt x="88" y="368"/>
                    <a:pt x="101" y="387"/>
                  </a:cubicBezTo>
                </a:path>
              </a:pathLst>
            </a:custGeom>
            <a:solidFill>
              <a:srgbClr val="4A3F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16" name="Freeform 158">
              <a:extLst>
                <a:ext uri="{FF2B5EF4-FFF2-40B4-BE49-F238E27FC236}">
                  <a16:creationId xmlns:a16="http://schemas.microsoft.com/office/drawing/2014/main" id="{E316F5F8-8AC6-11D8-DC47-7123E622E2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2620" y="9030457"/>
              <a:ext cx="5591809" cy="329576"/>
            </a:xfrm>
            <a:custGeom>
              <a:avLst/>
              <a:gdLst>
                <a:gd name="T0" fmla="*/ 4488 w 4489"/>
                <a:gd name="T1" fmla="*/ 263 h 264"/>
                <a:gd name="T2" fmla="*/ 0 w 4489"/>
                <a:gd name="T3" fmla="*/ 263 h 264"/>
                <a:gd name="T4" fmla="*/ 0 w 4489"/>
                <a:gd name="T5" fmla="*/ 0 h 264"/>
                <a:gd name="T6" fmla="*/ 4488 w 4489"/>
                <a:gd name="T7" fmla="*/ 0 h 264"/>
                <a:gd name="T8" fmla="*/ 4488 w 4489"/>
                <a:gd name="T9" fmla="*/ 26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89" h="264">
                  <a:moveTo>
                    <a:pt x="4488" y="263"/>
                  </a:moveTo>
                  <a:lnTo>
                    <a:pt x="0" y="263"/>
                  </a:lnTo>
                  <a:lnTo>
                    <a:pt x="0" y="0"/>
                  </a:lnTo>
                  <a:lnTo>
                    <a:pt x="4488" y="0"/>
                  </a:lnTo>
                  <a:lnTo>
                    <a:pt x="4488" y="263"/>
                  </a:lnTo>
                </a:path>
              </a:pathLst>
            </a:custGeom>
            <a:solidFill>
              <a:srgbClr val="667DD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17" name="Freeform 83">
              <a:extLst>
                <a:ext uri="{FF2B5EF4-FFF2-40B4-BE49-F238E27FC236}">
                  <a16:creationId xmlns:a16="http://schemas.microsoft.com/office/drawing/2014/main" id="{726EEFA7-5673-2435-AF16-BBD76A461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1345" y="9360033"/>
              <a:ext cx="3717472" cy="3140714"/>
            </a:xfrm>
            <a:custGeom>
              <a:avLst/>
              <a:gdLst>
                <a:gd name="connsiteX0" fmla="*/ 3471534 w 3717472"/>
                <a:gd name="connsiteY0" fmla="*/ 0 h 3140714"/>
                <a:gd name="connsiteX1" fmla="*/ 3717472 w 3717472"/>
                <a:gd name="connsiteY1" fmla="*/ 0 h 3140714"/>
                <a:gd name="connsiteX2" fmla="*/ 3717472 w 3717472"/>
                <a:gd name="connsiteY2" fmla="*/ 3140714 h 3140714"/>
                <a:gd name="connsiteX3" fmla="*/ 3471534 w 3717472"/>
                <a:gd name="connsiteY3" fmla="*/ 3140714 h 3140714"/>
                <a:gd name="connsiteX4" fmla="*/ 0 w 3717472"/>
                <a:gd name="connsiteY4" fmla="*/ 0 h 3140714"/>
                <a:gd name="connsiteX5" fmla="*/ 245937 w 3717472"/>
                <a:gd name="connsiteY5" fmla="*/ 0 h 3140714"/>
                <a:gd name="connsiteX6" fmla="*/ 245937 w 3717472"/>
                <a:gd name="connsiteY6" fmla="*/ 3140714 h 3140714"/>
                <a:gd name="connsiteX7" fmla="*/ 0 w 3717472"/>
                <a:gd name="connsiteY7" fmla="*/ 3140714 h 3140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17472" h="3140714">
                  <a:moveTo>
                    <a:pt x="3471534" y="0"/>
                  </a:moveTo>
                  <a:lnTo>
                    <a:pt x="3717472" y="0"/>
                  </a:lnTo>
                  <a:lnTo>
                    <a:pt x="3717472" y="3140714"/>
                  </a:lnTo>
                  <a:lnTo>
                    <a:pt x="3471534" y="3140714"/>
                  </a:lnTo>
                  <a:close/>
                  <a:moveTo>
                    <a:pt x="0" y="0"/>
                  </a:moveTo>
                  <a:lnTo>
                    <a:pt x="245937" y="0"/>
                  </a:lnTo>
                  <a:lnTo>
                    <a:pt x="245937" y="3140714"/>
                  </a:lnTo>
                  <a:lnTo>
                    <a:pt x="0" y="3140714"/>
                  </a:lnTo>
                  <a:close/>
                </a:path>
              </a:pathLst>
            </a:custGeom>
            <a:solidFill>
              <a:srgbClr val="4A3F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18" name="Freeform 84">
              <a:extLst>
                <a:ext uri="{FF2B5EF4-FFF2-40B4-BE49-F238E27FC236}">
                  <a16:creationId xmlns:a16="http://schemas.microsoft.com/office/drawing/2014/main" id="{1C53ECD2-4894-3BEE-4E70-B09F9E54A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1345" y="9360033"/>
              <a:ext cx="3717472" cy="410728"/>
            </a:xfrm>
            <a:custGeom>
              <a:avLst/>
              <a:gdLst>
                <a:gd name="connsiteX0" fmla="*/ 3471534 w 3717472"/>
                <a:gd name="connsiteY0" fmla="*/ 0 h 410728"/>
                <a:gd name="connsiteX1" fmla="*/ 3717472 w 3717472"/>
                <a:gd name="connsiteY1" fmla="*/ 0 h 410728"/>
                <a:gd name="connsiteX2" fmla="*/ 3717472 w 3717472"/>
                <a:gd name="connsiteY2" fmla="*/ 257639 h 410728"/>
                <a:gd name="connsiteX3" fmla="*/ 3471534 w 3717472"/>
                <a:gd name="connsiteY3" fmla="*/ 410728 h 410728"/>
                <a:gd name="connsiteX4" fmla="*/ 0 w 3717472"/>
                <a:gd name="connsiteY4" fmla="*/ 0 h 410728"/>
                <a:gd name="connsiteX5" fmla="*/ 245937 w 3717472"/>
                <a:gd name="connsiteY5" fmla="*/ 0 h 410728"/>
                <a:gd name="connsiteX6" fmla="*/ 245937 w 3717472"/>
                <a:gd name="connsiteY6" fmla="*/ 257639 h 410728"/>
                <a:gd name="connsiteX7" fmla="*/ 0 w 3717472"/>
                <a:gd name="connsiteY7" fmla="*/ 410728 h 410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17472" h="410728">
                  <a:moveTo>
                    <a:pt x="3471534" y="0"/>
                  </a:moveTo>
                  <a:lnTo>
                    <a:pt x="3717472" y="0"/>
                  </a:lnTo>
                  <a:lnTo>
                    <a:pt x="3717472" y="257639"/>
                  </a:lnTo>
                  <a:lnTo>
                    <a:pt x="3471534" y="410728"/>
                  </a:lnTo>
                  <a:close/>
                  <a:moveTo>
                    <a:pt x="0" y="0"/>
                  </a:moveTo>
                  <a:lnTo>
                    <a:pt x="245937" y="0"/>
                  </a:lnTo>
                  <a:lnTo>
                    <a:pt x="245937" y="257639"/>
                  </a:lnTo>
                  <a:lnTo>
                    <a:pt x="0" y="410728"/>
                  </a:lnTo>
                  <a:close/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19" name="Freeform 163">
              <a:extLst>
                <a:ext uri="{FF2B5EF4-FFF2-40B4-BE49-F238E27FC236}">
                  <a16:creationId xmlns:a16="http://schemas.microsoft.com/office/drawing/2014/main" id="{13CFAD22-96C8-CB99-0C7B-0A2A202CD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78791" y="11628616"/>
              <a:ext cx="433940" cy="483379"/>
            </a:xfrm>
            <a:custGeom>
              <a:avLst/>
              <a:gdLst>
                <a:gd name="T0" fmla="*/ 349 w 350"/>
                <a:gd name="T1" fmla="*/ 0 h 390"/>
                <a:gd name="T2" fmla="*/ 0 w 350"/>
                <a:gd name="T3" fmla="*/ 0 h 390"/>
                <a:gd name="T4" fmla="*/ 0 w 350"/>
                <a:gd name="T5" fmla="*/ 389 h 390"/>
                <a:gd name="T6" fmla="*/ 349 w 350"/>
                <a:gd name="T7" fmla="*/ 389 h 390"/>
                <a:gd name="T8" fmla="*/ 349 w 350"/>
                <a:gd name="T9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0" h="390">
                  <a:moveTo>
                    <a:pt x="349" y="0"/>
                  </a:moveTo>
                  <a:lnTo>
                    <a:pt x="0" y="0"/>
                  </a:lnTo>
                  <a:lnTo>
                    <a:pt x="0" y="389"/>
                  </a:lnTo>
                  <a:lnTo>
                    <a:pt x="349" y="389"/>
                  </a:lnTo>
                  <a:lnTo>
                    <a:pt x="349" y="0"/>
                  </a:lnTo>
                </a:path>
              </a:pathLst>
            </a:custGeom>
            <a:solidFill>
              <a:srgbClr val="314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20" name="Freeform 164">
              <a:extLst>
                <a:ext uri="{FF2B5EF4-FFF2-40B4-BE49-F238E27FC236}">
                  <a16:creationId xmlns:a16="http://schemas.microsoft.com/office/drawing/2014/main" id="{444C37D7-9E95-1533-2000-728AD2578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8793" y="12111997"/>
              <a:ext cx="1219432" cy="225208"/>
            </a:xfrm>
            <a:custGeom>
              <a:avLst/>
              <a:gdLst>
                <a:gd name="T0" fmla="*/ 948 w 977"/>
                <a:gd name="T1" fmla="*/ 179 h 180"/>
                <a:gd name="T2" fmla="*/ 948 w 977"/>
                <a:gd name="T3" fmla="*/ 179 h 180"/>
                <a:gd name="T4" fmla="*/ 948 w 977"/>
                <a:gd name="T5" fmla="*/ 179 h 180"/>
                <a:gd name="T6" fmla="*/ 967 w 977"/>
                <a:gd name="T7" fmla="*/ 147 h 180"/>
                <a:gd name="T8" fmla="*/ 893 w 977"/>
                <a:gd name="T9" fmla="*/ 11 h 180"/>
                <a:gd name="T10" fmla="*/ 893 w 977"/>
                <a:gd name="T11" fmla="*/ 11 h 180"/>
                <a:gd name="T12" fmla="*/ 874 w 977"/>
                <a:gd name="T13" fmla="*/ 0 h 180"/>
                <a:gd name="T14" fmla="*/ 115 w 977"/>
                <a:gd name="T15" fmla="*/ 0 h 180"/>
                <a:gd name="T16" fmla="*/ 115 w 977"/>
                <a:gd name="T17" fmla="*/ 0 h 180"/>
                <a:gd name="T18" fmla="*/ 76 w 977"/>
                <a:gd name="T19" fmla="*/ 23 h 180"/>
                <a:gd name="T20" fmla="*/ 8 w 977"/>
                <a:gd name="T21" fmla="*/ 147 h 180"/>
                <a:gd name="T22" fmla="*/ 8 w 977"/>
                <a:gd name="T23" fmla="*/ 147 h 180"/>
                <a:gd name="T24" fmla="*/ 28 w 977"/>
                <a:gd name="T25" fmla="*/ 179 h 180"/>
                <a:gd name="T26" fmla="*/ 28 w 977"/>
                <a:gd name="T27" fmla="*/ 179 h 180"/>
                <a:gd name="T28" fmla="*/ 47 w 977"/>
                <a:gd name="T29" fmla="*/ 167 h 180"/>
                <a:gd name="T30" fmla="*/ 112 w 977"/>
                <a:gd name="T31" fmla="*/ 50 h 180"/>
                <a:gd name="T32" fmla="*/ 463 w 977"/>
                <a:gd name="T33" fmla="*/ 50 h 180"/>
                <a:gd name="T34" fmla="*/ 463 w 977"/>
                <a:gd name="T35" fmla="*/ 154 h 180"/>
                <a:gd name="T36" fmla="*/ 463 w 977"/>
                <a:gd name="T37" fmla="*/ 154 h 180"/>
                <a:gd name="T38" fmla="*/ 488 w 977"/>
                <a:gd name="T39" fmla="*/ 179 h 180"/>
                <a:gd name="T40" fmla="*/ 488 w 977"/>
                <a:gd name="T41" fmla="*/ 179 h 180"/>
                <a:gd name="T42" fmla="*/ 514 w 977"/>
                <a:gd name="T43" fmla="*/ 154 h 180"/>
                <a:gd name="T44" fmla="*/ 514 w 977"/>
                <a:gd name="T45" fmla="*/ 50 h 180"/>
                <a:gd name="T46" fmla="*/ 864 w 977"/>
                <a:gd name="T47" fmla="*/ 50 h 180"/>
                <a:gd name="T48" fmla="*/ 929 w 977"/>
                <a:gd name="T49" fmla="*/ 167 h 180"/>
                <a:gd name="T50" fmla="*/ 929 w 977"/>
                <a:gd name="T51" fmla="*/ 167 h 180"/>
                <a:gd name="T52" fmla="*/ 948 w 977"/>
                <a:gd name="T53" fmla="*/ 17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77" h="180">
                  <a:moveTo>
                    <a:pt x="948" y="179"/>
                  </a:moveTo>
                  <a:lnTo>
                    <a:pt x="948" y="179"/>
                  </a:lnTo>
                  <a:lnTo>
                    <a:pt x="948" y="179"/>
                  </a:lnTo>
                  <a:cubicBezTo>
                    <a:pt x="965" y="179"/>
                    <a:pt x="976" y="161"/>
                    <a:pt x="967" y="147"/>
                  </a:cubicBezTo>
                  <a:lnTo>
                    <a:pt x="893" y="11"/>
                  </a:lnTo>
                  <a:lnTo>
                    <a:pt x="893" y="11"/>
                  </a:lnTo>
                  <a:cubicBezTo>
                    <a:pt x="890" y="4"/>
                    <a:pt x="882" y="0"/>
                    <a:pt x="874" y="0"/>
                  </a:cubicBezTo>
                  <a:lnTo>
                    <a:pt x="115" y="0"/>
                  </a:lnTo>
                  <a:lnTo>
                    <a:pt x="115" y="0"/>
                  </a:lnTo>
                  <a:cubicBezTo>
                    <a:pt x="99" y="0"/>
                    <a:pt x="84" y="8"/>
                    <a:pt x="76" y="23"/>
                  </a:cubicBezTo>
                  <a:lnTo>
                    <a:pt x="8" y="147"/>
                  </a:lnTo>
                  <a:lnTo>
                    <a:pt x="8" y="147"/>
                  </a:lnTo>
                  <a:cubicBezTo>
                    <a:pt x="0" y="161"/>
                    <a:pt x="11" y="179"/>
                    <a:pt x="28" y="179"/>
                  </a:cubicBezTo>
                  <a:lnTo>
                    <a:pt x="28" y="179"/>
                  </a:lnTo>
                  <a:cubicBezTo>
                    <a:pt x="36" y="179"/>
                    <a:pt x="43" y="175"/>
                    <a:pt x="47" y="167"/>
                  </a:cubicBezTo>
                  <a:lnTo>
                    <a:pt x="112" y="50"/>
                  </a:lnTo>
                  <a:lnTo>
                    <a:pt x="463" y="50"/>
                  </a:lnTo>
                  <a:lnTo>
                    <a:pt x="463" y="154"/>
                  </a:lnTo>
                  <a:lnTo>
                    <a:pt x="463" y="154"/>
                  </a:lnTo>
                  <a:cubicBezTo>
                    <a:pt x="463" y="168"/>
                    <a:pt x="474" y="179"/>
                    <a:pt x="488" y="179"/>
                  </a:cubicBezTo>
                  <a:lnTo>
                    <a:pt x="488" y="179"/>
                  </a:lnTo>
                  <a:cubicBezTo>
                    <a:pt x="502" y="179"/>
                    <a:pt x="514" y="168"/>
                    <a:pt x="514" y="154"/>
                  </a:cubicBezTo>
                  <a:lnTo>
                    <a:pt x="514" y="50"/>
                  </a:lnTo>
                  <a:lnTo>
                    <a:pt x="864" y="50"/>
                  </a:lnTo>
                  <a:lnTo>
                    <a:pt x="929" y="167"/>
                  </a:lnTo>
                  <a:lnTo>
                    <a:pt x="929" y="167"/>
                  </a:lnTo>
                  <a:cubicBezTo>
                    <a:pt x="932" y="175"/>
                    <a:pt x="940" y="179"/>
                    <a:pt x="948" y="179"/>
                  </a:cubicBezTo>
                </a:path>
              </a:pathLst>
            </a:custGeom>
            <a:solidFill>
              <a:srgbClr val="4A75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21" name="Freeform 87">
              <a:extLst>
                <a:ext uri="{FF2B5EF4-FFF2-40B4-BE49-F238E27FC236}">
                  <a16:creationId xmlns:a16="http://schemas.microsoft.com/office/drawing/2014/main" id="{2D444FC0-77AC-718A-5BBE-7A724887E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89919" y="12271291"/>
              <a:ext cx="1443398" cy="278890"/>
            </a:xfrm>
            <a:custGeom>
              <a:avLst/>
              <a:gdLst>
                <a:gd name="connsiteX0" fmla="*/ 1303950 w 1443398"/>
                <a:gd name="connsiteY0" fmla="*/ 0 h 278890"/>
                <a:gd name="connsiteX1" fmla="*/ 1443398 w 1443398"/>
                <a:gd name="connsiteY1" fmla="*/ 140071 h 278890"/>
                <a:gd name="connsiteX2" fmla="*/ 1303950 w 1443398"/>
                <a:gd name="connsiteY2" fmla="*/ 278890 h 278890"/>
                <a:gd name="connsiteX3" fmla="*/ 1164504 w 1443398"/>
                <a:gd name="connsiteY3" fmla="*/ 140071 h 278890"/>
                <a:gd name="connsiteX4" fmla="*/ 1303950 w 1443398"/>
                <a:gd name="connsiteY4" fmla="*/ 0 h 278890"/>
                <a:gd name="connsiteX5" fmla="*/ 710086 w 1443398"/>
                <a:gd name="connsiteY5" fmla="*/ 0 h 278890"/>
                <a:gd name="connsiteX6" fmla="*/ 850156 w 1443398"/>
                <a:gd name="connsiteY6" fmla="*/ 140071 h 278890"/>
                <a:gd name="connsiteX7" fmla="*/ 710086 w 1443398"/>
                <a:gd name="connsiteY7" fmla="*/ 278890 h 278890"/>
                <a:gd name="connsiteX8" fmla="*/ 571266 w 1443398"/>
                <a:gd name="connsiteY8" fmla="*/ 140071 h 278890"/>
                <a:gd name="connsiteX9" fmla="*/ 710086 w 1443398"/>
                <a:gd name="connsiteY9" fmla="*/ 0 h 278890"/>
                <a:gd name="connsiteX10" fmla="*/ 138818 w 1443398"/>
                <a:gd name="connsiteY10" fmla="*/ 0 h 278890"/>
                <a:gd name="connsiteX11" fmla="*/ 278890 w 1443398"/>
                <a:gd name="connsiteY11" fmla="*/ 140071 h 278890"/>
                <a:gd name="connsiteX12" fmla="*/ 138818 w 1443398"/>
                <a:gd name="connsiteY12" fmla="*/ 278890 h 278890"/>
                <a:gd name="connsiteX13" fmla="*/ 0 w 1443398"/>
                <a:gd name="connsiteY13" fmla="*/ 140071 h 278890"/>
                <a:gd name="connsiteX14" fmla="*/ 138818 w 1443398"/>
                <a:gd name="connsiteY14" fmla="*/ 0 h 27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43398" h="278890">
                  <a:moveTo>
                    <a:pt x="1303950" y="0"/>
                  </a:moveTo>
                  <a:cubicBezTo>
                    <a:pt x="1381146" y="0"/>
                    <a:pt x="1443398" y="62531"/>
                    <a:pt x="1443398" y="140071"/>
                  </a:cubicBezTo>
                  <a:cubicBezTo>
                    <a:pt x="1443398" y="217610"/>
                    <a:pt x="1381146" y="278890"/>
                    <a:pt x="1303950" y="278890"/>
                  </a:cubicBezTo>
                  <a:cubicBezTo>
                    <a:pt x="1226756" y="278890"/>
                    <a:pt x="1164504" y="217610"/>
                    <a:pt x="1164504" y="140071"/>
                  </a:cubicBezTo>
                  <a:cubicBezTo>
                    <a:pt x="1164504" y="62531"/>
                    <a:pt x="1226756" y="0"/>
                    <a:pt x="1303950" y="0"/>
                  </a:cubicBezTo>
                  <a:close/>
                  <a:moveTo>
                    <a:pt x="710086" y="0"/>
                  </a:moveTo>
                  <a:cubicBezTo>
                    <a:pt x="787624" y="0"/>
                    <a:pt x="850156" y="62531"/>
                    <a:pt x="850156" y="140071"/>
                  </a:cubicBezTo>
                  <a:cubicBezTo>
                    <a:pt x="850156" y="217610"/>
                    <a:pt x="787624" y="278890"/>
                    <a:pt x="710086" y="278890"/>
                  </a:cubicBezTo>
                  <a:cubicBezTo>
                    <a:pt x="633798" y="278890"/>
                    <a:pt x="571266" y="217610"/>
                    <a:pt x="571266" y="140071"/>
                  </a:cubicBezTo>
                  <a:cubicBezTo>
                    <a:pt x="571266" y="62531"/>
                    <a:pt x="633798" y="0"/>
                    <a:pt x="710086" y="0"/>
                  </a:cubicBezTo>
                  <a:close/>
                  <a:moveTo>
                    <a:pt x="138818" y="0"/>
                  </a:moveTo>
                  <a:cubicBezTo>
                    <a:pt x="216358" y="0"/>
                    <a:pt x="278890" y="62531"/>
                    <a:pt x="278890" y="140071"/>
                  </a:cubicBezTo>
                  <a:cubicBezTo>
                    <a:pt x="278890" y="217610"/>
                    <a:pt x="216358" y="278890"/>
                    <a:pt x="138818" y="278890"/>
                  </a:cubicBezTo>
                  <a:cubicBezTo>
                    <a:pt x="61280" y="278890"/>
                    <a:pt x="0" y="217610"/>
                    <a:pt x="0" y="140071"/>
                  </a:cubicBezTo>
                  <a:cubicBezTo>
                    <a:pt x="0" y="62531"/>
                    <a:pt x="61280" y="0"/>
                    <a:pt x="138818" y="0"/>
                  </a:cubicBezTo>
                  <a:close/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22" name="Freeform 88">
              <a:extLst>
                <a:ext uri="{FF2B5EF4-FFF2-40B4-BE49-F238E27FC236}">
                  <a16:creationId xmlns:a16="http://schemas.microsoft.com/office/drawing/2014/main" id="{9224335B-A95E-C4D2-979D-163BF6441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72313" y="12353685"/>
              <a:ext cx="1278590" cy="114072"/>
            </a:xfrm>
            <a:custGeom>
              <a:avLst/>
              <a:gdLst>
                <a:gd name="connsiteX0" fmla="*/ 1224292 w 1278590"/>
                <a:gd name="connsiteY0" fmla="*/ 5490 h 114072"/>
                <a:gd name="connsiteX1" fmla="*/ 1278590 w 1278590"/>
                <a:gd name="connsiteY1" fmla="*/ 60420 h 114072"/>
                <a:gd name="connsiteX2" fmla="*/ 1224292 w 1278590"/>
                <a:gd name="connsiteY2" fmla="*/ 114072 h 114072"/>
                <a:gd name="connsiteX3" fmla="*/ 1169994 w 1278590"/>
                <a:gd name="connsiteY3" fmla="*/ 60420 h 114072"/>
                <a:gd name="connsiteX4" fmla="*/ 1224292 w 1278590"/>
                <a:gd name="connsiteY4" fmla="*/ 5490 h 114072"/>
                <a:gd name="connsiteX5" fmla="*/ 624918 w 1278590"/>
                <a:gd name="connsiteY5" fmla="*/ 5490 h 114072"/>
                <a:gd name="connsiteX6" fmla="*/ 679846 w 1278590"/>
                <a:gd name="connsiteY6" fmla="*/ 60420 h 114072"/>
                <a:gd name="connsiteX7" fmla="*/ 624918 w 1278590"/>
                <a:gd name="connsiteY7" fmla="*/ 114072 h 114072"/>
                <a:gd name="connsiteX8" fmla="*/ 571266 w 1278590"/>
                <a:gd name="connsiteY8" fmla="*/ 60420 h 114072"/>
                <a:gd name="connsiteX9" fmla="*/ 624918 w 1278590"/>
                <a:gd name="connsiteY9" fmla="*/ 5490 h 114072"/>
                <a:gd name="connsiteX10" fmla="*/ 54298 w 1278590"/>
                <a:gd name="connsiteY10" fmla="*/ 0 h 114072"/>
                <a:gd name="connsiteX11" fmla="*/ 108596 w 1278590"/>
                <a:gd name="connsiteY11" fmla="*/ 54298 h 114072"/>
                <a:gd name="connsiteX12" fmla="*/ 54298 w 1278590"/>
                <a:gd name="connsiteY12" fmla="*/ 108596 h 114072"/>
                <a:gd name="connsiteX13" fmla="*/ 0 w 1278590"/>
                <a:gd name="connsiteY13" fmla="*/ 54298 h 114072"/>
                <a:gd name="connsiteX14" fmla="*/ 54298 w 1278590"/>
                <a:gd name="connsiteY14" fmla="*/ 0 h 114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78590" h="114072">
                  <a:moveTo>
                    <a:pt x="1224292" y="5490"/>
                  </a:moveTo>
                  <a:cubicBezTo>
                    <a:pt x="1253334" y="5490"/>
                    <a:pt x="1278590" y="29761"/>
                    <a:pt x="1278590" y="60420"/>
                  </a:cubicBezTo>
                  <a:cubicBezTo>
                    <a:pt x="1278590" y="91078"/>
                    <a:pt x="1253334" y="114072"/>
                    <a:pt x="1224292" y="114072"/>
                  </a:cubicBezTo>
                  <a:cubicBezTo>
                    <a:pt x="1193986" y="114072"/>
                    <a:pt x="1169994" y="91078"/>
                    <a:pt x="1169994" y="60420"/>
                  </a:cubicBezTo>
                  <a:cubicBezTo>
                    <a:pt x="1169994" y="29761"/>
                    <a:pt x="1193986" y="5490"/>
                    <a:pt x="1224292" y="5490"/>
                  </a:cubicBezTo>
                  <a:close/>
                  <a:moveTo>
                    <a:pt x="624918" y="5490"/>
                  </a:moveTo>
                  <a:cubicBezTo>
                    <a:pt x="655576" y="5490"/>
                    <a:pt x="679846" y="29761"/>
                    <a:pt x="679846" y="60420"/>
                  </a:cubicBezTo>
                  <a:cubicBezTo>
                    <a:pt x="679846" y="91078"/>
                    <a:pt x="655576" y="114072"/>
                    <a:pt x="624918" y="114072"/>
                  </a:cubicBezTo>
                  <a:cubicBezTo>
                    <a:pt x="595536" y="114072"/>
                    <a:pt x="571266" y="91078"/>
                    <a:pt x="571266" y="60420"/>
                  </a:cubicBezTo>
                  <a:cubicBezTo>
                    <a:pt x="571266" y="29761"/>
                    <a:pt x="595536" y="5490"/>
                    <a:pt x="624918" y="5490"/>
                  </a:cubicBezTo>
                  <a:close/>
                  <a:moveTo>
                    <a:pt x="54298" y="0"/>
                  </a:moveTo>
                  <a:cubicBezTo>
                    <a:pt x="84604" y="0"/>
                    <a:pt x="108596" y="23992"/>
                    <a:pt x="108596" y="54298"/>
                  </a:cubicBezTo>
                  <a:cubicBezTo>
                    <a:pt x="108596" y="84604"/>
                    <a:pt x="84604" y="108596"/>
                    <a:pt x="54298" y="108596"/>
                  </a:cubicBezTo>
                  <a:cubicBezTo>
                    <a:pt x="25254" y="108596"/>
                    <a:pt x="0" y="84604"/>
                    <a:pt x="0" y="54298"/>
                  </a:cubicBezTo>
                  <a:cubicBezTo>
                    <a:pt x="0" y="23992"/>
                    <a:pt x="25254" y="0"/>
                    <a:pt x="54298" y="0"/>
                  </a:cubicBezTo>
                  <a:close/>
                </a:path>
              </a:pathLst>
            </a:custGeom>
            <a:solidFill>
              <a:srgbClr val="4A75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23" name="Freeform 171">
              <a:extLst>
                <a:ext uri="{FF2B5EF4-FFF2-40B4-BE49-F238E27FC236}">
                  <a16:creationId xmlns:a16="http://schemas.microsoft.com/office/drawing/2014/main" id="{67F0275E-5FB7-D0B3-4DA8-CB7528D43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3159" y="11689038"/>
              <a:ext cx="346053" cy="357043"/>
            </a:xfrm>
            <a:custGeom>
              <a:avLst/>
              <a:gdLst>
                <a:gd name="T0" fmla="*/ 275 w 276"/>
                <a:gd name="T1" fmla="*/ 178 h 286"/>
                <a:gd name="T2" fmla="*/ 135 w 276"/>
                <a:gd name="T3" fmla="*/ 285 h 286"/>
                <a:gd name="T4" fmla="*/ 0 w 276"/>
                <a:gd name="T5" fmla="*/ 107 h 286"/>
                <a:gd name="T6" fmla="*/ 141 w 276"/>
                <a:gd name="T7" fmla="*/ 0 h 286"/>
                <a:gd name="T8" fmla="*/ 275 w 276"/>
                <a:gd name="T9" fmla="*/ 178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286">
                  <a:moveTo>
                    <a:pt x="275" y="178"/>
                  </a:moveTo>
                  <a:lnTo>
                    <a:pt x="135" y="285"/>
                  </a:lnTo>
                  <a:lnTo>
                    <a:pt x="0" y="107"/>
                  </a:lnTo>
                  <a:lnTo>
                    <a:pt x="141" y="0"/>
                  </a:lnTo>
                  <a:lnTo>
                    <a:pt x="275" y="178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24" name="Freeform 172">
              <a:extLst>
                <a:ext uri="{FF2B5EF4-FFF2-40B4-BE49-F238E27FC236}">
                  <a16:creationId xmlns:a16="http://schemas.microsoft.com/office/drawing/2014/main" id="{ABC3E620-98CF-D087-FD84-FB95E018F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16259" y="11914249"/>
              <a:ext cx="598728" cy="565770"/>
            </a:xfrm>
            <a:custGeom>
              <a:avLst/>
              <a:gdLst>
                <a:gd name="T0" fmla="*/ 335 w 481"/>
                <a:gd name="T1" fmla="*/ 0 h 454"/>
                <a:gd name="T2" fmla="*/ 195 w 481"/>
                <a:gd name="T3" fmla="*/ 107 h 454"/>
                <a:gd name="T4" fmla="*/ 123 w 481"/>
                <a:gd name="T5" fmla="*/ 223 h 454"/>
                <a:gd name="T6" fmla="*/ 58 w 481"/>
                <a:gd name="T7" fmla="*/ 278 h 454"/>
                <a:gd name="T8" fmla="*/ 58 w 481"/>
                <a:gd name="T9" fmla="*/ 278 h 454"/>
                <a:gd name="T10" fmla="*/ 10 w 481"/>
                <a:gd name="T11" fmla="*/ 420 h 454"/>
                <a:gd name="T12" fmla="*/ 10 w 481"/>
                <a:gd name="T13" fmla="*/ 420 h 454"/>
                <a:gd name="T14" fmla="*/ 18 w 481"/>
                <a:gd name="T15" fmla="*/ 435 h 454"/>
                <a:gd name="T16" fmla="*/ 18 w 481"/>
                <a:gd name="T17" fmla="*/ 435 h 454"/>
                <a:gd name="T18" fmla="*/ 68 w 481"/>
                <a:gd name="T19" fmla="*/ 441 h 454"/>
                <a:gd name="T20" fmla="*/ 480 w 481"/>
                <a:gd name="T21" fmla="*/ 129 h 454"/>
                <a:gd name="T22" fmla="*/ 416 w 481"/>
                <a:gd name="T23" fmla="*/ 44 h 454"/>
                <a:gd name="T24" fmla="*/ 416 w 481"/>
                <a:gd name="T25" fmla="*/ 44 h 454"/>
                <a:gd name="T26" fmla="*/ 335 w 481"/>
                <a:gd name="T27" fmla="*/ 0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1" h="454">
                  <a:moveTo>
                    <a:pt x="335" y="0"/>
                  </a:moveTo>
                  <a:lnTo>
                    <a:pt x="195" y="107"/>
                  </a:lnTo>
                  <a:lnTo>
                    <a:pt x="123" y="223"/>
                  </a:lnTo>
                  <a:lnTo>
                    <a:pt x="58" y="278"/>
                  </a:lnTo>
                  <a:lnTo>
                    <a:pt x="58" y="278"/>
                  </a:lnTo>
                  <a:cubicBezTo>
                    <a:pt x="18" y="313"/>
                    <a:pt x="0" y="367"/>
                    <a:pt x="10" y="420"/>
                  </a:cubicBezTo>
                  <a:lnTo>
                    <a:pt x="10" y="420"/>
                  </a:lnTo>
                  <a:cubicBezTo>
                    <a:pt x="11" y="425"/>
                    <a:pt x="14" y="431"/>
                    <a:pt x="18" y="435"/>
                  </a:cubicBezTo>
                  <a:lnTo>
                    <a:pt x="18" y="435"/>
                  </a:lnTo>
                  <a:cubicBezTo>
                    <a:pt x="31" y="450"/>
                    <a:pt x="53" y="453"/>
                    <a:pt x="68" y="441"/>
                  </a:cubicBezTo>
                  <a:lnTo>
                    <a:pt x="480" y="129"/>
                  </a:lnTo>
                  <a:lnTo>
                    <a:pt x="416" y="44"/>
                  </a:lnTo>
                  <a:lnTo>
                    <a:pt x="416" y="44"/>
                  </a:lnTo>
                  <a:cubicBezTo>
                    <a:pt x="396" y="19"/>
                    <a:pt x="367" y="3"/>
                    <a:pt x="335" y="0"/>
                  </a:cubicBezTo>
                </a:path>
              </a:pathLst>
            </a:custGeom>
            <a:solidFill>
              <a:srgbClr val="D83F6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25" name="Freeform 173">
              <a:extLst>
                <a:ext uri="{FF2B5EF4-FFF2-40B4-BE49-F238E27FC236}">
                  <a16:creationId xmlns:a16="http://schemas.microsoft.com/office/drawing/2014/main" id="{7D349BF2-FF09-D5EB-DF42-A4F1B901A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35276" y="11991150"/>
              <a:ext cx="280141" cy="280139"/>
            </a:xfrm>
            <a:custGeom>
              <a:avLst/>
              <a:gdLst>
                <a:gd name="T0" fmla="*/ 177 w 223"/>
                <a:gd name="T1" fmla="*/ 224 h 225"/>
                <a:gd name="T2" fmla="*/ 0 w 223"/>
                <a:gd name="T3" fmla="*/ 224 h 225"/>
                <a:gd name="T4" fmla="*/ 45 w 223"/>
                <a:gd name="T5" fmla="*/ 0 h 225"/>
                <a:gd name="T6" fmla="*/ 222 w 223"/>
                <a:gd name="T7" fmla="*/ 0 h 225"/>
                <a:gd name="T8" fmla="*/ 177 w 223"/>
                <a:gd name="T9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3" h="225">
                  <a:moveTo>
                    <a:pt x="177" y="224"/>
                  </a:moveTo>
                  <a:lnTo>
                    <a:pt x="0" y="224"/>
                  </a:lnTo>
                  <a:lnTo>
                    <a:pt x="45" y="0"/>
                  </a:lnTo>
                  <a:lnTo>
                    <a:pt x="222" y="0"/>
                  </a:lnTo>
                  <a:lnTo>
                    <a:pt x="177" y="224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26" name="Freeform 174">
              <a:extLst>
                <a:ext uri="{FF2B5EF4-FFF2-40B4-BE49-F238E27FC236}">
                  <a16:creationId xmlns:a16="http://schemas.microsoft.com/office/drawing/2014/main" id="{3644E1EA-14BE-AA79-7008-7DCCBE4BC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2322" y="12265798"/>
              <a:ext cx="692110" cy="236194"/>
            </a:xfrm>
            <a:custGeom>
              <a:avLst/>
              <a:gdLst>
                <a:gd name="T0" fmla="*/ 517 w 555"/>
                <a:gd name="T1" fmla="*/ 0 h 190"/>
                <a:gd name="T2" fmla="*/ 340 w 555"/>
                <a:gd name="T3" fmla="*/ 0 h 190"/>
                <a:gd name="T4" fmla="*/ 212 w 555"/>
                <a:gd name="T5" fmla="*/ 48 h 190"/>
                <a:gd name="T6" fmla="*/ 128 w 555"/>
                <a:gd name="T7" fmla="*/ 53 h 190"/>
                <a:gd name="T8" fmla="*/ 128 w 555"/>
                <a:gd name="T9" fmla="*/ 53 h 190"/>
                <a:gd name="T10" fmla="*/ 0 w 555"/>
                <a:gd name="T11" fmla="*/ 145 h 190"/>
                <a:gd name="T12" fmla="*/ 0 w 555"/>
                <a:gd name="T13" fmla="*/ 145 h 190"/>
                <a:gd name="T14" fmla="*/ 48 w 555"/>
                <a:gd name="T15" fmla="*/ 189 h 190"/>
                <a:gd name="T16" fmla="*/ 554 w 555"/>
                <a:gd name="T17" fmla="*/ 189 h 190"/>
                <a:gd name="T18" fmla="*/ 554 w 555"/>
                <a:gd name="T19" fmla="*/ 83 h 190"/>
                <a:gd name="T20" fmla="*/ 554 w 555"/>
                <a:gd name="T21" fmla="*/ 83 h 190"/>
                <a:gd name="T22" fmla="*/ 517 w 555"/>
                <a:gd name="T23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5" h="190">
                  <a:moveTo>
                    <a:pt x="517" y="0"/>
                  </a:moveTo>
                  <a:lnTo>
                    <a:pt x="340" y="0"/>
                  </a:lnTo>
                  <a:lnTo>
                    <a:pt x="212" y="48"/>
                  </a:lnTo>
                  <a:lnTo>
                    <a:pt x="128" y="53"/>
                  </a:lnTo>
                  <a:lnTo>
                    <a:pt x="128" y="53"/>
                  </a:lnTo>
                  <a:cubicBezTo>
                    <a:pt x="71" y="57"/>
                    <a:pt x="21" y="93"/>
                    <a:pt x="0" y="145"/>
                  </a:cubicBezTo>
                  <a:lnTo>
                    <a:pt x="0" y="145"/>
                  </a:lnTo>
                  <a:cubicBezTo>
                    <a:pt x="3" y="170"/>
                    <a:pt x="23" y="189"/>
                    <a:pt x="48" y="189"/>
                  </a:cubicBezTo>
                  <a:lnTo>
                    <a:pt x="554" y="189"/>
                  </a:lnTo>
                  <a:lnTo>
                    <a:pt x="554" y="83"/>
                  </a:lnTo>
                  <a:lnTo>
                    <a:pt x="554" y="83"/>
                  </a:lnTo>
                  <a:cubicBezTo>
                    <a:pt x="554" y="51"/>
                    <a:pt x="540" y="21"/>
                    <a:pt x="517" y="0"/>
                  </a:cubicBezTo>
                </a:path>
              </a:pathLst>
            </a:custGeom>
            <a:solidFill>
              <a:srgbClr val="D83F6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27" name="Freeform 175">
              <a:extLst>
                <a:ext uri="{FF2B5EF4-FFF2-40B4-BE49-F238E27FC236}">
                  <a16:creationId xmlns:a16="http://schemas.microsoft.com/office/drawing/2014/main" id="{77380E83-7224-1B30-05CC-06C27F4C6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71614" y="9343556"/>
              <a:ext cx="2158726" cy="2609143"/>
            </a:xfrm>
            <a:custGeom>
              <a:avLst/>
              <a:gdLst>
                <a:gd name="T0" fmla="*/ 1644 w 1734"/>
                <a:gd name="T1" fmla="*/ 247 h 2095"/>
                <a:gd name="T2" fmla="*/ 1644 w 1734"/>
                <a:gd name="T3" fmla="*/ 247 h 2095"/>
                <a:gd name="T4" fmla="*/ 1273 w 1734"/>
                <a:gd name="T5" fmla="*/ 767 h 2095"/>
                <a:gd name="T6" fmla="*/ 776 w 1734"/>
                <a:gd name="T7" fmla="*/ 767 h 2095"/>
                <a:gd name="T8" fmla="*/ 1465 w 1734"/>
                <a:gd name="T9" fmla="*/ 1926 h 2095"/>
                <a:gd name="T10" fmla="*/ 1200 w 1734"/>
                <a:gd name="T11" fmla="*/ 2094 h 2095"/>
                <a:gd name="T12" fmla="*/ 1200 w 1734"/>
                <a:gd name="T13" fmla="*/ 2094 h 2095"/>
                <a:gd name="T14" fmla="*/ 74 w 1734"/>
                <a:gd name="T15" fmla="*/ 344 h 2095"/>
                <a:gd name="T16" fmla="*/ 74 w 1734"/>
                <a:gd name="T17" fmla="*/ 344 h 2095"/>
                <a:gd name="T18" fmla="*/ 1161 w 1734"/>
                <a:gd name="T19" fmla="*/ 160 h 2095"/>
                <a:gd name="T20" fmla="*/ 1644 w 1734"/>
                <a:gd name="T21" fmla="*/ 247 h 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4" h="2095">
                  <a:moveTo>
                    <a:pt x="1644" y="247"/>
                  </a:moveTo>
                  <a:lnTo>
                    <a:pt x="1644" y="247"/>
                  </a:lnTo>
                  <a:cubicBezTo>
                    <a:pt x="1644" y="247"/>
                    <a:pt x="1733" y="767"/>
                    <a:pt x="1273" y="767"/>
                  </a:cubicBezTo>
                  <a:lnTo>
                    <a:pt x="776" y="767"/>
                  </a:lnTo>
                  <a:lnTo>
                    <a:pt x="1465" y="1926"/>
                  </a:lnTo>
                  <a:lnTo>
                    <a:pt x="1200" y="2094"/>
                  </a:lnTo>
                  <a:lnTo>
                    <a:pt x="1200" y="2094"/>
                  </a:lnTo>
                  <a:cubicBezTo>
                    <a:pt x="1200" y="2094"/>
                    <a:pt x="0" y="663"/>
                    <a:pt x="74" y="344"/>
                  </a:cubicBezTo>
                  <a:lnTo>
                    <a:pt x="74" y="344"/>
                  </a:lnTo>
                  <a:cubicBezTo>
                    <a:pt x="154" y="0"/>
                    <a:pt x="1161" y="160"/>
                    <a:pt x="1161" y="160"/>
                  </a:cubicBezTo>
                  <a:lnTo>
                    <a:pt x="1644" y="247"/>
                  </a:lnTo>
                </a:path>
              </a:pathLst>
            </a:custGeom>
            <a:solidFill>
              <a:srgbClr val="4A75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28" name="Freeform 176">
              <a:extLst>
                <a:ext uri="{FF2B5EF4-FFF2-40B4-BE49-F238E27FC236}">
                  <a16:creationId xmlns:a16="http://schemas.microsoft.com/office/drawing/2014/main" id="{81DFD97D-3167-6157-6928-AFDA62F84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2886" y="7673704"/>
              <a:ext cx="587742" cy="411969"/>
            </a:xfrm>
            <a:custGeom>
              <a:avLst/>
              <a:gdLst>
                <a:gd name="T0" fmla="*/ 470 w 471"/>
                <a:gd name="T1" fmla="*/ 219 h 331"/>
                <a:gd name="T2" fmla="*/ 290 w 471"/>
                <a:gd name="T3" fmla="*/ 93 h 331"/>
                <a:gd name="T4" fmla="*/ 290 w 471"/>
                <a:gd name="T5" fmla="*/ 93 h 331"/>
                <a:gd name="T6" fmla="*/ 8 w 471"/>
                <a:gd name="T7" fmla="*/ 30 h 331"/>
                <a:gd name="T8" fmla="*/ 8 w 471"/>
                <a:gd name="T9" fmla="*/ 30 h 331"/>
                <a:gd name="T10" fmla="*/ 177 w 471"/>
                <a:gd name="T11" fmla="*/ 126 h 331"/>
                <a:gd name="T12" fmla="*/ 82 w 471"/>
                <a:gd name="T13" fmla="*/ 199 h 331"/>
                <a:gd name="T14" fmla="*/ 144 w 471"/>
                <a:gd name="T15" fmla="*/ 270 h 331"/>
                <a:gd name="T16" fmla="*/ 144 w 471"/>
                <a:gd name="T17" fmla="*/ 270 h 331"/>
                <a:gd name="T18" fmla="*/ 275 w 471"/>
                <a:gd name="T19" fmla="*/ 290 h 331"/>
                <a:gd name="T20" fmla="*/ 283 w 471"/>
                <a:gd name="T21" fmla="*/ 284 h 331"/>
                <a:gd name="T22" fmla="*/ 396 w 471"/>
                <a:gd name="T23" fmla="*/ 330 h 331"/>
                <a:gd name="T24" fmla="*/ 470 w 471"/>
                <a:gd name="T25" fmla="*/ 219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1" h="331">
                  <a:moveTo>
                    <a:pt x="470" y="219"/>
                  </a:moveTo>
                  <a:lnTo>
                    <a:pt x="290" y="93"/>
                  </a:lnTo>
                  <a:lnTo>
                    <a:pt x="290" y="93"/>
                  </a:lnTo>
                  <a:cubicBezTo>
                    <a:pt x="290" y="93"/>
                    <a:pt x="16" y="0"/>
                    <a:pt x="8" y="30"/>
                  </a:cubicBezTo>
                  <a:lnTo>
                    <a:pt x="8" y="30"/>
                  </a:lnTo>
                  <a:cubicBezTo>
                    <a:pt x="0" y="59"/>
                    <a:pt x="177" y="126"/>
                    <a:pt x="177" y="126"/>
                  </a:cubicBezTo>
                  <a:lnTo>
                    <a:pt x="82" y="199"/>
                  </a:lnTo>
                  <a:lnTo>
                    <a:pt x="144" y="270"/>
                  </a:lnTo>
                  <a:lnTo>
                    <a:pt x="144" y="270"/>
                  </a:lnTo>
                  <a:cubicBezTo>
                    <a:pt x="177" y="308"/>
                    <a:pt x="232" y="316"/>
                    <a:pt x="275" y="290"/>
                  </a:cubicBezTo>
                  <a:lnTo>
                    <a:pt x="283" y="284"/>
                  </a:lnTo>
                  <a:lnTo>
                    <a:pt x="396" y="330"/>
                  </a:lnTo>
                  <a:lnTo>
                    <a:pt x="470" y="219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29" name="Freeform 177">
              <a:extLst>
                <a:ext uri="{FF2B5EF4-FFF2-40B4-BE49-F238E27FC236}">
                  <a16:creationId xmlns:a16="http://schemas.microsoft.com/office/drawing/2014/main" id="{4A288C58-6A91-14E2-8C78-1E79DBA38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55693" y="7162859"/>
              <a:ext cx="346053" cy="593238"/>
            </a:xfrm>
            <a:custGeom>
              <a:avLst/>
              <a:gdLst>
                <a:gd name="T0" fmla="*/ 279 w 280"/>
                <a:gd name="T1" fmla="*/ 477 h 478"/>
                <a:gd name="T2" fmla="*/ 0 w 280"/>
                <a:gd name="T3" fmla="*/ 477 h 478"/>
                <a:gd name="T4" fmla="*/ 0 w 280"/>
                <a:gd name="T5" fmla="*/ 0 h 478"/>
                <a:gd name="T6" fmla="*/ 279 w 280"/>
                <a:gd name="T7" fmla="*/ 0 h 478"/>
                <a:gd name="T8" fmla="*/ 279 w 280"/>
                <a:gd name="T9" fmla="*/ 477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" h="478">
                  <a:moveTo>
                    <a:pt x="279" y="477"/>
                  </a:moveTo>
                  <a:lnTo>
                    <a:pt x="0" y="477"/>
                  </a:lnTo>
                  <a:lnTo>
                    <a:pt x="0" y="0"/>
                  </a:lnTo>
                  <a:lnTo>
                    <a:pt x="279" y="0"/>
                  </a:lnTo>
                  <a:lnTo>
                    <a:pt x="279" y="477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30" name="Freeform 178">
              <a:extLst>
                <a:ext uri="{FF2B5EF4-FFF2-40B4-BE49-F238E27FC236}">
                  <a16:creationId xmlns:a16="http://schemas.microsoft.com/office/drawing/2014/main" id="{94DEE07E-76E9-7044-7C06-0892A306F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55695" y="7162859"/>
              <a:ext cx="296618" cy="422957"/>
            </a:xfrm>
            <a:custGeom>
              <a:avLst/>
              <a:gdLst>
                <a:gd name="T0" fmla="*/ 0 w 239"/>
                <a:gd name="T1" fmla="*/ 337 h 338"/>
                <a:gd name="T2" fmla="*/ 0 w 239"/>
                <a:gd name="T3" fmla="*/ 337 h 338"/>
                <a:gd name="T4" fmla="*/ 0 w 239"/>
                <a:gd name="T5" fmla="*/ 0 h 338"/>
                <a:gd name="T6" fmla="*/ 238 w 239"/>
                <a:gd name="T7" fmla="*/ 0 h 338"/>
                <a:gd name="T8" fmla="*/ 238 w 239"/>
                <a:gd name="T9" fmla="*/ 99 h 338"/>
                <a:gd name="T10" fmla="*/ 238 w 239"/>
                <a:gd name="T11" fmla="*/ 99 h 338"/>
                <a:gd name="T12" fmla="*/ 0 w 239"/>
                <a:gd name="T13" fmla="*/ 337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9" h="338">
                  <a:moveTo>
                    <a:pt x="0" y="337"/>
                  </a:moveTo>
                  <a:lnTo>
                    <a:pt x="0" y="337"/>
                  </a:lnTo>
                  <a:lnTo>
                    <a:pt x="0" y="0"/>
                  </a:lnTo>
                  <a:lnTo>
                    <a:pt x="238" y="0"/>
                  </a:lnTo>
                  <a:lnTo>
                    <a:pt x="238" y="99"/>
                  </a:lnTo>
                  <a:lnTo>
                    <a:pt x="238" y="99"/>
                  </a:lnTo>
                  <a:cubicBezTo>
                    <a:pt x="238" y="231"/>
                    <a:pt x="131" y="337"/>
                    <a:pt x="0" y="337"/>
                  </a:cubicBezTo>
                </a:path>
              </a:pathLst>
            </a:custGeom>
            <a:solidFill>
              <a:srgbClr val="C5708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31" name="Freeform 179">
              <a:extLst>
                <a:ext uri="{FF2B5EF4-FFF2-40B4-BE49-F238E27FC236}">
                  <a16:creationId xmlns:a16="http://schemas.microsoft.com/office/drawing/2014/main" id="{BB824C77-A3B2-131D-945D-508B037A9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63582" y="7789055"/>
              <a:ext cx="2307033" cy="2587174"/>
            </a:xfrm>
            <a:custGeom>
              <a:avLst/>
              <a:gdLst>
                <a:gd name="T0" fmla="*/ 477 w 1852"/>
                <a:gd name="T1" fmla="*/ 0 h 2078"/>
                <a:gd name="T2" fmla="*/ 1851 w 1852"/>
                <a:gd name="T3" fmla="*/ 0 h 2078"/>
                <a:gd name="T4" fmla="*/ 1433 w 1852"/>
                <a:gd name="T5" fmla="*/ 1818 h 2078"/>
                <a:gd name="T6" fmla="*/ 1433 w 1852"/>
                <a:gd name="T7" fmla="*/ 1818 h 2078"/>
                <a:gd name="T8" fmla="*/ 1109 w 1852"/>
                <a:gd name="T9" fmla="*/ 2077 h 2078"/>
                <a:gd name="T10" fmla="*/ 0 w 1852"/>
                <a:gd name="T11" fmla="*/ 2077 h 2078"/>
                <a:gd name="T12" fmla="*/ 477 w 1852"/>
                <a:gd name="T13" fmla="*/ 0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52" h="2078">
                  <a:moveTo>
                    <a:pt x="477" y="0"/>
                  </a:moveTo>
                  <a:lnTo>
                    <a:pt x="1851" y="0"/>
                  </a:lnTo>
                  <a:lnTo>
                    <a:pt x="1433" y="1818"/>
                  </a:lnTo>
                  <a:lnTo>
                    <a:pt x="1433" y="1818"/>
                  </a:lnTo>
                  <a:cubicBezTo>
                    <a:pt x="1399" y="1970"/>
                    <a:pt x="1264" y="2077"/>
                    <a:pt x="1109" y="2077"/>
                  </a:cubicBezTo>
                  <a:lnTo>
                    <a:pt x="0" y="2077"/>
                  </a:lnTo>
                  <a:lnTo>
                    <a:pt x="477" y="0"/>
                  </a:lnTo>
                </a:path>
              </a:pathLst>
            </a:custGeom>
            <a:solidFill>
              <a:srgbClr val="19226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32" name="Freeform 180">
              <a:extLst>
                <a:ext uri="{FF2B5EF4-FFF2-40B4-BE49-F238E27FC236}">
                  <a16:creationId xmlns:a16="http://schemas.microsoft.com/office/drawing/2014/main" id="{DE1F807B-A9B9-5CFF-B432-A2AF1EAA2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5839" y="7756097"/>
              <a:ext cx="2065345" cy="1895064"/>
            </a:xfrm>
            <a:custGeom>
              <a:avLst/>
              <a:gdLst>
                <a:gd name="T0" fmla="*/ 1655 w 1656"/>
                <a:gd name="T1" fmla="*/ 0 h 1520"/>
                <a:gd name="T2" fmla="*/ 1618 w 1656"/>
                <a:gd name="T3" fmla="*/ 10 h 1520"/>
                <a:gd name="T4" fmla="*/ 1618 w 1656"/>
                <a:gd name="T5" fmla="*/ 10 h 1520"/>
                <a:gd name="T6" fmla="*/ 1242 w 1656"/>
                <a:gd name="T7" fmla="*/ 162 h 1520"/>
                <a:gd name="T8" fmla="*/ 1242 w 1656"/>
                <a:gd name="T9" fmla="*/ 162 h 1520"/>
                <a:gd name="T10" fmla="*/ 788 w 1656"/>
                <a:gd name="T11" fmla="*/ 302 h 1520"/>
                <a:gd name="T12" fmla="*/ 788 w 1656"/>
                <a:gd name="T13" fmla="*/ 302 h 1520"/>
                <a:gd name="T14" fmla="*/ 126 w 1656"/>
                <a:gd name="T15" fmla="*/ 122 h 1520"/>
                <a:gd name="T16" fmla="*/ 0 w 1656"/>
                <a:gd name="T17" fmla="*/ 260 h 1520"/>
                <a:gd name="T18" fmla="*/ 0 w 1656"/>
                <a:gd name="T19" fmla="*/ 260 h 1520"/>
                <a:gd name="T20" fmla="*/ 713 w 1656"/>
                <a:gd name="T21" fmla="*/ 573 h 1520"/>
                <a:gd name="T22" fmla="*/ 713 w 1656"/>
                <a:gd name="T23" fmla="*/ 573 h 1520"/>
                <a:gd name="T24" fmla="*/ 1226 w 1656"/>
                <a:gd name="T25" fmla="*/ 554 h 1520"/>
                <a:gd name="T26" fmla="*/ 1226 w 1656"/>
                <a:gd name="T27" fmla="*/ 554 h 1520"/>
                <a:gd name="T28" fmla="*/ 1179 w 1656"/>
                <a:gd name="T29" fmla="*/ 773 h 1520"/>
                <a:gd name="T30" fmla="*/ 1179 w 1656"/>
                <a:gd name="T31" fmla="*/ 773 h 1520"/>
                <a:gd name="T32" fmla="*/ 1104 w 1656"/>
                <a:gd name="T33" fmla="*/ 1519 h 1520"/>
                <a:gd name="T34" fmla="*/ 1307 w 1656"/>
                <a:gd name="T35" fmla="*/ 1519 h 1520"/>
                <a:gd name="T36" fmla="*/ 1307 w 1656"/>
                <a:gd name="T37" fmla="*/ 1519 h 1520"/>
                <a:gd name="T38" fmla="*/ 1655 w 1656"/>
                <a:gd name="T39" fmla="*/ 0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56" h="1520">
                  <a:moveTo>
                    <a:pt x="1655" y="0"/>
                  </a:moveTo>
                  <a:lnTo>
                    <a:pt x="1618" y="10"/>
                  </a:lnTo>
                  <a:lnTo>
                    <a:pt x="1618" y="10"/>
                  </a:lnTo>
                  <a:cubicBezTo>
                    <a:pt x="1486" y="43"/>
                    <a:pt x="1360" y="94"/>
                    <a:pt x="1242" y="162"/>
                  </a:cubicBezTo>
                  <a:lnTo>
                    <a:pt x="1242" y="162"/>
                  </a:lnTo>
                  <a:cubicBezTo>
                    <a:pt x="1132" y="227"/>
                    <a:pt x="965" y="302"/>
                    <a:pt x="788" y="302"/>
                  </a:cubicBezTo>
                  <a:lnTo>
                    <a:pt x="788" y="302"/>
                  </a:lnTo>
                  <a:cubicBezTo>
                    <a:pt x="554" y="302"/>
                    <a:pt x="126" y="122"/>
                    <a:pt x="126" y="122"/>
                  </a:cubicBezTo>
                  <a:lnTo>
                    <a:pt x="0" y="260"/>
                  </a:lnTo>
                  <a:lnTo>
                    <a:pt x="0" y="260"/>
                  </a:lnTo>
                  <a:cubicBezTo>
                    <a:pt x="0" y="260"/>
                    <a:pt x="364" y="500"/>
                    <a:pt x="713" y="573"/>
                  </a:cubicBezTo>
                  <a:lnTo>
                    <a:pt x="713" y="573"/>
                  </a:lnTo>
                  <a:cubicBezTo>
                    <a:pt x="966" y="625"/>
                    <a:pt x="1231" y="536"/>
                    <a:pt x="1226" y="554"/>
                  </a:cubicBezTo>
                  <a:lnTo>
                    <a:pt x="1226" y="554"/>
                  </a:lnTo>
                  <a:cubicBezTo>
                    <a:pt x="1209" y="619"/>
                    <a:pt x="1193" y="691"/>
                    <a:pt x="1179" y="773"/>
                  </a:cubicBezTo>
                  <a:lnTo>
                    <a:pt x="1179" y="773"/>
                  </a:lnTo>
                  <a:cubicBezTo>
                    <a:pt x="1104" y="1181"/>
                    <a:pt x="1104" y="1519"/>
                    <a:pt x="1104" y="1519"/>
                  </a:cubicBezTo>
                  <a:lnTo>
                    <a:pt x="1307" y="1519"/>
                  </a:lnTo>
                  <a:lnTo>
                    <a:pt x="1307" y="1519"/>
                  </a:lnTo>
                  <a:cubicBezTo>
                    <a:pt x="1279" y="791"/>
                    <a:pt x="1526" y="238"/>
                    <a:pt x="1655" y="0"/>
                  </a:cubicBezTo>
                </a:path>
              </a:pathLst>
            </a:custGeom>
            <a:solidFill>
              <a:srgbClr val="19226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33" name="Freeform 181">
              <a:extLst>
                <a:ext uri="{FF2B5EF4-FFF2-40B4-BE49-F238E27FC236}">
                  <a16:creationId xmlns:a16="http://schemas.microsoft.com/office/drawing/2014/main" id="{902F8C03-2D98-C3C1-8E55-C5A669CC9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32734" y="6646524"/>
              <a:ext cx="769010" cy="961266"/>
            </a:xfrm>
            <a:custGeom>
              <a:avLst/>
              <a:gdLst>
                <a:gd name="T0" fmla="*/ 607 w 619"/>
                <a:gd name="T1" fmla="*/ 272 h 771"/>
                <a:gd name="T2" fmla="*/ 607 w 619"/>
                <a:gd name="T3" fmla="*/ 272 h 771"/>
                <a:gd name="T4" fmla="*/ 197 w 619"/>
                <a:gd name="T5" fmla="*/ 701 h 771"/>
                <a:gd name="T6" fmla="*/ 197 w 619"/>
                <a:gd name="T7" fmla="*/ 701 h 771"/>
                <a:gd name="T8" fmla="*/ 34 w 619"/>
                <a:gd name="T9" fmla="*/ 223 h 771"/>
                <a:gd name="T10" fmla="*/ 34 w 619"/>
                <a:gd name="T11" fmla="*/ 223 h 771"/>
                <a:gd name="T12" fmla="*/ 316 w 619"/>
                <a:gd name="T13" fmla="*/ 0 h 771"/>
                <a:gd name="T14" fmla="*/ 316 w 619"/>
                <a:gd name="T15" fmla="*/ 0 h 771"/>
                <a:gd name="T16" fmla="*/ 607 w 619"/>
                <a:gd name="T17" fmla="*/ 272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9" h="771">
                  <a:moveTo>
                    <a:pt x="607" y="272"/>
                  </a:moveTo>
                  <a:lnTo>
                    <a:pt x="607" y="272"/>
                  </a:lnTo>
                  <a:cubicBezTo>
                    <a:pt x="574" y="703"/>
                    <a:pt x="366" y="770"/>
                    <a:pt x="197" y="701"/>
                  </a:cubicBezTo>
                  <a:lnTo>
                    <a:pt x="197" y="701"/>
                  </a:lnTo>
                  <a:cubicBezTo>
                    <a:pt x="55" y="644"/>
                    <a:pt x="0" y="453"/>
                    <a:pt x="34" y="223"/>
                  </a:cubicBezTo>
                  <a:lnTo>
                    <a:pt x="34" y="223"/>
                  </a:lnTo>
                  <a:cubicBezTo>
                    <a:pt x="63" y="18"/>
                    <a:pt x="174" y="0"/>
                    <a:pt x="316" y="0"/>
                  </a:cubicBezTo>
                  <a:lnTo>
                    <a:pt x="316" y="0"/>
                  </a:lnTo>
                  <a:cubicBezTo>
                    <a:pt x="456" y="0"/>
                    <a:pt x="618" y="133"/>
                    <a:pt x="607" y="272"/>
                  </a:cubicBez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34" name="Freeform 182">
              <a:extLst>
                <a:ext uri="{FF2B5EF4-FFF2-40B4-BE49-F238E27FC236}">
                  <a16:creationId xmlns:a16="http://schemas.microsoft.com/office/drawing/2014/main" id="{307DFFDF-7020-4267-7DA3-93ABA371D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45975" y="6421314"/>
              <a:ext cx="1169997" cy="961262"/>
            </a:xfrm>
            <a:custGeom>
              <a:avLst/>
              <a:gdLst>
                <a:gd name="T0" fmla="*/ 775 w 941"/>
                <a:gd name="T1" fmla="*/ 203 h 771"/>
                <a:gd name="T2" fmla="*/ 775 w 941"/>
                <a:gd name="T3" fmla="*/ 203 h 771"/>
                <a:gd name="T4" fmla="*/ 713 w 941"/>
                <a:gd name="T5" fmla="*/ 79 h 771"/>
                <a:gd name="T6" fmla="*/ 713 w 941"/>
                <a:gd name="T7" fmla="*/ 79 h 771"/>
                <a:gd name="T8" fmla="*/ 411 w 941"/>
                <a:gd name="T9" fmla="*/ 91 h 771"/>
                <a:gd name="T10" fmla="*/ 411 w 941"/>
                <a:gd name="T11" fmla="*/ 91 h 771"/>
                <a:gd name="T12" fmla="*/ 111 w 941"/>
                <a:gd name="T13" fmla="*/ 37 h 771"/>
                <a:gd name="T14" fmla="*/ 111 w 941"/>
                <a:gd name="T15" fmla="*/ 37 h 771"/>
                <a:gd name="T16" fmla="*/ 403 w 941"/>
                <a:gd name="T17" fmla="*/ 347 h 771"/>
                <a:gd name="T18" fmla="*/ 403 w 941"/>
                <a:gd name="T19" fmla="*/ 347 h 771"/>
                <a:gd name="T20" fmla="*/ 608 w 941"/>
                <a:gd name="T21" fmla="*/ 356 h 771"/>
                <a:gd name="T22" fmla="*/ 608 w 941"/>
                <a:gd name="T23" fmla="*/ 356 h 771"/>
                <a:gd name="T24" fmla="*/ 639 w 941"/>
                <a:gd name="T25" fmla="*/ 482 h 771"/>
                <a:gd name="T26" fmla="*/ 639 w 941"/>
                <a:gd name="T27" fmla="*/ 482 h 771"/>
                <a:gd name="T28" fmla="*/ 712 w 941"/>
                <a:gd name="T29" fmla="*/ 660 h 771"/>
                <a:gd name="T30" fmla="*/ 712 w 941"/>
                <a:gd name="T31" fmla="*/ 660 h 771"/>
                <a:gd name="T32" fmla="*/ 795 w 941"/>
                <a:gd name="T33" fmla="*/ 764 h 771"/>
                <a:gd name="T34" fmla="*/ 795 w 941"/>
                <a:gd name="T35" fmla="*/ 764 h 771"/>
                <a:gd name="T36" fmla="*/ 900 w 941"/>
                <a:gd name="T37" fmla="*/ 293 h 771"/>
                <a:gd name="T38" fmla="*/ 900 w 941"/>
                <a:gd name="T39" fmla="*/ 293 h 771"/>
                <a:gd name="T40" fmla="*/ 775 w 941"/>
                <a:gd name="T41" fmla="*/ 203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41" h="771">
                  <a:moveTo>
                    <a:pt x="775" y="203"/>
                  </a:moveTo>
                  <a:lnTo>
                    <a:pt x="775" y="203"/>
                  </a:lnTo>
                  <a:cubicBezTo>
                    <a:pt x="775" y="203"/>
                    <a:pt x="811" y="91"/>
                    <a:pt x="713" y="79"/>
                  </a:cubicBezTo>
                  <a:lnTo>
                    <a:pt x="713" y="79"/>
                  </a:lnTo>
                  <a:cubicBezTo>
                    <a:pt x="615" y="66"/>
                    <a:pt x="482" y="108"/>
                    <a:pt x="411" y="91"/>
                  </a:cubicBezTo>
                  <a:lnTo>
                    <a:pt x="411" y="91"/>
                  </a:lnTo>
                  <a:cubicBezTo>
                    <a:pt x="339" y="74"/>
                    <a:pt x="245" y="0"/>
                    <a:pt x="111" y="37"/>
                  </a:cubicBezTo>
                  <a:lnTo>
                    <a:pt x="111" y="37"/>
                  </a:lnTo>
                  <a:cubicBezTo>
                    <a:pt x="0" y="69"/>
                    <a:pt x="12" y="489"/>
                    <a:pt x="403" y="347"/>
                  </a:cubicBezTo>
                  <a:lnTo>
                    <a:pt x="403" y="347"/>
                  </a:lnTo>
                  <a:cubicBezTo>
                    <a:pt x="403" y="347"/>
                    <a:pt x="545" y="419"/>
                    <a:pt x="608" y="356"/>
                  </a:cubicBezTo>
                  <a:lnTo>
                    <a:pt x="608" y="356"/>
                  </a:lnTo>
                  <a:cubicBezTo>
                    <a:pt x="608" y="356"/>
                    <a:pt x="563" y="413"/>
                    <a:pt x="639" y="482"/>
                  </a:cubicBezTo>
                  <a:lnTo>
                    <a:pt x="639" y="482"/>
                  </a:lnTo>
                  <a:cubicBezTo>
                    <a:pt x="639" y="482"/>
                    <a:pt x="571" y="644"/>
                    <a:pt x="712" y="660"/>
                  </a:cubicBezTo>
                  <a:lnTo>
                    <a:pt x="712" y="660"/>
                  </a:lnTo>
                  <a:cubicBezTo>
                    <a:pt x="716" y="660"/>
                    <a:pt x="694" y="757"/>
                    <a:pt x="795" y="764"/>
                  </a:cubicBezTo>
                  <a:lnTo>
                    <a:pt x="795" y="764"/>
                  </a:lnTo>
                  <a:cubicBezTo>
                    <a:pt x="873" y="770"/>
                    <a:pt x="940" y="373"/>
                    <a:pt x="900" y="293"/>
                  </a:cubicBezTo>
                  <a:lnTo>
                    <a:pt x="900" y="293"/>
                  </a:lnTo>
                  <a:cubicBezTo>
                    <a:pt x="857" y="201"/>
                    <a:pt x="775" y="203"/>
                    <a:pt x="775" y="203"/>
                  </a:cubicBezTo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35" name="Freeform 101">
              <a:extLst>
                <a:ext uri="{FF2B5EF4-FFF2-40B4-BE49-F238E27FC236}">
                  <a16:creationId xmlns:a16="http://schemas.microsoft.com/office/drawing/2014/main" id="{5B25EED9-EFA4-CD4A-9735-6D62A5EFD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37101" y="7058494"/>
              <a:ext cx="306320" cy="174538"/>
            </a:xfrm>
            <a:custGeom>
              <a:avLst/>
              <a:gdLst>
                <a:gd name="connsiteX0" fmla="*/ 138392 w 306320"/>
                <a:gd name="connsiteY0" fmla="*/ 51759 h 174538"/>
                <a:gd name="connsiteX1" fmla="*/ 145868 w 306320"/>
                <a:gd name="connsiteY1" fmla="*/ 56868 h 174538"/>
                <a:gd name="connsiteX2" fmla="*/ 149530 w 306320"/>
                <a:gd name="connsiteY2" fmla="*/ 87834 h 174538"/>
                <a:gd name="connsiteX3" fmla="*/ 126338 w 306320"/>
                <a:gd name="connsiteY3" fmla="*/ 115084 h 174538"/>
                <a:gd name="connsiteX4" fmla="*/ 108028 w 306320"/>
                <a:gd name="connsiteY4" fmla="*/ 137379 h 174538"/>
                <a:gd name="connsiteX5" fmla="*/ 147090 w 306320"/>
                <a:gd name="connsiteY5" fmla="*/ 151004 h 174538"/>
                <a:gd name="connsiteX6" fmla="*/ 158076 w 306320"/>
                <a:gd name="connsiteY6" fmla="*/ 162151 h 174538"/>
                <a:gd name="connsiteX7" fmla="*/ 147090 w 306320"/>
                <a:gd name="connsiteY7" fmla="*/ 174538 h 174538"/>
                <a:gd name="connsiteX8" fmla="*/ 143428 w 306320"/>
                <a:gd name="connsiteY8" fmla="*/ 174538 h 174538"/>
                <a:gd name="connsiteX9" fmla="*/ 86056 w 306320"/>
                <a:gd name="connsiteY9" fmla="*/ 143572 h 174538"/>
                <a:gd name="connsiteX10" fmla="*/ 116574 w 306320"/>
                <a:gd name="connsiteY10" fmla="*/ 95265 h 174538"/>
                <a:gd name="connsiteX11" fmla="*/ 127560 w 306320"/>
                <a:gd name="connsiteY11" fmla="*/ 81641 h 174538"/>
                <a:gd name="connsiteX12" fmla="*/ 126338 w 306320"/>
                <a:gd name="connsiteY12" fmla="*/ 68016 h 174538"/>
                <a:gd name="connsiteX13" fmla="*/ 130000 w 306320"/>
                <a:gd name="connsiteY13" fmla="*/ 53152 h 174538"/>
                <a:gd name="connsiteX14" fmla="*/ 138392 w 306320"/>
                <a:gd name="connsiteY14" fmla="*/ 51759 h 174538"/>
                <a:gd name="connsiteX15" fmla="*/ 265122 w 306320"/>
                <a:gd name="connsiteY15" fmla="*/ 0 h 174538"/>
                <a:gd name="connsiteX16" fmla="*/ 306320 w 306320"/>
                <a:gd name="connsiteY16" fmla="*/ 39909 h 174538"/>
                <a:gd name="connsiteX17" fmla="*/ 265122 w 306320"/>
                <a:gd name="connsiteY17" fmla="*/ 81106 h 174538"/>
                <a:gd name="connsiteX18" fmla="*/ 225212 w 306320"/>
                <a:gd name="connsiteY18" fmla="*/ 39909 h 174538"/>
                <a:gd name="connsiteX19" fmla="*/ 265122 w 306320"/>
                <a:gd name="connsiteY19" fmla="*/ 0 h 174538"/>
                <a:gd name="connsiteX20" fmla="*/ 39910 w 306320"/>
                <a:gd name="connsiteY20" fmla="*/ 0 h 174538"/>
                <a:gd name="connsiteX21" fmla="*/ 81106 w 306320"/>
                <a:gd name="connsiteY21" fmla="*/ 39909 h 174538"/>
                <a:gd name="connsiteX22" fmla="*/ 39910 w 306320"/>
                <a:gd name="connsiteY22" fmla="*/ 81106 h 174538"/>
                <a:gd name="connsiteX23" fmla="*/ 0 w 306320"/>
                <a:gd name="connsiteY23" fmla="*/ 39909 h 174538"/>
                <a:gd name="connsiteX24" fmla="*/ 39910 w 306320"/>
                <a:gd name="connsiteY24" fmla="*/ 0 h 174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6320" h="174538">
                  <a:moveTo>
                    <a:pt x="138392" y="51759"/>
                  </a:moveTo>
                  <a:cubicBezTo>
                    <a:pt x="141290" y="52533"/>
                    <a:pt x="144038" y="54391"/>
                    <a:pt x="145868" y="56868"/>
                  </a:cubicBezTo>
                  <a:cubicBezTo>
                    <a:pt x="145868" y="58107"/>
                    <a:pt x="154414" y="71732"/>
                    <a:pt x="149530" y="87834"/>
                  </a:cubicBezTo>
                  <a:cubicBezTo>
                    <a:pt x="147090" y="98981"/>
                    <a:pt x="139766" y="107652"/>
                    <a:pt x="126338" y="115084"/>
                  </a:cubicBezTo>
                  <a:cubicBezTo>
                    <a:pt x="112912" y="121277"/>
                    <a:pt x="106808" y="131186"/>
                    <a:pt x="108028" y="137379"/>
                  </a:cubicBezTo>
                  <a:cubicBezTo>
                    <a:pt x="109250" y="144811"/>
                    <a:pt x="123898" y="152242"/>
                    <a:pt x="147090" y="151004"/>
                  </a:cubicBezTo>
                  <a:cubicBezTo>
                    <a:pt x="153192" y="151004"/>
                    <a:pt x="158076" y="155958"/>
                    <a:pt x="158076" y="162151"/>
                  </a:cubicBezTo>
                  <a:cubicBezTo>
                    <a:pt x="158076" y="168344"/>
                    <a:pt x="153192" y="174538"/>
                    <a:pt x="147090" y="174538"/>
                  </a:cubicBezTo>
                  <a:cubicBezTo>
                    <a:pt x="145868" y="174538"/>
                    <a:pt x="145868" y="174538"/>
                    <a:pt x="143428" y="174538"/>
                  </a:cubicBezTo>
                  <a:cubicBezTo>
                    <a:pt x="114132" y="174538"/>
                    <a:pt x="90940" y="162151"/>
                    <a:pt x="86056" y="143572"/>
                  </a:cubicBezTo>
                  <a:cubicBezTo>
                    <a:pt x="83616" y="134902"/>
                    <a:pt x="82394" y="112606"/>
                    <a:pt x="116574" y="95265"/>
                  </a:cubicBezTo>
                  <a:cubicBezTo>
                    <a:pt x="122676" y="91550"/>
                    <a:pt x="126338" y="86595"/>
                    <a:pt x="127560" y="81641"/>
                  </a:cubicBezTo>
                  <a:cubicBezTo>
                    <a:pt x="130000" y="75447"/>
                    <a:pt x="126338" y="68016"/>
                    <a:pt x="126338" y="68016"/>
                  </a:cubicBezTo>
                  <a:cubicBezTo>
                    <a:pt x="122676" y="63061"/>
                    <a:pt x="123898" y="56868"/>
                    <a:pt x="130000" y="53152"/>
                  </a:cubicBezTo>
                  <a:cubicBezTo>
                    <a:pt x="132442" y="51294"/>
                    <a:pt x="135492" y="50985"/>
                    <a:pt x="138392" y="51759"/>
                  </a:cubicBezTo>
                  <a:close/>
                  <a:moveTo>
                    <a:pt x="265122" y="0"/>
                  </a:moveTo>
                  <a:cubicBezTo>
                    <a:pt x="287008" y="0"/>
                    <a:pt x="306320" y="18024"/>
                    <a:pt x="306320" y="39909"/>
                  </a:cubicBezTo>
                  <a:cubicBezTo>
                    <a:pt x="306320" y="63082"/>
                    <a:pt x="287008" y="81106"/>
                    <a:pt x="265122" y="81106"/>
                  </a:cubicBezTo>
                  <a:cubicBezTo>
                    <a:pt x="241948" y="81106"/>
                    <a:pt x="225212" y="63082"/>
                    <a:pt x="225212" y="39909"/>
                  </a:cubicBezTo>
                  <a:cubicBezTo>
                    <a:pt x="225212" y="18024"/>
                    <a:pt x="241948" y="0"/>
                    <a:pt x="265122" y="0"/>
                  </a:cubicBezTo>
                  <a:close/>
                  <a:moveTo>
                    <a:pt x="39910" y="0"/>
                  </a:moveTo>
                  <a:cubicBezTo>
                    <a:pt x="63082" y="0"/>
                    <a:pt x="81106" y="18024"/>
                    <a:pt x="81106" y="39909"/>
                  </a:cubicBezTo>
                  <a:cubicBezTo>
                    <a:pt x="81106" y="63082"/>
                    <a:pt x="63082" y="81106"/>
                    <a:pt x="39910" y="81106"/>
                  </a:cubicBezTo>
                  <a:cubicBezTo>
                    <a:pt x="18024" y="81106"/>
                    <a:pt x="0" y="63082"/>
                    <a:pt x="0" y="39909"/>
                  </a:cubicBezTo>
                  <a:cubicBezTo>
                    <a:pt x="0" y="18024"/>
                    <a:pt x="18024" y="0"/>
                    <a:pt x="39910" y="0"/>
                  </a:cubicBezTo>
                  <a:close/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36" name="Freeform 186">
              <a:extLst>
                <a:ext uri="{FF2B5EF4-FFF2-40B4-BE49-F238E27FC236}">
                  <a16:creationId xmlns:a16="http://schemas.microsoft.com/office/drawing/2014/main" id="{620BCB32-5EF7-B7ED-4A00-DCD271D4C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3863" y="7245254"/>
              <a:ext cx="186759" cy="148307"/>
            </a:xfrm>
            <a:custGeom>
              <a:avLst/>
              <a:gdLst>
                <a:gd name="T0" fmla="*/ 11 w 150"/>
                <a:gd name="T1" fmla="*/ 47 h 119"/>
                <a:gd name="T2" fmla="*/ 11 w 150"/>
                <a:gd name="T3" fmla="*/ 47 h 119"/>
                <a:gd name="T4" fmla="*/ 117 w 150"/>
                <a:gd name="T5" fmla="*/ 6 h 119"/>
                <a:gd name="T6" fmla="*/ 117 w 150"/>
                <a:gd name="T7" fmla="*/ 6 h 119"/>
                <a:gd name="T8" fmla="*/ 143 w 150"/>
                <a:gd name="T9" fmla="*/ 14 h 119"/>
                <a:gd name="T10" fmla="*/ 143 w 150"/>
                <a:gd name="T11" fmla="*/ 14 h 119"/>
                <a:gd name="T12" fmla="*/ 139 w 150"/>
                <a:gd name="T13" fmla="*/ 73 h 119"/>
                <a:gd name="T14" fmla="*/ 139 w 150"/>
                <a:gd name="T15" fmla="*/ 73 h 119"/>
                <a:gd name="T16" fmla="*/ 52 w 150"/>
                <a:gd name="T17" fmla="*/ 117 h 119"/>
                <a:gd name="T18" fmla="*/ 52 w 150"/>
                <a:gd name="T19" fmla="*/ 117 h 119"/>
                <a:gd name="T20" fmla="*/ 37 w 150"/>
                <a:gd name="T21" fmla="*/ 108 h 119"/>
                <a:gd name="T22" fmla="*/ 37 w 150"/>
                <a:gd name="T23" fmla="*/ 108 h 119"/>
                <a:gd name="T24" fmla="*/ 11 w 150"/>
                <a:gd name="T25" fmla="*/ 66 h 119"/>
                <a:gd name="T26" fmla="*/ 8 w 150"/>
                <a:gd name="T27" fmla="*/ 65 h 119"/>
                <a:gd name="T28" fmla="*/ 8 w 150"/>
                <a:gd name="T29" fmla="*/ 65 h 119"/>
                <a:gd name="T30" fmla="*/ 11 w 150"/>
                <a:gd name="T31" fmla="*/ 47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0" h="119">
                  <a:moveTo>
                    <a:pt x="11" y="47"/>
                  </a:moveTo>
                  <a:lnTo>
                    <a:pt x="11" y="47"/>
                  </a:lnTo>
                  <a:cubicBezTo>
                    <a:pt x="37" y="40"/>
                    <a:pt x="81" y="27"/>
                    <a:pt x="117" y="6"/>
                  </a:cubicBezTo>
                  <a:lnTo>
                    <a:pt x="117" y="6"/>
                  </a:lnTo>
                  <a:cubicBezTo>
                    <a:pt x="127" y="0"/>
                    <a:pt x="140" y="5"/>
                    <a:pt x="143" y="14"/>
                  </a:cubicBezTo>
                  <a:lnTo>
                    <a:pt x="143" y="14"/>
                  </a:lnTo>
                  <a:cubicBezTo>
                    <a:pt x="146" y="31"/>
                    <a:pt x="149" y="55"/>
                    <a:pt x="139" y="73"/>
                  </a:cubicBezTo>
                  <a:lnTo>
                    <a:pt x="139" y="73"/>
                  </a:lnTo>
                  <a:cubicBezTo>
                    <a:pt x="123" y="100"/>
                    <a:pt x="76" y="112"/>
                    <a:pt x="52" y="117"/>
                  </a:cubicBezTo>
                  <a:lnTo>
                    <a:pt x="52" y="117"/>
                  </a:lnTo>
                  <a:cubicBezTo>
                    <a:pt x="46" y="118"/>
                    <a:pt x="39" y="114"/>
                    <a:pt x="37" y="108"/>
                  </a:cubicBezTo>
                  <a:lnTo>
                    <a:pt x="37" y="108"/>
                  </a:lnTo>
                  <a:cubicBezTo>
                    <a:pt x="35" y="90"/>
                    <a:pt x="30" y="75"/>
                    <a:pt x="11" y="66"/>
                  </a:cubicBezTo>
                  <a:lnTo>
                    <a:pt x="8" y="65"/>
                  </a:lnTo>
                  <a:lnTo>
                    <a:pt x="8" y="65"/>
                  </a:lnTo>
                  <a:cubicBezTo>
                    <a:pt x="0" y="60"/>
                    <a:pt x="1" y="49"/>
                    <a:pt x="11" y="4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37" name="Freeform 187">
              <a:extLst>
                <a:ext uri="{FF2B5EF4-FFF2-40B4-BE49-F238E27FC236}">
                  <a16:creationId xmlns:a16="http://schemas.microsoft.com/office/drawing/2014/main" id="{324F0DC6-46FA-8268-74FD-06AF1050C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4426" y="7047508"/>
              <a:ext cx="203236" cy="236194"/>
            </a:xfrm>
            <a:custGeom>
              <a:avLst/>
              <a:gdLst>
                <a:gd name="T0" fmla="*/ 143 w 165"/>
                <a:gd name="T1" fmla="*/ 123 h 188"/>
                <a:gd name="T2" fmla="*/ 143 w 165"/>
                <a:gd name="T3" fmla="*/ 123 h 188"/>
                <a:gd name="T4" fmla="*/ 45 w 165"/>
                <a:gd name="T5" fmla="*/ 170 h 188"/>
                <a:gd name="T6" fmla="*/ 45 w 165"/>
                <a:gd name="T7" fmla="*/ 170 h 188"/>
                <a:gd name="T8" fmla="*/ 21 w 165"/>
                <a:gd name="T9" fmla="*/ 64 h 188"/>
                <a:gd name="T10" fmla="*/ 21 w 165"/>
                <a:gd name="T11" fmla="*/ 64 h 188"/>
                <a:gd name="T12" fmla="*/ 119 w 165"/>
                <a:gd name="T13" fmla="*/ 17 h 188"/>
                <a:gd name="T14" fmla="*/ 119 w 165"/>
                <a:gd name="T15" fmla="*/ 17 h 188"/>
                <a:gd name="T16" fmla="*/ 143 w 165"/>
                <a:gd name="T17" fmla="*/ 123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188">
                  <a:moveTo>
                    <a:pt x="143" y="123"/>
                  </a:moveTo>
                  <a:lnTo>
                    <a:pt x="143" y="123"/>
                  </a:lnTo>
                  <a:cubicBezTo>
                    <a:pt x="123" y="165"/>
                    <a:pt x="79" y="187"/>
                    <a:pt x="45" y="170"/>
                  </a:cubicBezTo>
                  <a:lnTo>
                    <a:pt x="45" y="170"/>
                  </a:lnTo>
                  <a:cubicBezTo>
                    <a:pt x="11" y="154"/>
                    <a:pt x="0" y="106"/>
                    <a:pt x="21" y="64"/>
                  </a:cubicBezTo>
                  <a:lnTo>
                    <a:pt x="21" y="64"/>
                  </a:lnTo>
                  <a:cubicBezTo>
                    <a:pt x="41" y="22"/>
                    <a:pt x="85" y="0"/>
                    <a:pt x="119" y="17"/>
                  </a:cubicBezTo>
                  <a:lnTo>
                    <a:pt x="119" y="17"/>
                  </a:lnTo>
                  <a:cubicBezTo>
                    <a:pt x="153" y="33"/>
                    <a:pt x="164" y="80"/>
                    <a:pt x="143" y="123"/>
                  </a:cubicBez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38" name="Freeform 188">
              <a:extLst>
                <a:ext uri="{FF2B5EF4-FFF2-40B4-BE49-F238E27FC236}">
                  <a16:creationId xmlns:a16="http://schemas.microsoft.com/office/drawing/2014/main" id="{A821C2C8-9105-637C-2C80-992BC3535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45835" y="7761591"/>
              <a:ext cx="785488" cy="1889570"/>
            </a:xfrm>
            <a:custGeom>
              <a:avLst/>
              <a:gdLst>
                <a:gd name="T0" fmla="*/ 436 w 631"/>
                <a:gd name="T1" fmla="*/ 24 h 1517"/>
                <a:gd name="T2" fmla="*/ 374 w 631"/>
                <a:gd name="T3" fmla="*/ 0 h 1517"/>
                <a:gd name="T4" fmla="*/ 374 w 631"/>
                <a:gd name="T5" fmla="*/ 0 h 1517"/>
                <a:gd name="T6" fmla="*/ 27 w 631"/>
                <a:gd name="T7" fmla="*/ 1516 h 1517"/>
                <a:gd name="T8" fmla="*/ 427 w 631"/>
                <a:gd name="T9" fmla="*/ 1516 h 1517"/>
                <a:gd name="T10" fmla="*/ 411 w 631"/>
                <a:gd name="T11" fmla="*/ 936 h 1517"/>
                <a:gd name="T12" fmla="*/ 596 w 631"/>
                <a:gd name="T13" fmla="*/ 341 h 1517"/>
                <a:gd name="T14" fmla="*/ 596 w 631"/>
                <a:gd name="T15" fmla="*/ 341 h 1517"/>
                <a:gd name="T16" fmla="*/ 436 w 631"/>
                <a:gd name="T17" fmla="*/ 24 h 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1" h="1517">
                  <a:moveTo>
                    <a:pt x="436" y="24"/>
                  </a:moveTo>
                  <a:lnTo>
                    <a:pt x="374" y="0"/>
                  </a:lnTo>
                  <a:lnTo>
                    <a:pt x="374" y="0"/>
                  </a:lnTo>
                  <a:cubicBezTo>
                    <a:pt x="244" y="238"/>
                    <a:pt x="0" y="791"/>
                    <a:pt x="27" y="1516"/>
                  </a:cubicBezTo>
                  <a:lnTo>
                    <a:pt x="427" y="1516"/>
                  </a:lnTo>
                  <a:lnTo>
                    <a:pt x="411" y="936"/>
                  </a:lnTo>
                  <a:lnTo>
                    <a:pt x="596" y="341"/>
                  </a:lnTo>
                  <a:lnTo>
                    <a:pt x="596" y="341"/>
                  </a:lnTo>
                  <a:cubicBezTo>
                    <a:pt x="630" y="210"/>
                    <a:pt x="562" y="74"/>
                    <a:pt x="436" y="24"/>
                  </a:cubicBezTo>
                </a:path>
              </a:pathLst>
            </a:custGeom>
            <a:solidFill>
              <a:srgbClr val="314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39" name="Freeform 189">
              <a:extLst>
                <a:ext uri="{FF2B5EF4-FFF2-40B4-BE49-F238E27FC236}">
                  <a16:creationId xmlns:a16="http://schemas.microsoft.com/office/drawing/2014/main" id="{6EA92E67-F47A-1C42-9204-0646728F6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8793" y="7756097"/>
              <a:ext cx="829436" cy="1895064"/>
            </a:xfrm>
            <a:custGeom>
              <a:avLst/>
              <a:gdLst>
                <a:gd name="T0" fmla="*/ 663 w 664"/>
                <a:gd name="T1" fmla="*/ 3 h 1520"/>
                <a:gd name="T2" fmla="*/ 656 w 664"/>
                <a:gd name="T3" fmla="*/ 0 h 1520"/>
                <a:gd name="T4" fmla="*/ 377 w 664"/>
                <a:gd name="T5" fmla="*/ 0 h 1520"/>
                <a:gd name="T6" fmla="*/ 376 w 664"/>
                <a:gd name="T7" fmla="*/ 0 h 1520"/>
                <a:gd name="T8" fmla="*/ 376 w 664"/>
                <a:gd name="T9" fmla="*/ 0 h 1520"/>
                <a:gd name="T10" fmla="*/ 28 w 664"/>
                <a:gd name="T11" fmla="*/ 1519 h 1520"/>
                <a:gd name="T12" fmla="*/ 316 w 664"/>
                <a:gd name="T13" fmla="*/ 1519 h 1520"/>
                <a:gd name="T14" fmla="*/ 316 w 664"/>
                <a:gd name="T15" fmla="*/ 1519 h 1520"/>
                <a:gd name="T16" fmla="*/ 663 w 664"/>
                <a:gd name="T17" fmla="*/ 3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4" h="1520">
                  <a:moveTo>
                    <a:pt x="663" y="3"/>
                  </a:moveTo>
                  <a:lnTo>
                    <a:pt x="656" y="0"/>
                  </a:lnTo>
                  <a:lnTo>
                    <a:pt x="377" y="0"/>
                  </a:lnTo>
                  <a:lnTo>
                    <a:pt x="376" y="0"/>
                  </a:lnTo>
                  <a:lnTo>
                    <a:pt x="376" y="0"/>
                  </a:lnTo>
                  <a:cubicBezTo>
                    <a:pt x="247" y="238"/>
                    <a:pt x="0" y="791"/>
                    <a:pt x="28" y="1519"/>
                  </a:cubicBezTo>
                  <a:lnTo>
                    <a:pt x="316" y="1519"/>
                  </a:lnTo>
                  <a:lnTo>
                    <a:pt x="316" y="1519"/>
                  </a:lnTo>
                  <a:cubicBezTo>
                    <a:pt x="289" y="794"/>
                    <a:pt x="533" y="241"/>
                    <a:pt x="663" y="3"/>
                  </a:cubicBezTo>
                </a:path>
              </a:pathLst>
            </a:custGeom>
            <a:solidFill>
              <a:srgbClr val="F055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40" name="Freeform 190">
              <a:extLst>
                <a:ext uri="{FF2B5EF4-FFF2-40B4-BE49-F238E27FC236}">
                  <a16:creationId xmlns:a16="http://schemas.microsoft.com/office/drawing/2014/main" id="{41FEC41A-61D7-2119-6F7A-2F9A76961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7247" y="8766796"/>
              <a:ext cx="664646" cy="263662"/>
            </a:xfrm>
            <a:custGeom>
              <a:avLst/>
              <a:gdLst>
                <a:gd name="T0" fmla="*/ 534 w 535"/>
                <a:gd name="T1" fmla="*/ 36 h 213"/>
                <a:gd name="T2" fmla="*/ 244 w 535"/>
                <a:gd name="T3" fmla="*/ 0 h 213"/>
                <a:gd name="T4" fmla="*/ 59 w 535"/>
                <a:gd name="T5" fmla="*/ 106 h 213"/>
                <a:gd name="T6" fmla="*/ 0 w 535"/>
                <a:gd name="T7" fmla="*/ 212 h 213"/>
                <a:gd name="T8" fmla="*/ 189 w 535"/>
                <a:gd name="T9" fmla="*/ 212 h 213"/>
                <a:gd name="T10" fmla="*/ 285 w 535"/>
                <a:gd name="T11" fmla="*/ 178 h 213"/>
                <a:gd name="T12" fmla="*/ 379 w 535"/>
                <a:gd name="T13" fmla="*/ 212 h 213"/>
                <a:gd name="T14" fmla="*/ 428 w 535"/>
                <a:gd name="T15" fmla="*/ 212 h 213"/>
                <a:gd name="T16" fmla="*/ 428 w 535"/>
                <a:gd name="T17" fmla="*/ 212 h 213"/>
                <a:gd name="T18" fmla="*/ 516 w 535"/>
                <a:gd name="T19" fmla="*/ 177 h 213"/>
                <a:gd name="T20" fmla="*/ 534 w 535"/>
                <a:gd name="T21" fmla="*/ 161 h 213"/>
                <a:gd name="T22" fmla="*/ 534 w 535"/>
                <a:gd name="T23" fmla="*/ 36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5" h="213">
                  <a:moveTo>
                    <a:pt x="534" y="36"/>
                  </a:moveTo>
                  <a:lnTo>
                    <a:pt x="244" y="0"/>
                  </a:lnTo>
                  <a:lnTo>
                    <a:pt x="59" y="106"/>
                  </a:lnTo>
                  <a:lnTo>
                    <a:pt x="0" y="212"/>
                  </a:lnTo>
                  <a:lnTo>
                    <a:pt x="189" y="212"/>
                  </a:lnTo>
                  <a:lnTo>
                    <a:pt x="285" y="178"/>
                  </a:lnTo>
                  <a:lnTo>
                    <a:pt x="379" y="212"/>
                  </a:lnTo>
                  <a:lnTo>
                    <a:pt x="428" y="212"/>
                  </a:lnTo>
                  <a:lnTo>
                    <a:pt x="428" y="212"/>
                  </a:lnTo>
                  <a:cubicBezTo>
                    <a:pt x="460" y="212"/>
                    <a:pt x="492" y="200"/>
                    <a:pt x="516" y="177"/>
                  </a:cubicBezTo>
                  <a:lnTo>
                    <a:pt x="534" y="161"/>
                  </a:lnTo>
                  <a:lnTo>
                    <a:pt x="534" y="36"/>
                  </a:lnTo>
                </a:path>
              </a:pathLst>
            </a:custGeom>
            <a:solidFill>
              <a:srgbClr val="F3B0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41" name="Freeform 191">
              <a:extLst>
                <a:ext uri="{FF2B5EF4-FFF2-40B4-BE49-F238E27FC236}">
                  <a16:creationId xmlns:a16="http://schemas.microsoft.com/office/drawing/2014/main" id="{8FFD2150-4A06-2E24-9463-F61A28874D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9360" y="9651161"/>
              <a:ext cx="2224640" cy="2460834"/>
            </a:xfrm>
            <a:custGeom>
              <a:avLst/>
              <a:gdLst>
                <a:gd name="T0" fmla="*/ 1695 w 1784"/>
                <a:gd name="T1" fmla="*/ 0 h 1977"/>
                <a:gd name="T2" fmla="*/ 1695 w 1784"/>
                <a:gd name="T3" fmla="*/ 0 h 1977"/>
                <a:gd name="T4" fmla="*/ 1323 w 1784"/>
                <a:gd name="T5" fmla="*/ 520 h 1977"/>
                <a:gd name="T6" fmla="*/ 620 w 1784"/>
                <a:gd name="T7" fmla="*/ 520 h 1977"/>
                <a:gd name="T8" fmla="*/ 293 w 1784"/>
                <a:gd name="T9" fmla="*/ 1976 h 1977"/>
                <a:gd name="T10" fmla="*/ 0 w 1784"/>
                <a:gd name="T11" fmla="*/ 1948 h 1977"/>
                <a:gd name="T12" fmla="*/ 0 w 1784"/>
                <a:gd name="T13" fmla="*/ 1948 h 1977"/>
                <a:gd name="T14" fmla="*/ 213 w 1784"/>
                <a:gd name="T15" fmla="*/ 67 h 1977"/>
                <a:gd name="T16" fmla="*/ 213 w 1784"/>
                <a:gd name="T17" fmla="*/ 67 h 1977"/>
                <a:gd name="T18" fmla="*/ 804 w 1784"/>
                <a:gd name="T19" fmla="*/ 0 h 1977"/>
                <a:gd name="T20" fmla="*/ 1695 w 1784"/>
                <a:gd name="T21" fmla="*/ 0 h 1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4" h="1977">
                  <a:moveTo>
                    <a:pt x="1695" y="0"/>
                  </a:moveTo>
                  <a:lnTo>
                    <a:pt x="1695" y="0"/>
                  </a:lnTo>
                  <a:cubicBezTo>
                    <a:pt x="1695" y="0"/>
                    <a:pt x="1783" y="520"/>
                    <a:pt x="1323" y="520"/>
                  </a:cubicBezTo>
                  <a:lnTo>
                    <a:pt x="620" y="520"/>
                  </a:lnTo>
                  <a:lnTo>
                    <a:pt x="293" y="1976"/>
                  </a:lnTo>
                  <a:lnTo>
                    <a:pt x="0" y="1948"/>
                  </a:lnTo>
                  <a:lnTo>
                    <a:pt x="0" y="1948"/>
                  </a:lnTo>
                  <a:cubicBezTo>
                    <a:pt x="0" y="1948"/>
                    <a:pt x="153" y="123"/>
                    <a:pt x="213" y="67"/>
                  </a:cubicBezTo>
                  <a:lnTo>
                    <a:pt x="213" y="67"/>
                  </a:lnTo>
                  <a:cubicBezTo>
                    <a:pt x="279" y="6"/>
                    <a:pt x="804" y="0"/>
                    <a:pt x="804" y="0"/>
                  </a:cubicBezTo>
                  <a:lnTo>
                    <a:pt x="1695" y="0"/>
                  </a:lnTo>
                </a:path>
              </a:pathLst>
            </a:custGeom>
            <a:solidFill>
              <a:srgbClr val="739CF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42" name="Freeform 192">
              <a:extLst>
                <a:ext uri="{FF2B5EF4-FFF2-40B4-BE49-F238E27FC236}">
                  <a16:creationId xmlns:a16="http://schemas.microsoft.com/office/drawing/2014/main" id="{666B26ED-1E41-DC56-685C-1B35E303B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10621" y="10376229"/>
              <a:ext cx="175775" cy="1252390"/>
            </a:xfrm>
            <a:custGeom>
              <a:avLst/>
              <a:gdLst>
                <a:gd name="T0" fmla="*/ 141 w 142"/>
                <a:gd name="T1" fmla="*/ 1005 h 1006"/>
                <a:gd name="T2" fmla="*/ 0 w 142"/>
                <a:gd name="T3" fmla="*/ 1005 h 1006"/>
                <a:gd name="T4" fmla="*/ 0 w 142"/>
                <a:gd name="T5" fmla="*/ 0 h 1006"/>
                <a:gd name="T6" fmla="*/ 141 w 142"/>
                <a:gd name="T7" fmla="*/ 0 h 1006"/>
                <a:gd name="T8" fmla="*/ 141 w 142"/>
                <a:gd name="T9" fmla="*/ 1005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1006">
                  <a:moveTo>
                    <a:pt x="141" y="1005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41" y="0"/>
                  </a:lnTo>
                  <a:lnTo>
                    <a:pt x="141" y="1005"/>
                  </a:lnTo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43" name="Freeform 109">
              <a:extLst>
                <a:ext uri="{FF2B5EF4-FFF2-40B4-BE49-F238E27FC236}">
                  <a16:creationId xmlns:a16="http://schemas.microsoft.com/office/drawing/2014/main" id="{055D2A66-AB67-77AE-51C8-3EC0D91CD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78792" y="7673704"/>
              <a:ext cx="498618" cy="240436"/>
            </a:xfrm>
            <a:custGeom>
              <a:avLst/>
              <a:gdLst>
                <a:gd name="connsiteX0" fmla="*/ 80176 w 498618"/>
                <a:gd name="connsiteY0" fmla="*/ 0 h 240436"/>
                <a:gd name="connsiteX1" fmla="*/ 212970 w 498618"/>
                <a:gd name="connsiteY1" fmla="*/ 82481 h 240436"/>
                <a:gd name="connsiteX2" fmla="*/ 212970 w 498618"/>
                <a:gd name="connsiteY2" fmla="*/ 86437 h 240436"/>
                <a:gd name="connsiteX3" fmla="*/ 318524 w 498618"/>
                <a:gd name="connsiteY3" fmla="*/ 60708 h 240436"/>
                <a:gd name="connsiteX4" fmla="*/ 423050 w 498618"/>
                <a:gd name="connsiteY4" fmla="*/ 10986 h 240436"/>
                <a:gd name="connsiteX5" fmla="*/ 498618 w 498618"/>
                <a:gd name="connsiteY5" fmla="*/ 117561 h 240436"/>
                <a:gd name="connsiteX6" fmla="*/ 250854 w 498618"/>
                <a:gd name="connsiteY6" fmla="*/ 240436 h 240436"/>
                <a:gd name="connsiteX7" fmla="*/ 209574 w 498618"/>
                <a:gd name="connsiteY7" fmla="*/ 123706 h 240436"/>
                <a:gd name="connsiteX8" fmla="*/ 159100 w 498618"/>
                <a:gd name="connsiteY8" fmla="*/ 234945 h 240436"/>
                <a:gd name="connsiteX9" fmla="*/ 112748 w 498618"/>
                <a:gd name="connsiteY9" fmla="*/ 214949 h 240436"/>
                <a:gd name="connsiteX10" fmla="*/ 0 w 498618"/>
                <a:gd name="connsiteY10" fmla="*/ 126220 h 240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8618" h="240436">
                  <a:moveTo>
                    <a:pt x="80176" y="0"/>
                  </a:moveTo>
                  <a:cubicBezTo>
                    <a:pt x="92704" y="82481"/>
                    <a:pt x="212970" y="82481"/>
                    <a:pt x="212970" y="82481"/>
                  </a:cubicBezTo>
                  <a:lnTo>
                    <a:pt x="212970" y="86437"/>
                  </a:lnTo>
                  <a:lnTo>
                    <a:pt x="318524" y="60708"/>
                  </a:lnTo>
                  <a:cubicBezTo>
                    <a:pt x="404236" y="34261"/>
                    <a:pt x="423050" y="10986"/>
                    <a:pt x="423050" y="10986"/>
                  </a:cubicBezTo>
                  <a:lnTo>
                    <a:pt x="498618" y="117561"/>
                  </a:lnTo>
                  <a:cubicBezTo>
                    <a:pt x="467648" y="224137"/>
                    <a:pt x="250854" y="240436"/>
                    <a:pt x="250854" y="240436"/>
                  </a:cubicBezTo>
                  <a:lnTo>
                    <a:pt x="209574" y="123706"/>
                  </a:lnTo>
                  <a:lnTo>
                    <a:pt x="159100" y="234945"/>
                  </a:lnTo>
                  <a:lnTo>
                    <a:pt x="112748" y="214949"/>
                  </a:lnTo>
                  <a:cubicBezTo>
                    <a:pt x="67648" y="196204"/>
                    <a:pt x="28812" y="164961"/>
                    <a:pt x="0" y="126220"/>
                  </a:cubicBezTo>
                  <a:close/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44" name="Freeform 195">
              <a:extLst>
                <a:ext uri="{FF2B5EF4-FFF2-40B4-BE49-F238E27FC236}">
                  <a16:creationId xmlns:a16="http://schemas.microsoft.com/office/drawing/2014/main" id="{BAD2F756-53F5-728B-8927-769DF4D1E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45835" y="7761591"/>
              <a:ext cx="785488" cy="1889570"/>
            </a:xfrm>
            <a:custGeom>
              <a:avLst/>
              <a:gdLst>
                <a:gd name="T0" fmla="*/ 436 w 631"/>
                <a:gd name="T1" fmla="*/ 24 h 1517"/>
                <a:gd name="T2" fmla="*/ 374 w 631"/>
                <a:gd name="T3" fmla="*/ 0 h 1517"/>
                <a:gd name="T4" fmla="*/ 374 w 631"/>
                <a:gd name="T5" fmla="*/ 0 h 1517"/>
                <a:gd name="T6" fmla="*/ 27 w 631"/>
                <a:gd name="T7" fmla="*/ 1516 h 1517"/>
                <a:gd name="T8" fmla="*/ 427 w 631"/>
                <a:gd name="T9" fmla="*/ 1516 h 1517"/>
                <a:gd name="T10" fmla="*/ 411 w 631"/>
                <a:gd name="T11" fmla="*/ 936 h 1517"/>
                <a:gd name="T12" fmla="*/ 596 w 631"/>
                <a:gd name="T13" fmla="*/ 341 h 1517"/>
                <a:gd name="T14" fmla="*/ 596 w 631"/>
                <a:gd name="T15" fmla="*/ 341 h 1517"/>
                <a:gd name="T16" fmla="*/ 436 w 631"/>
                <a:gd name="T17" fmla="*/ 24 h 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1" h="1517">
                  <a:moveTo>
                    <a:pt x="436" y="24"/>
                  </a:moveTo>
                  <a:lnTo>
                    <a:pt x="374" y="0"/>
                  </a:lnTo>
                  <a:lnTo>
                    <a:pt x="374" y="0"/>
                  </a:lnTo>
                  <a:cubicBezTo>
                    <a:pt x="244" y="238"/>
                    <a:pt x="0" y="791"/>
                    <a:pt x="27" y="1516"/>
                  </a:cubicBezTo>
                  <a:lnTo>
                    <a:pt x="427" y="1516"/>
                  </a:lnTo>
                  <a:lnTo>
                    <a:pt x="411" y="936"/>
                  </a:lnTo>
                  <a:lnTo>
                    <a:pt x="596" y="341"/>
                  </a:lnTo>
                  <a:lnTo>
                    <a:pt x="596" y="341"/>
                  </a:lnTo>
                  <a:cubicBezTo>
                    <a:pt x="630" y="210"/>
                    <a:pt x="562" y="74"/>
                    <a:pt x="436" y="24"/>
                  </a:cubicBezTo>
                </a:path>
              </a:pathLst>
            </a:custGeom>
            <a:solidFill>
              <a:srgbClr val="314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45" name="Freeform 196">
              <a:extLst>
                <a:ext uri="{FF2B5EF4-FFF2-40B4-BE49-F238E27FC236}">
                  <a16:creationId xmlns:a16="http://schemas.microsoft.com/office/drawing/2014/main" id="{7ED36B54-6B9C-77D3-8560-3176279C8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7806" y="8019757"/>
              <a:ext cx="736054" cy="1631404"/>
            </a:xfrm>
            <a:custGeom>
              <a:avLst/>
              <a:gdLst>
                <a:gd name="T0" fmla="*/ 310 w 591"/>
                <a:gd name="T1" fmla="*/ 549 h 1308"/>
                <a:gd name="T2" fmla="*/ 80 w 591"/>
                <a:gd name="T3" fmla="*/ 549 h 1308"/>
                <a:gd name="T4" fmla="*/ 80 w 591"/>
                <a:gd name="T5" fmla="*/ 549 h 1308"/>
                <a:gd name="T6" fmla="*/ 11 w 591"/>
                <a:gd name="T7" fmla="*/ 1307 h 1308"/>
                <a:gd name="T8" fmla="*/ 411 w 591"/>
                <a:gd name="T9" fmla="*/ 1307 h 1308"/>
                <a:gd name="T10" fmla="*/ 395 w 591"/>
                <a:gd name="T11" fmla="*/ 727 h 1308"/>
                <a:gd name="T12" fmla="*/ 580 w 591"/>
                <a:gd name="T13" fmla="*/ 132 h 1308"/>
                <a:gd name="T14" fmla="*/ 580 w 591"/>
                <a:gd name="T15" fmla="*/ 132 h 1308"/>
                <a:gd name="T16" fmla="*/ 587 w 591"/>
                <a:gd name="T17" fmla="*/ 37 h 1308"/>
                <a:gd name="T18" fmla="*/ 587 w 591"/>
                <a:gd name="T19" fmla="*/ 37 h 1308"/>
                <a:gd name="T20" fmla="*/ 310 w 591"/>
                <a:gd name="T21" fmla="*/ 549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1" h="1308">
                  <a:moveTo>
                    <a:pt x="310" y="549"/>
                  </a:moveTo>
                  <a:lnTo>
                    <a:pt x="80" y="549"/>
                  </a:lnTo>
                  <a:lnTo>
                    <a:pt x="80" y="549"/>
                  </a:lnTo>
                  <a:cubicBezTo>
                    <a:pt x="31" y="770"/>
                    <a:pt x="0" y="1026"/>
                    <a:pt x="11" y="1307"/>
                  </a:cubicBezTo>
                  <a:lnTo>
                    <a:pt x="411" y="1307"/>
                  </a:lnTo>
                  <a:lnTo>
                    <a:pt x="395" y="727"/>
                  </a:lnTo>
                  <a:lnTo>
                    <a:pt x="580" y="132"/>
                  </a:lnTo>
                  <a:lnTo>
                    <a:pt x="580" y="132"/>
                  </a:lnTo>
                  <a:cubicBezTo>
                    <a:pt x="588" y="100"/>
                    <a:pt x="590" y="68"/>
                    <a:pt x="587" y="37"/>
                  </a:cubicBezTo>
                  <a:lnTo>
                    <a:pt x="587" y="37"/>
                  </a:lnTo>
                  <a:cubicBezTo>
                    <a:pt x="269" y="0"/>
                    <a:pt x="310" y="549"/>
                    <a:pt x="310" y="549"/>
                  </a:cubicBezTo>
                </a:path>
              </a:pathLst>
            </a:custGeom>
            <a:solidFill>
              <a:srgbClr val="192264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46" name="Freeform 197">
              <a:extLst>
                <a:ext uri="{FF2B5EF4-FFF2-40B4-BE49-F238E27FC236}">
                  <a16:creationId xmlns:a16="http://schemas.microsoft.com/office/drawing/2014/main" id="{EB30249B-9209-F997-6361-BAF0D0A7B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1895" y="7849480"/>
              <a:ext cx="1790698" cy="1549007"/>
            </a:xfrm>
            <a:custGeom>
              <a:avLst/>
              <a:gdLst>
                <a:gd name="T0" fmla="*/ 1174 w 1437"/>
                <a:gd name="T1" fmla="*/ 0 h 1243"/>
                <a:gd name="T2" fmla="*/ 1174 w 1437"/>
                <a:gd name="T3" fmla="*/ 0 h 1243"/>
                <a:gd name="T4" fmla="*/ 1339 w 1437"/>
                <a:gd name="T5" fmla="*/ 544 h 1243"/>
                <a:gd name="T6" fmla="*/ 1339 w 1437"/>
                <a:gd name="T7" fmla="*/ 544 h 1243"/>
                <a:gd name="T8" fmla="*/ 0 w 1437"/>
                <a:gd name="T9" fmla="*/ 897 h 1243"/>
                <a:gd name="T10" fmla="*/ 0 w 1437"/>
                <a:gd name="T11" fmla="*/ 713 h 1243"/>
                <a:gd name="T12" fmla="*/ 1028 w 1437"/>
                <a:gd name="T13" fmla="*/ 736 h 1243"/>
                <a:gd name="T14" fmla="*/ 1028 w 1437"/>
                <a:gd name="T15" fmla="*/ 736 h 1243"/>
                <a:gd name="T16" fmla="*/ 1035 w 1437"/>
                <a:gd name="T17" fmla="*/ 434 h 1243"/>
                <a:gd name="T18" fmla="*/ 1035 w 1437"/>
                <a:gd name="T19" fmla="*/ 434 h 1243"/>
                <a:gd name="T20" fmla="*/ 1174 w 1437"/>
                <a:gd name="T21" fmla="*/ 0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7" h="1243">
                  <a:moveTo>
                    <a:pt x="1174" y="0"/>
                  </a:moveTo>
                  <a:lnTo>
                    <a:pt x="1174" y="0"/>
                  </a:lnTo>
                  <a:cubicBezTo>
                    <a:pt x="1174" y="0"/>
                    <a:pt x="1368" y="141"/>
                    <a:pt x="1339" y="544"/>
                  </a:cubicBezTo>
                  <a:lnTo>
                    <a:pt x="1339" y="544"/>
                  </a:lnTo>
                  <a:cubicBezTo>
                    <a:pt x="1308" y="978"/>
                    <a:pt x="1436" y="1242"/>
                    <a:pt x="0" y="897"/>
                  </a:cubicBezTo>
                  <a:lnTo>
                    <a:pt x="0" y="713"/>
                  </a:lnTo>
                  <a:lnTo>
                    <a:pt x="1028" y="736"/>
                  </a:lnTo>
                  <a:lnTo>
                    <a:pt x="1028" y="736"/>
                  </a:lnTo>
                  <a:cubicBezTo>
                    <a:pt x="1028" y="736"/>
                    <a:pt x="1034" y="510"/>
                    <a:pt x="1035" y="434"/>
                  </a:cubicBezTo>
                  <a:lnTo>
                    <a:pt x="1035" y="434"/>
                  </a:lnTo>
                  <a:cubicBezTo>
                    <a:pt x="1036" y="320"/>
                    <a:pt x="1035" y="77"/>
                    <a:pt x="1174" y="0"/>
                  </a:cubicBezTo>
                </a:path>
              </a:pathLst>
            </a:custGeom>
            <a:solidFill>
              <a:srgbClr val="314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47" name="Freeform 198">
              <a:extLst>
                <a:ext uri="{FF2B5EF4-FFF2-40B4-BE49-F238E27FC236}">
                  <a16:creationId xmlns:a16="http://schemas.microsoft.com/office/drawing/2014/main" id="{D8FE5894-7955-4025-DE3C-BCAF9765E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59916" y="7789055"/>
              <a:ext cx="1010701" cy="2587174"/>
            </a:xfrm>
            <a:custGeom>
              <a:avLst/>
              <a:gdLst>
                <a:gd name="T0" fmla="*/ 811 w 812"/>
                <a:gd name="T1" fmla="*/ 0 h 2078"/>
                <a:gd name="T2" fmla="*/ 811 w 812"/>
                <a:gd name="T3" fmla="*/ 0 h 2078"/>
                <a:gd name="T4" fmla="*/ 811 w 812"/>
                <a:gd name="T5" fmla="*/ 0 h 2078"/>
                <a:gd name="T6" fmla="*/ 403 w 812"/>
                <a:gd name="T7" fmla="*/ 326 h 2078"/>
                <a:gd name="T8" fmla="*/ 0 w 812"/>
                <a:gd name="T9" fmla="*/ 2077 h 2078"/>
                <a:gd name="T10" fmla="*/ 69 w 812"/>
                <a:gd name="T11" fmla="*/ 2077 h 2078"/>
                <a:gd name="T12" fmla="*/ 69 w 812"/>
                <a:gd name="T13" fmla="*/ 2077 h 2078"/>
                <a:gd name="T14" fmla="*/ 393 w 812"/>
                <a:gd name="T15" fmla="*/ 1818 h 2078"/>
                <a:gd name="T16" fmla="*/ 811 w 812"/>
                <a:gd name="T17" fmla="*/ 0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2" h="2078">
                  <a:moveTo>
                    <a:pt x="811" y="0"/>
                  </a:moveTo>
                  <a:lnTo>
                    <a:pt x="811" y="0"/>
                  </a:lnTo>
                  <a:lnTo>
                    <a:pt x="811" y="0"/>
                  </a:lnTo>
                  <a:cubicBezTo>
                    <a:pt x="616" y="0"/>
                    <a:pt x="447" y="135"/>
                    <a:pt x="403" y="326"/>
                  </a:cubicBezTo>
                  <a:lnTo>
                    <a:pt x="0" y="2077"/>
                  </a:lnTo>
                  <a:lnTo>
                    <a:pt x="69" y="2077"/>
                  </a:lnTo>
                  <a:lnTo>
                    <a:pt x="69" y="2077"/>
                  </a:lnTo>
                  <a:cubicBezTo>
                    <a:pt x="224" y="2077"/>
                    <a:pt x="359" y="1970"/>
                    <a:pt x="393" y="1818"/>
                  </a:cubicBezTo>
                  <a:lnTo>
                    <a:pt x="811" y="0"/>
                  </a:lnTo>
                </a:path>
              </a:pathLst>
            </a:custGeom>
            <a:solidFill>
              <a:srgbClr val="4A75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48" name="Freeform 199">
              <a:extLst>
                <a:ext uri="{FF2B5EF4-FFF2-40B4-BE49-F238E27FC236}">
                  <a16:creationId xmlns:a16="http://schemas.microsoft.com/office/drawing/2014/main" id="{DB898D54-8197-9470-B738-65AFAE3C8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01048" y="9579751"/>
              <a:ext cx="2263091" cy="796478"/>
            </a:xfrm>
            <a:custGeom>
              <a:avLst/>
              <a:gdLst>
                <a:gd name="T0" fmla="*/ 1401 w 1815"/>
                <a:gd name="T1" fmla="*/ 640 h 641"/>
                <a:gd name="T2" fmla="*/ 0 w 1815"/>
                <a:gd name="T3" fmla="*/ 640 h 641"/>
                <a:gd name="T4" fmla="*/ 167 w 1815"/>
                <a:gd name="T5" fmla="*/ 331 h 641"/>
                <a:gd name="T6" fmla="*/ 167 w 1815"/>
                <a:gd name="T7" fmla="*/ 331 h 641"/>
                <a:gd name="T8" fmla="*/ 719 w 1815"/>
                <a:gd name="T9" fmla="*/ 0 h 641"/>
                <a:gd name="T10" fmla="*/ 1814 w 1815"/>
                <a:gd name="T11" fmla="*/ 0 h 641"/>
                <a:gd name="T12" fmla="*/ 1726 w 1815"/>
                <a:gd name="T13" fmla="*/ 382 h 641"/>
                <a:gd name="T14" fmla="*/ 1726 w 1815"/>
                <a:gd name="T15" fmla="*/ 382 h 641"/>
                <a:gd name="T16" fmla="*/ 1401 w 1815"/>
                <a:gd name="T17" fmla="*/ 640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5" h="641">
                  <a:moveTo>
                    <a:pt x="1401" y="640"/>
                  </a:moveTo>
                  <a:lnTo>
                    <a:pt x="0" y="640"/>
                  </a:lnTo>
                  <a:lnTo>
                    <a:pt x="167" y="331"/>
                  </a:lnTo>
                  <a:lnTo>
                    <a:pt x="167" y="331"/>
                  </a:lnTo>
                  <a:cubicBezTo>
                    <a:pt x="275" y="127"/>
                    <a:pt x="488" y="0"/>
                    <a:pt x="719" y="0"/>
                  </a:cubicBezTo>
                  <a:lnTo>
                    <a:pt x="1814" y="0"/>
                  </a:lnTo>
                  <a:lnTo>
                    <a:pt x="1726" y="382"/>
                  </a:lnTo>
                  <a:lnTo>
                    <a:pt x="1726" y="382"/>
                  </a:lnTo>
                  <a:cubicBezTo>
                    <a:pt x="1691" y="533"/>
                    <a:pt x="1557" y="640"/>
                    <a:pt x="1401" y="640"/>
                  </a:cubicBezTo>
                </a:path>
              </a:pathLst>
            </a:custGeom>
            <a:solidFill>
              <a:srgbClr val="314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49" name="Freeform 200">
              <a:extLst>
                <a:ext uri="{FF2B5EF4-FFF2-40B4-BE49-F238E27FC236}">
                  <a16:creationId xmlns:a16="http://schemas.microsoft.com/office/drawing/2014/main" id="{6E087D44-7DC1-9F14-E406-186152180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01050" y="7789055"/>
              <a:ext cx="2669567" cy="2587174"/>
            </a:xfrm>
            <a:custGeom>
              <a:avLst/>
              <a:gdLst>
                <a:gd name="T0" fmla="*/ 759 w 2145"/>
                <a:gd name="T1" fmla="*/ 1495 h 2078"/>
                <a:gd name="T2" fmla="*/ 1479 w 2145"/>
                <a:gd name="T3" fmla="*/ 1495 h 2078"/>
                <a:gd name="T4" fmla="*/ 1479 w 2145"/>
                <a:gd name="T5" fmla="*/ 1495 h 2078"/>
                <a:gd name="T6" fmla="*/ 1535 w 2145"/>
                <a:gd name="T7" fmla="*/ 1450 h 2078"/>
                <a:gd name="T8" fmla="*/ 1786 w 2145"/>
                <a:gd name="T9" fmla="*/ 358 h 2078"/>
                <a:gd name="T10" fmla="*/ 1786 w 2145"/>
                <a:gd name="T11" fmla="*/ 358 h 2078"/>
                <a:gd name="T12" fmla="*/ 2136 w 2145"/>
                <a:gd name="T13" fmla="*/ 37 h 2078"/>
                <a:gd name="T14" fmla="*/ 2144 w 2145"/>
                <a:gd name="T15" fmla="*/ 0 h 2078"/>
                <a:gd name="T16" fmla="*/ 2144 w 2145"/>
                <a:gd name="T17" fmla="*/ 0 h 2078"/>
                <a:gd name="T18" fmla="*/ 1736 w 2145"/>
                <a:gd name="T19" fmla="*/ 326 h 2078"/>
                <a:gd name="T20" fmla="*/ 1480 w 2145"/>
                <a:gd name="T21" fmla="*/ 1437 h 2078"/>
                <a:gd name="T22" fmla="*/ 719 w 2145"/>
                <a:gd name="T23" fmla="*/ 1437 h 2078"/>
                <a:gd name="T24" fmla="*/ 719 w 2145"/>
                <a:gd name="T25" fmla="*/ 1437 h 2078"/>
                <a:gd name="T26" fmla="*/ 167 w 2145"/>
                <a:gd name="T27" fmla="*/ 1768 h 2078"/>
                <a:gd name="T28" fmla="*/ 0 w 2145"/>
                <a:gd name="T29" fmla="*/ 2077 h 2078"/>
                <a:gd name="T30" fmla="*/ 72 w 2145"/>
                <a:gd name="T31" fmla="*/ 2077 h 2078"/>
                <a:gd name="T32" fmla="*/ 206 w 2145"/>
                <a:gd name="T33" fmla="*/ 1826 h 2078"/>
                <a:gd name="T34" fmla="*/ 206 w 2145"/>
                <a:gd name="T35" fmla="*/ 1826 h 2078"/>
                <a:gd name="T36" fmla="*/ 759 w 2145"/>
                <a:gd name="T37" fmla="*/ 1495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45" h="2078">
                  <a:moveTo>
                    <a:pt x="759" y="1495"/>
                  </a:moveTo>
                  <a:lnTo>
                    <a:pt x="1479" y="1495"/>
                  </a:lnTo>
                  <a:lnTo>
                    <a:pt x="1479" y="1495"/>
                  </a:lnTo>
                  <a:cubicBezTo>
                    <a:pt x="1505" y="1495"/>
                    <a:pt x="1528" y="1477"/>
                    <a:pt x="1535" y="1450"/>
                  </a:cubicBezTo>
                  <a:lnTo>
                    <a:pt x="1786" y="358"/>
                  </a:lnTo>
                  <a:lnTo>
                    <a:pt x="1786" y="358"/>
                  </a:lnTo>
                  <a:cubicBezTo>
                    <a:pt x="1825" y="187"/>
                    <a:pt x="1966" y="61"/>
                    <a:pt x="2136" y="37"/>
                  </a:cubicBezTo>
                  <a:lnTo>
                    <a:pt x="2144" y="0"/>
                  </a:lnTo>
                  <a:lnTo>
                    <a:pt x="2144" y="0"/>
                  </a:lnTo>
                  <a:cubicBezTo>
                    <a:pt x="1949" y="0"/>
                    <a:pt x="1780" y="135"/>
                    <a:pt x="1736" y="326"/>
                  </a:cubicBezTo>
                  <a:lnTo>
                    <a:pt x="1480" y="1437"/>
                  </a:lnTo>
                  <a:lnTo>
                    <a:pt x="719" y="1437"/>
                  </a:lnTo>
                  <a:lnTo>
                    <a:pt x="719" y="1437"/>
                  </a:lnTo>
                  <a:cubicBezTo>
                    <a:pt x="488" y="1437"/>
                    <a:pt x="275" y="1564"/>
                    <a:pt x="167" y="1768"/>
                  </a:cubicBezTo>
                  <a:lnTo>
                    <a:pt x="0" y="2077"/>
                  </a:lnTo>
                  <a:lnTo>
                    <a:pt x="72" y="2077"/>
                  </a:lnTo>
                  <a:lnTo>
                    <a:pt x="206" y="1826"/>
                  </a:lnTo>
                  <a:lnTo>
                    <a:pt x="206" y="1826"/>
                  </a:lnTo>
                  <a:cubicBezTo>
                    <a:pt x="315" y="1622"/>
                    <a:pt x="527" y="1495"/>
                    <a:pt x="759" y="1495"/>
                  </a:cubicBezTo>
                </a:path>
              </a:pathLst>
            </a:custGeom>
            <a:solidFill>
              <a:srgbClr val="F7C2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50" name="Freeform 201">
              <a:extLst>
                <a:ext uri="{FF2B5EF4-FFF2-40B4-BE49-F238E27FC236}">
                  <a16:creationId xmlns:a16="http://schemas.microsoft.com/office/drawing/2014/main" id="{62E1BC1F-FD35-3BD4-CEA9-DC8114A1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74139" y="6223570"/>
              <a:ext cx="1592952" cy="1235909"/>
            </a:xfrm>
            <a:custGeom>
              <a:avLst/>
              <a:gdLst>
                <a:gd name="T0" fmla="*/ 1109 w 1280"/>
                <a:gd name="T1" fmla="*/ 990 h 991"/>
                <a:gd name="T2" fmla="*/ 0 w 1280"/>
                <a:gd name="T3" fmla="*/ 733 h 991"/>
                <a:gd name="T4" fmla="*/ 171 w 1280"/>
                <a:gd name="T5" fmla="*/ 0 h 991"/>
                <a:gd name="T6" fmla="*/ 1279 w 1280"/>
                <a:gd name="T7" fmla="*/ 257 h 991"/>
                <a:gd name="T8" fmla="*/ 1109 w 1280"/>
                <a:gd name="T9" fmla="*/ 990 h 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0" h="991">
                  <a:moveTo>
                    <a:pt x="1109" y="990"/>
                  </a:moveTo>
                  <a:lnTo>
                    <a:pt x="0" y="733"/>
                  </a:lnTo>
                  <a:lnTo>
                    <a:pt x="171" y="0"/>
                  </a:lnTo>
                  <a:lnTo>
                    <a:pt x="1279" y="257"/>
                  </a:lnTo>
                  <a:lnTo>
                    <a:pt x="1109" y="990"/>
                  </a:lnTo>
                </a:path>
              </a:pathLst>
            </a:custGeom>
            <a:solidFill>
              <a:srgbClr val="F055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51" name="Freeform 202">
              <a:extLst>
                <a:ext uri="{FF2B5EF4-FFF2-40B4-BE49-F238E27FC236}">
                  <a16:creationId xmlns:a16="http://schemas.microsoft.com/office/drawing/2014/main" id="{8AA6973F-4F90-FF9B-2E65-7A526D317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66249" y="6388356"/>
              <a:ext cx="900842" cy="1071121"/>
            </a:xfrm>
            <a:custGeom>
              <a:avLst/>
              <a:gdLst>
                <a:gd name="T0" fmla="*/ 553 w 724"/>
                <a:gd name="T1" fmla="*/ 861 h 862"/>
                <a:gd name="T2" fmla="*/ 0 w 724"/>
                <a:gd name="T3" fmla="*/ 733 h 862"/>
                <a:gd name="T4" fmla="*/ 171 w 724"/>
                <a:gd name="T5" fmla="*/ 0 h 862"/>
                <a:gd name="T6" fmla="*/ 723 w 724"/>
                <a:gd name="T7" fmla="*/ 128 h 862"/>
                <a:gd name="T8" fmla="*/ 553 w 724"/>
                <a:gd name="T9" fmla="*/ 861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4" h="862">
                  <a:moveTo>
                    <a:pt x="553" y="861"/>
                  </a:moveTo>
                  <a:lnTo>
                    <a:pt x="0" y="733"/>
                  </a:lnTo>
                  <a:lnTo>
                    <a:pt x="171" y="0"/>
                  </a:lnTo>
                  <a:lnTo>
                    <a:pt x="723" y="128"/>
                  </a:lnTo>
                  <a:lnTo>
                    <a:pt x="553" y="861"/>
                  </a:lnTo>
                </a:path>
              </a:pathLst>
            </a:custGeom>
            <a:solidFill>
              <a:srgbClr val="D83F6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52" name="Freeform 203">
              <a:extLst>
                <a:ext uri="{FF2B5EF4-FFF2-40B4-BE49-F238E27FC236}">
                  <a16:creationId xmlns:a16="http://schemas.microsoft.com/office/drawing/2014/main" id="{F0E1125D-1097-E011-00BC-3B4AAF5F5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6825" y="3812167"/>
              <a:ext cx="2323510" cy="1955486"/>
            </a:xfrm>
            <a:custGeom>
              <a:avLst/>
              <a:gdLst>
                <a:gd name="T0" fmla="*/ 1475 w 1867"/>
                <a:gd name="T1" fmla="*/ 1559 h 1569"/>
                <a:gd name="T2" fmla="*/ 48 w 1867"/>
                <a:gd name="T3" fmla="*/ 1119 h 1569"/>
                <a:gd name="T4" fmla="*/ 48 w 1867"/>
                <a:gd name="T5" fmla="*/ 1119 h 1569"/>
                <a:gd name="T6" fmla="*/ 9 w 1867"/>
                <a:gd name="T7" fmla="*/ 1044 h 1569"/>
                <a:gd name="T8" fmla="*/ 316 w 1867"/>
                <a:gd name="T9" fmla="*/ 49 h 1569"/>
                <a:gd name="T10" fmla="*/ 316 w 1867"/>
                <a:gd name="T11" fmla="*/ 49 h 1569"/>
                <a:gd name="T12" fmla="*/ 391 w 1867"/>
                <a:gd name="T13" fmla="*/ 10 h 1569"/>
                <a:gd name="T14" fmla="*/ 1817 w 1867"/>
                <a:gd name="T15" fmla="*/ 449 h 1569"/>
                <a:gd name="T16" fmla="*/ 1817 w 1867"/>
                <a:gd name="T17" fmla="*/ 449 h 1569"/>
                <a:gd name="T18" fmla="*/ 1856 w 1867"/>
                <a:gd name="T19" fmla="*/ 524 h 1569"/>
                <a:gd name="T20" fmla="*/ 1550 w 1867"/>
                <a:gd name="T21" fmla="*/ 1519 h 1569"/>
                <a:gd name="T22" fmla="*/ 1550 w 1867"/>
                <a:gd name="T23" fmla="*/ 1519 h 1569"/>
                <a:gd name="T24" fmla="*/ 1475 w 1867"/>
                <a:gd name="T25" fmla="*/ 1559 h 1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67" h="1569">
                  <a:moveTo>
                    <a:pt x="1475" y="1559"/>
                  </a:moveTo>
                  <a:lnTo>
                    <a:pt x="48" y="1119"/>
                  </a:lnTo>
                  <a:lnTo>
                    <a:pt x="48" y="1119"/>
                  </a:lnTo>
                  <a:cubicBezTo>
                    <a:pt x="17" y="1109"/>
                    <a:pt x="0" y="1076"/>
                    <a:pt x="9" y="1044"/>
                  </a:cubicBezTo>
                  <a:lnTo>
                    <a:pt x="316" y="49"/>
                  </a:lnTo>
                  <a:lnTo>
                    <a:pt x="316" y="49"/>
                  </a:lnTo>
                  <a:cubicBezTo>
                    <a:pt x="326" y="17"/>
                    <a:pt x="358" y="0"/>
                    <a:pt x="391" y="10"/>
                  </a:cubicBezTo>
                  <a:lnTo>
                    <a:pt x="1817" y="449"/>
                  </a:lnTo>
                  <a:lnTo>
                    <a:pt x="1817" y="449"/>
                  </a:lnTo>
                  <a:cubicBezTo>
                    <a:pt x="1849" y="459"/>
                    <a:pt x="1866" y="492"/>
                    <a:pt x="1856" y="524"/>
                  </a:cubicBezTo>
                  <a:lnTo>
                    <a:pt x="1550" y="1519"/>
                  </a:lnTo>
                  <a:lnTo>
                    <a:pt x="1550" y="1519"/>
                  </a:lnTo>
                  <a:cubicBezTo>
                    <a:pt x="1540" y="1551"/>
                    <a:pt x="1506" y="1568"/>
                    <a:pt x="1475" y="1559"/>
                  </a:cubicBezTo>
                </a:path>
              </a:pathLst>
            </a:custGeom>
            <a:solidFill>
              <a:srgbClr val="F7C2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53" name="Freeform 119">
              <a:extLst>
                <a:ext uri="{FF2B5EF4-FFF2-40B4-BE49-F238E27FC236}">
                  <a16:creationId xmlns:a16="http://schemas.microsoft.com/office/drawing/2014/main" id="{7BF75A91-628E-1ECF-2706-7F500D468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3167" y="3884519"/>
              <a:ext cx="1531275" cy="518674"/>
            </a:xfrm>
            <a:custGeom>
              <a:avLst/>
              <a:gdLst>
                <a:gd name="connsiteX0" fmla="*/ 1378305 w 1531275"/>
                <a:gd name="connsiteY0" fmla="*/ 417998 h 518674"/>
                <a:gd name="connsiteX1" fmla="*/ 1448789 w 1531275"/>
                <a:gd name="connsiteY1" fmla="*/ 427505 h 518674"/>
                <a:gd name="connsiteX2" fmla="*/ 1530581 w 1531275"/>
                <a:gd name="connsiteY2" fmla="*/ 497224 h 518674"/>
                <a:gd name="connsiteX3" fmla="*/ 1424003 w 1531275"/>
                <a:gd name="connsiteY3" fmla="*/ 508633 h 518674"/>
                <a:gd name="connsiteX4" fmla="*/ 1342211 w 1531275"/>
                <a:gd name="connsiteY4" fmla="*/ 438914 h 518674"/>
                <a:gd name="connsiteX5" fmla="*/ 1378305 w 1531275"/>
                <a:gd name="connsiteY5" fmla="*/ 417998 h 518674"/>
                <a:gd name="connsiteX6" fmla="*/ 932761 w 1531275"/>
                <a:gd name="connsiteY6" fmla="*/ 281072 h 518674"/>
                <a:gd name="connsiteX7" fmla="*/ 1003863 w 1531275"/>
                <a:gd name="connsiteY7" fmla="*/ 290005 h 518674"/>
                <a:gd name="connsiteX8" fmla="*/ 1085653 w 1531275"/>
                <a:gd name="connsiteY8" fmla="*/ 360218 h 518674"/>
                <a:gd name="connsiteX9" fmla="*/ 977839 w 1531275"/>
                <a:gd name="connsiteY9" fmla="*/ 371502 h 518674"/>
                <a:gd name="connsiteX10" fmla="*/ 896049 w 1531275"/>
                <a:gd name="connsiteY10" fmla="*/ 301290 h 518674"/>
                <a:gd name="connsiteX11" fmla="*/ 932761 w 1531275"/>
                <a:gd name="connsiteY11" fmla="*/ 281072 h 518674"/>
                <a:gd name="connsiteX12" fmla="*/ 488031 w 1531275"/>
                <a:gd name="connsiteY12" fmla="*/ 143745 h 518674"/>
                <a:gd name="connsiteX13" fmla="*/ 558241 w 1531275"/>
                <a:gd name="connsiteY13" fmla="*/ 152679 h 518674"/>
                <a:gd name="connsiteX14" fmla="*/ 639537 w 1531275"/>
                <a:gd name="connsiteY14" fmla="*/ 222894 h 518674"/>
                <a:gd name="connsiteX15" fmla="*/ 533607 w 1531275"/>
                <a:gd name="connsiteY15" fmla="*/ 234178 h 518674"/>
                <a:gd name="connsiteX16" fmla="*/ 451079 w 1531275"/>
                <a:gd name="connsiteY16" fmla="*/ 163964 h 518674"/>
                <a:gd name="connsiteX17" fmla="*/ 488031 w 1531275"/>
                <a:gd name="connsiteY17" fmla="*/ 143745 h 518674"/>
                <a:gd name="connsiteX18" fmla="*/ 36789 w 1531275"/>
                <a:gd name="connsiteY18" fmla="*/ 535 h 518674"/>
                <a:gd name="connsiteX19" fmla="*/ 107273 w 1531275"/>
                <a:gd name="connsiteY19" fmla="*/ 10042 h 518674"/>
                <a:gd name="connsiteX20" fmla="*/ 189065 w 1531275"/>
                <a:gd name="connsiteY20" fmla="*/ 79761 h 518674"/>
                <a:gd name="connsiteX21" fmla="*/ 82487 w 1531275"/>
                <a:gd name="connsiteY21" fmla="*/ 91170 h 518674"/>
                <a:gd name="connsiteX22" fmla="*/ 695 w 1531275"/>
                <a:gd name="connsiteY22" fmla="*/ 21451 h 518674"/>
                <a:gd name="connsiteX23" fmla="*/ 36789 w 1531275"/>
                <a:gd name="connsiteY23" fmla="*/ 535 h 518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531275" h="518674">
                  <a:moveTo>
                    <a:pt x="1378305" y="417998"/>
                  </a:moveTo>
                  <a:cubicBezTo>
                    <a:pt x="1397669" y="416097"/>
                    <a:pt x="1422765" y="419266"/>
                    <a:pt x="1448789" y="427505"/>
                  </a:cubicBezTo>
                  <a:cubicBezTo>
                    <a:pt x="1500837" y="443984"/>
                    <a:pt x="1536777" y="474407"/>
                    <a:pt x="1530581" y="497224"/>
                  </a:cubicBezTo>
                  <a:cubicBezTo>
                    <a:pt x="1524385" y="521309"/>
                    <a:pt x="1476053" y="525112"/>
                    <a:pt x="1424003" y="508633"/>
                  </a:cubicBezTo>
                  <a:cubicBezTo>
                    <a:pt x="1370715" y="493421"/>
                    <a:pt x="1334777" y="460463"/>
                    <a:pt x="1342211" y="438914"/>
                  </a:cubicBezTo>
                  <a:cubicBezTo>
                    <a:pt x="1345309" y="426871"/>
                    <a:pt x="1358941" y="419900"/>
                    <a:pt x="1378305" y="417998"/>
                  </a:cubicBezTo>
                  <a:close/>
                  <a:moveTo>
                    <a:pt x="932761" y="281072"/>
                  </a:moveTo>
                  <a:cubicBezTo>
                    <a:pt x="952125" y="279035"/>
                    <a:pt x="977219" y="281856"/>
                    <a:pt x="1003863" y="290005"/>
                  </a:cubicBezTo>
                  <a:cubicBezTo>
                    <a:pt x="1055911" y="306305"/>
                    <a:pt x="1091849" y="337650"/>
                    <a:pt x="1085653" y="360218"/>
                  </a:cubicBezTo>
                  <a:cubicBezTo>
                    <a:pt x="1078219" y="382786"/>
                    <a:pt x="1031127" y="387801"/>
                    <a:pt x="977839" y="371502"/>
                  </a:cubicBezTo>
                  <a:cubicBezTo>
                    <a:pt x="925791" y="355203"/>
                    <a:pt x="889853" y="323858"/>
                    <a:pt x="896049" y="301290"/>
                  </a:cubicBezTo>
                  <a:cubicBezTo>
                    <a:pt x="899767" y="290006"/>
                    <a:pt x="913399" y="283110"/>
                    <a:pt x="932761" y="281072"/>
                  </a:cubicBezTo>
                  <a:close/>
                  <a:moveTo>
                    <a:pt x="488031" y="143745"/>
                  </a:moveTo>
                  <a:cubicBezTo>
                    <a:pt x="507431" y="141708"/>
                    <a:pt x="532375" y="144529"/>
                    <a:pt x="558241" y="152679"/>
                  </a:cubicBezTo>
                  <a:cubicBezTo>
                    <a:pt x="609975" y="168979"/>
                    <a:pt x="646929" y="200325"/>
                    <a:pt x="639537" y="222894"/>
                  </a:cubicBezTo>
                  <a:cubicBezTo>
                    <a:pt x="632147" y="245463"/>
                    <a:pt x="585341" y="250478"/>
                    <a:pt x="533607" y="234178"/>
                  </a:cubicBezTo>
                  <a:cubicBezTo>
                    <a:pt x="481873" y="217879"/>
                    <a:pt x="444921" y="186533"/>
                    <a:pt x="451079" y="163964"/>
                  </a:cubicBezTo>
                  <a:cubicBezTo>
                    <a:pt x="454773" y="152679"/>
                    <a:pt x="468631" y="145783"/>
                    <a:pt x="488031" y="143745"/>
                  </a:cubicBezTo>
                  <a:close/>
                  <a:moveTo>
                    <a:pt x="36789" y="535"/>
                  </a:moveTo>
                  <a:cubicBezTo>
                    <a:pt x="56153" y="-1366"/>
                    <a:pt x="81249" y="1803"/>
                    <a:pt x="107273" y="10042"/>
                  </a:cubicBezTo>
                  <a:cubicBezTo>
                    <a:pt x="160561" y="25254"/>
                    <a:pt x="196499" y="56944"/>
                    <a:pt x="189065" y="79761"/>
                  </a:cubicBezTo>
                  <a:cubicBezTo>
                    <a:pt x="182867" y="103846"/>
                    <a:pt x="134537" y="107649"/>
                    <a:pt x="82487" y="91170"/>
                  </a:cubicBezTo>
                  <a:cubicBezTo>
                    <a:pt x="30437" y="75958"/>
                    <a:pt x="-5501" y="43000"/>
                    <a:pt x="695" y="21451"/>
                  </a:cubicBezTo>
                  <a:cubicBezTo>
                    <a:pt x="3793" y="9408"/>
                    <a:pt x="17425" y="2436"/>
                    <a:pt x="36789" y="535"/>
                  </a:cubicBezTo>
                  <a:close/>
                </a:path>
              </a:pathLst>
            </a:custGeom>
            <a:solidFill>
              <a:srgbClr val="EEF2F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54" name="Freeform 208">
              <a:extLst>
                <a:ext uri="{FF2B5EF4-FFF2-40B4-BE49-F238E27FC236}">
                  <a16:creationId xmlns:a16="http://schemas.microsoft.com/office/drawing/2014/main" id="{E2DA47F5-2820-89CB-F7FB-13A5423C6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72600" y="4355971"/>
              <a:ext cx="1862104" cy="1197460"/>
            </a:xfrm>
            <a:custGeom>
              <a:avLst/>
              <a:gdLst>
                <a:gd name="T0" fmla="*/ 1447 w 1497"/>
                <a:gd name="T1" fmla="*/ 388 h 962"/>
                <a:gd name="T2" fmla="*/ 222 w 1497"/>
                <a:gd name="T3" fmla="*/ 10 h 962"/>
                <a:gd name="T4" fmla="*/ 222 w 1497"/>
                <a:gd name="T5" fmla="*/ 10 h 962"/>
                <a:gd name="T6" fmla="*/ 147 w 1497"/>
                <a:gd name="T7" fmla="*/ 50 h 962"/>
                <a:gd name="T8" fmla="*/ 9 w 1497"/>
                <a:gd name="T9" fmla="*/ 499 h 962"/>
                <a:gd name="T10" fmla="*/ 9 w 1497"/>
                <a:gd name="T11" fmla="*/ 499 h 962"/>
                <a:gd name="T12" fmla="*/ 48 w 1497"/>
                <a:gd name="T13" fmla="*/ 574 h 962"/>
                <a:gd name="T14" fmla="*/ 1273 w 1497"/>
                <a:gd name="T15" fmla="*/ 951 h 962"/>
                <a:gd name="T16" fmla="*/ 1273 w 1497"/>
                <a:gd name="T17" fmla="*/ 951 h 962"/>
                <a:gd name="T18" fmla="*/ 1348 w 1497"/>
                <a:gd name="T19" fmla="*/ 912 h 962"/>
                <a:gd name="T20" fmla="*/ 1486 w 1497"/>
                <a:gd name="T21" fmla="*/ 462 h 962"/>
                <a:gd name="T22" fmla="*/ 1486 w 1497"/>
                <a:gd name="T23" fmla="*/ 462 h 962"/>
                <a:gd name="T24" fmla="*/ 1447 w 1497"/>
                <a:gd name="T25" fmla="*/ 388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7" h="962">
                  <a:moveTo>
                    <a:pt x="1447" y="388"/>
                  </a:moveTo>
                  <a:lnTo>
                    <a:pt x="222" y="10"/>
                  </a:lnTo>
                  <a:lnTo>
                    <a:pt x="222" y="10"/>
                  </a:lnTo>
                  <a:cubicBezTo>
                    <a:pt x="190" y="0"/>
                    <a:pt x="157" y="18"/>
                    <a:pt x="147" y="50"/>
                  </a:cubicBezTo>
                  <a:lnTo>
                    <a:pt x="9" y="499"/>
                  </a:lnTo>
                  <a:lnTo>
                    <a:pt x="9" y="499"/>
                  </a:lnTo>
                  <a:cubicBezTo>
                    <a:pt x="0" y="531"/>
                    <a:pt x="17" y="564"/>
                    <a:pt x="48" y="574"/>
                  </a:cubicBezTo>
                  <a:lnTo>
                    <a:pt x="1273" y="951"/>
                  </a:lnTo>
                  <a:lnTo>
                    <a:pt x="1273" y="951"/>
                  </a:lnTo>
                  <a:cubicBezTo>
                    <a:pt x="1305" y="961"/>
                    <a:pt x="1338" y="943"/>
                    <a:pt x="1348" y="912"/>
                  </a:cubicBezTo>
                  <a:lnTo>
                    <a:pt x="1486" y="462"/>
                  </a:lnTo>
                  <a:lnTo>
                    <a:pt x="1486" y="462"/>
                  </a:lnTo>
                  <a:cubicBezTo>
                    <a:pt x="1496" y="431"/>
                    <a:pt x="1478" y="397"/>
                    <a:pt x="1447" y="38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55" name="Freeform 209">
              <a:extLst>
                <a:ext uri="{FF2B5EF4-FFF2-40B4-BE49-F238E27FC236}">
                  <a16:creationId xmlns:a16="http://schemas.microsoft.com/office/drawing/2014/main" id="{1EA6F0F9-C626-F781-AE80-E590176815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50514" y="6355398"/>
              <a:ext cx="1603937" cy="1312809"/>
            </a:xfrm>
            <a:custGeom>
              <a:avLst/>
              <a:gdLst>
                <a:gd name="T0" fmla="*/ 104 w 1288"/>
                <a:gd name="T1" fmla="*/ 810 h 1053"/>
                <a:gd name="T2" fmla="*/ 104 w 1288"/>
                <a:gd name="T3" fmla="*/ 810 h 1053"/>
                <a:gd name="T4" fmla="*/ 473 w 1288"/>
                <a:gd name="T5" fmla="*/ 157 h 1053"/>
                <a:gd name="T6" fmla="*/ 473 w 1288"/>
                <a:gd name="T7" fmla="*/ 157 h 1053"/>
                <a:gd name="T8" fmla="*/ 1220 w 1288"/>
                <a:gd name="T9" fmla="*/ 240 h 1053"/>
                <a:gd name="T10" fmla="*/ 1220 w 1288"/>
                <a:gd name="T11" fmla="*/ 240 h 1053"/>
                <a:gd name="T12" fmla="*/ 1120 w 1288"/>
                <a:gd name="T13" fmla="*/ 684 h 1053"/>
                <a:gd name="T14" fmla="*/ 1211 w 1288"/>
                <a:gd name="T15" fmla="*/ 854 h 1053"/>
                <a:gd name="T16" fmla="*/ 963 w 1288"/>
                <a:gd name="T17" fmla="*/ 825 h 1053"/>
                <a:gd name="T18" fmla="*/ 963 w 1288"/>
                <a:gd name="T19" fmla="*/ 825 h 1053"/>
                <a:gd name="T20" fmla="*/ 850 w 1288"/>
                <a:gd name="T21" fmla="*/ 894 h 1053"/>
                <a:gd name="T22" fmla="*/ 850 w 1288"/>
                <a:gd name="T23" fmla="*/ 894 h 1053"/>
                <a:gd name="T24" fmla="*/ 104 w 1288"/>
                <a:gd name="T25" fmla="*/ 81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8" h="1053">
                  <a:moveTo>
                    <a:pt x="104" y="810"/>
                  </a:moveTo>
                  <a:lnTo>
                    <a:pt x="104" y="810"/>
                  </a:lnTo>
                  <a:cubicBezTo>
                    <a:pt x="0" y="606"/>
                    <a:pt x="166" y="314"/>
                    <a:pt x="473" y="157"/>
                  </a:cubicBezTo>
                  <a:lnTo>
                    <a:pt x="473" y="157"/>
                  </a:lnTo>
                  <a:cubicBezTo>
                    <a:pt x="781" y="0"/>
                    <a:pt x="1116" y="37"/>
                    <a:pt x="1220" y="240"/>
                  </a:cubicBezTo>
                  <a:lnTo>
                    <a:pt x="1220" y="240"/>
                  </a:lnTo>
                  <a:cubicBezTo>
                    <a:pt x="1287" y="371"/>
                    <a:pt x="1242" y="539"/>
                    <a:pt x="1120" y="684"/>
                  </a:cubicBezTo>
                  <a:lnTo>
                    <a:pt x="1211" y="854"/>
                  </a:lnTo>
                  <a:lnTo>
                    <a:pt x="963" y="825"/>
                  </a:lnTo>
                  <a:lnTo>
                    <a:pt x="963" y="825"/>
                  </a:lnTo>
                  <a:cubicBezTo>
                    <a:pt x="929" y="850"/>
                    <a:pt x="891" y="873"/>
                    <a:pt x="850" y="894"/>
                  </a:cubicBezTo>
                  <a:lnTo>
                    <a:pt x="850" y="894"/>
                  </a:lnTo>
                  <a:cubicBezTo>
                    <a:pt x="541" y="1052"/>
                    <a:pt x="208" y="1014"/>
                    <a:pt x="104" y="810"/>
                  </a:cubicBezTo>
                </a:path>
              </a:pathLst>
            </a:custGeom>
            <a:solidFill>
              <a:srgbClr val="F7C2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56" name="Freeform 210">
              <a:extLst>
                <a:ext uri="{FF2B5EF4-FFF2-40B4-BE49-F238E27FC236}">
                  <a16:creationId xmlns:a16="http://schemas.microsoft.com/office/drawing/2014/main" id="{9B2A4C09-7F1E-4514-A3FC-FBCB67C3A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7415" y="6899199"/>
              <a:ext cx="972251" cy="763520"/>
            </a:xfrm>
            <a:custGeom>
              <a:avLst/>
              <a:gdLst>
                <a:gd name="T0" fmla="*/ 751 w 781"/>
                <a:gd name="T1" fmla="*/ 294 h 614"/>
                <a:gd name="T2" fmla="*/ 751 w 781"/>
                <a:gd name="T3" fmla="*/ 294 h 614"/>
                <a:gd name="T4" fmla="*/ 47 w 781"/>
                <a:gd name="T5" fmla="*/ 84 h 614"/>
                <a:gd name="T6" fmla="*/ 47 w 781"/>
                <a:gd name="T7" fmla="*/ 84 h 614"/>
                <a:gd name="T8" fmla="*/ 44 w 781"/>
                <a:gd name="T9" fmla="*/ 373 h 614"/>
                <a:gd name="T10" fmla="*/ 44 w 781"/>
                <a:gd name="T11" fmla="*/ 373 h 614"/>
                <a:gd name="T12" fmla="*/ 772 w 781"/>
                <a:gd name="T13" fmla="*/ 466 h 614"/>
                <a:gd name="T14" fmla="*/ 772 w 781"/>
                <a:gd name="T15" fmla="*/ 466 h 614"/>
                <a:gd name="T16" fmla="*/ 751 w 781"/>
                <a:gd name="T17" fmla="*/ 294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1" h="614">
                  <a:moveTo>
                    <a:pt x="751" y="294"/>
                  </a:moveTo>
                  <a:lnTo>
                    <a:pt x="751" y="294"/>
                  </a:lnTo>
                  <a:cubicBezTo>
                    <a:pt x="664" y="83"/>
                    <a:pt x="366" y="0"/>
                    <a:pt x="47" y="84"/>
                  </a:cubicBezTo>
                  <a:lnTo>
                    <a:pt x="47" y="84"/>
                  </a:lnTo>
                  <a:cubicBezTo>
                    <a:pt x="4" y="185"/>
                    <a:pt x="0" y="287"/>
                    <a:pt x="44" y="373"/>
                  </a:cubicBezTo>
                  <a:lnTo>
                    <a:pt x="44" y="373"/>
                  </a:lnTo>
                  <a:cubicBezTo>
                    <a:pt x="146" y="573"/>
                    <a:pt x="469" y="613"/>
                    <a:pt x="772" y="466"/>
                  </a:cubicBezTo>
                  <a:lnTo>
                    <a:pt x="772" y="466"/>
                  </a:lnTo>
                  <a:cubicBezTo>
                    <a:pt x="780" y="406"/>
                    <a:pt x="774" y="349"/>
                    <a:pt x="751" y="294"/>
                  </a:cubicBezTo>
                </a:path>
              </a:pathLst>
            </a:custGeom>
            <a:solidFill>
              <a:srgbClr val="E1A45A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57" name="Freeform 211">
              <a:extLst>
                <a:ext uri="{FF2B5EF4-FFF2-40B4-BE49-F238E27FC236}">
                  <a16:creationId xmlns:a16="http://schemas.microsoft.com/office/drawing/2014/main" id="{BEFB1378-CED3-676B-2863-C43522456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841" y="6981594"/>
              <a:ext cx="1664358" cy="1488584"/>
            </a:xfrm>
            <a:custGeom>
              <a:avLst/>
              <a:gdLst>
                <a:gd name="T0" fmla="*/ 1246 w 1334"/>
                <a:gd name="T1" fmla="*/ 277 h 1197"/>
                <a:gd name="T2" fmla="*/ 1246 w 1334"/>
                <a:gd name="T3" fmla="*/ 277 h 1197"/>
                <a:gd name="T4" fmla="*/ 509 w 1334"/>
                <a:gd name="T5" fmla="*/ 132 h 1197"/>
                <a:gd name="T6" fmla="*/ 509 w 1334"/>
                <a:gd name="T7" fmla="*/ 132 h 1197"/>
                <a:gd name="T8" fmla="*/ 87 w 1334"/>
                <a:gd name="T9" fmla="*/ 755 h 1197"/>
                <a:gd name="T10" fmla="*/ 87 w 1334"/>
                <a:gd name="T11" fmla="*/ 755 h 1197"/>
                <a:gd name="T12" fmla="*/ 490 w 1334"/>
                <a:gd name="T13" fmla="*/ 967 h 1197"/>
                <a:gd name="T14" fmla="*/ 524 w 1334"/>
                <a:gd name="T15" fmla="*/ 1196 h 1197"/>
                <a:gd name="T16" fmla="*/ 700 w 1334"/>
                <a:gd name="T17" fmla="*/ 940 h 1197"/>
                <a:gd name="T18" fmla="*/ 700 w 1334"/>
                <a:gd name="T19" fmla="*/ 940 h 1197"/>
                <a:gd name="T20" fmla="*/ 826 w 1334"/>
                <a:gd name="T21" fmla="*/ 899 h 1197"/>
                <a:gd name="T22" fmla="*/ 826 w 1334"/>
                <a:gd name="T23" fmla="*/ 899 h 1197"/>
                <a:gd name="T24" fmla="*/ 1246 w 1334"/>
                <a:gd name="T25" fmla="*/ 277 h 1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4" h="1197">
                  <a:moveTo>
                    <a:pt x="1246" y="277"/>
                  </a:moveTo>
                  <a:lnTo>
                    <a:pt x="1246" y="277"/>
                  </a:lnTo>
                  <a:cubicBezTo>
                    <a:pt x="1159" y="65"/>
                    <a:pt x="830" y="0"/>
                    <a:pt x="509" y="132"/>
                  </a:cubicBezTo>
                  <a:lnTo>
                    <a:pt x="509" y="132"/>
                  </a:lnTo>
                  <a:cubicBezTo>
                    <a:pt x="189" y="265"/>
                    <a:pt x="0" y="543"/>
                    <a:pt x="87" y="755"/>
                  </a:cubicBezTo>
                  <a:lnTo>
                    <a:pt x="87" y="755"/>
                  </a:lnTo>
                  <a:cubicBezTo>
                    <a:pt x="144" y="891"/>
                    <a:pt x="300" y="965"/>
                    <a:pt x="490" y="967"/>
                  </a:cubicBezTo>
                  <a:lnTo>
                    <a:pt x="524" y="1196"/>
                  </a:lnTo>
                  <a:lnTo>
                    <a:pt x="700" y="940"/>
                  </a:lnTo>
                  <a:lnTo>
                    <a:pt x="700" y="940"/>
                  </a:lnTo>
                  <a:cubicBezTo>
                    <a:pt x="741" y="930"/>
                    <a:pt x="783" y="916"/>
                    <a:pt x="826" y="899"/>
                  </a:cubicBezTo>
                  <a:lnTo>
                    <a:pt x="826" y="899"/>
                  </a:lnTo>
                  <a:cubicBezTo>
                    <a:pt x="1144" y="767"/>
                    <a:pt x="1333" y="488"/>
                    <a:pt x="1246" y="277"/>
                  </a:cubicBezTo>
                </a:path>
              </a:pathLst>
            </a:custGeom>
            <a:solidFill>
              <a:srgbClr val="739CF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58" name="Freeform 212">
              <a:extLst>
                <a:ext uri="{FF2B5EF4-FFF2-40B4-BE49-F238E27FC236}">
                  <a16:creationId xmlns:a16="http://schemas.microsoft.com/office/drawing/2014/main" id="{1DAFF3EF-BEDB-BC7A-42E4-7062E45B2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0791" y="4004424"/>
              <a:ext cx="2394920" cy="2334497"/>
            </a:xfrm>
            <a:custGeom>
              <a:avLst/>
              <a:gdLst>
                <a:gd name="T0" fmla="*/ 726 w 1924"/>
                <a:gd name="T1" fmla="*/ 1872 h 1873"/>
                <a:gd name="T2" fmla="*/ 0 w 1924"/>
                <a:gd name="T3" fmla="*/ 1018 h 1873"/>
                <a:gd name="T4" fmla="*/ 1197 w 1924"/>
                <a:gd name="T5" fmla="*/ 0 h 1873"/>
                <a:gd name="T6" fmla="*/ 1923 w 1924"/>
                <a:gd name="T7" fmla="*/ 854 h 1873"/>
                <a:gd name="T8" fmla="*/ 726 w 1924"/>
                <a:gd name="T9" fmla="*/ 1872 h 1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4" h="1873">
                  <a:moveTo>
                    <a:pt x="726" y="1872"/>
                  </a:moveTo>
                  <a:lnTo>
                    <a:pt x="0" y="1018"/>
                  </a:lnTo>
                  <a:lnTo>
                    <a:pt x="1197" y="0"/>
                  </a:lnTo>
                  <a:lnTo>
                    <a:pt x="1923" y="854"/>
                  </a:lnTo>
                  <a:lnTo>
                    <a:pt x="726" y="1872"/>
                  </a:lnTo>
                </a:path>
              </a:pathLst>
            </a:custGeom>
            <a:solidFill>
              <a:srgbClr val="98C8E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59" name="Freeform 213">
              <a:extLst>
                <a:ext uri="{FF2B5EF4-FFF2-40B4-BE49-F238E27FC236}">
                  <a16:creationId xmlns:a16="http://schemas.microsoft.com/office/drawing/2014/main" id="{CE0B7061-44F5-7549-88B6-BC70F12D3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5013" y="4152729"/>
              <a:ext cx="1252390" cy="1318305"/>
            </a:xfrm>
            <a:custGeom>
              <a:avLst/>
              <a:gdLst>
                <a:gd name="T0" fmla="*/ 619 w 1007"/>
                <a:gd name="T1" fmla="*/ 1056 h 1057"/>
                <a:gd name="T2" fmla="*/ 0 w 1007"/>
                <a:gd name="T3" fmla="*/ 329 h 1057"/>
                <a:gd name="T4" fmla="*/ 387 w 1007"/>
                <a:gd name="T5" fmla="*/ 0 h 1057"/>
                <a:gd name="T6" fmla="*/ 1006 w 1007"/>
                <a:gd name="T7" fmla="*/ 727 h 1057"/>
                <a:gd name="T8" fmla="*/ 619 w 1007"/>
                <a:gd name="T9" fmla="*/ 1056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7" h="1057">
                  <a:moveTo>
                    <a:pt x="619" y="1056"/>
                  </a:moveTo>
                  <a:lnTo>
                    <a:pt x="0" y="329"/>
                  </a:lnTo>
                  <a:lnTo>
                    <a:pt x="387" y="0"/>
                  </a:lnTo>
                  <a:lnTo>
                    <a:pt x="1006" y="727"/>
                  </a:lnTo>
                  <a:lnTo>
                    <a:pt x="619" y="1056"/>
                  </a:lnTo>
                </a:path>
              </a:pathLst>
            </a:custGeom>
            <a:solidFill>
              <a:srgbClr val="EEF2F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60" name="Freeform 126">
              <a:extLst>
                <a:ext uri="{FF2B5EF4-FFF2-40B4-BE49-F238E27FC236}">
                  <a16:creationId xmlns:a16="http://schemas.microsoft.com/office/drawing/2014/main" id="{7A4E9DB0-1EFF-4027-12B8-AA728AC14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36131" y="4662221"/>
              <a:ext cx="1402739" cy="1440704"/>
            </a:xfrm>
            <a:custGeom>
              <a:avLst/>
              <a:gdLst>
                <a:gd name="connsiteX0" fmla="*/ 34080 w 1402739"/>
                <a:gd name="connsiteY0" fmla="*/ 521270 h 1440704"/>
                <a:gd name="connsiteX1" fmla="*/ 54971 w 1402739"/>
                <a:gd name="connsiteY1" fmla="*/ 531380 h 1440704"/>
                <a:gd name="connsiteX2" fmla="*/ 787094 w 1402739"/>
                <a:gd name="connsiteY2" fmla="*/ 1389999 h 1440704"/>
                <a:gd name="connsiteX3" fmla="*/ 783352 w 1402739"/>
                <a:gd name="connsiteY3" fmla="*/ 1433552 h 1440704"/>
                <a:gd name="connsiteX4" fmla="*/ 739699 w 1402739"/>
                <a:gd name="connsiteY4" fmla="*/ 1429819 h 1440704"/>
                <a:gd name="connsiteX5" fmla="*/ 7576 w 1402739"/>
                <a:gd name="connsiteY5" fmla="*/ 572445 h 1440704"/>
                <a:gd name="connsiteX6" fmla="*/ 11318 w 1402739"/>
                <a:gd name="connsiteY6" fmla="*/ 528892 h 1440704"/>
                <a:gd name="connsiteX7" fmla="*/ 34080 w 1402739"/>
                <a:gd name="connsiteY7" fmla="*/ 521270 h 1440704"/>
                <a:gd name="connsiteX8" fmla="*/ 154925 w 1402739"/>
                <a:gd name="connsiteY8" fmla="*/ 416905 h 1440704"/>
                <a:gd name="connsiteX9" fmla="*/ 175816 w 1402739"/>
                <a:gd name="connsiteY9" fmla="*/ 427029 h 1440704"/>
                <a:gd name="connsiteX10" fmla="*/ 907939 w 1402739"/>
                <a:gd name="connsiteY10" fmla="*/ 1285558 h 1440704"/>
                <a:gd name="connsiteX11" fmla="*/ 904197 w 1402739"/>
                <a:gd name="connsiteY11" fmla="*/ 1330416 h 1440704"/>
                <a:gd name="connsiteX12" fmla="*/ 860544 w 1402739"/>
                <a:gd name="connsiteY12" fmla="*/ 1326678 h 1440704"/>
                <a:gd name="connsiteX13" fmla="*/ 128421 w 1402739"/>
                <a:gd name="connsiteY13" fmla="*/ 468148 h 1440704"/>
                <a:gd name="connsiteX14" fmla="*/ 132163 w 1402739"/>
                <a:gd name="connsiteY14" fmla="*/ 424537 h 1440704"/>
                <a:gd name="connsiteX15" fmla="*/ 154925 w 1402739"/>
                <a:gd name="connsiteY15" fmla="*/ 416905 h 1440704"/>
                <a:gd name="connsiteX16" fmla="*/ 275300 w 1402739"/>
                <a:gd name="connsiteY16" fmla="*/ 313160 h 1440704"/>
                <a:gd name="connsiteX17" fmla="*/ 296659 w 1402739"/>
                <a:gd name="connsiteY17" fmla="*/ 323893 h 1440704"/>
                <a:gd name="connsiteX18" fmla="*/ 1028782 w 1402739"/>
                <a:gd name="connsiteY18" fmla="*/ 1181267 h 1440704"/>
                <a:gd name="connsiteX19" fmla="*/ 1023793 w 1402739"/>
                <a:gd name="connsiteY19" fmla="*/ 1226065 h 1440704"/>
                <a:gd name="connsiteX20" fmla="*/ 981387 w 1402739"/>
                <a:gd name="connsiteY20" fmla="*/ 1222332 h 1440704"/>
                <a:gd name="connsiteX21" fmla="*/ 249264 w 1402739"/>
                <a:gd name="connsiteY21" fmla="*/ 364957 h 1440704"/>
                <a:gd name="connsiteX22" fmla="*/ 253006 w 1402739"/>
                <a:gd name="connsiteY22" fmla="*/ 320160 h 1440704"/>
                <a:gd name="connsiteX23" fmla="*/ 275300 w 1402739"/>
                <a:gd name="connsiteY23" fmla="*/ 313160 h 1440704"/>
                <a:gd name="connsiteX24" fmla="*/ 401640 w 1402739"/>
                <a:gd name="connsiteY24" fmla="*/ 208789 h 1440704"/>
                <a:gd name="connsiteX25" fmla="*/ 422999 w 1402739"/>
                <a:gd name="connsiteY25" fmla="*/ 219522 h 1440704"/>
                <a:gd name="connsiteX26" fmla="*/ 1153875 w 1402739"/>
                <a:gd name="connsiteY26" fmla="*/ 1076900 h 1440704"/>
                <a:gd name="connsiteX27" fmla="*/ 1150133 w 1402739"/>
                <a:gd name="connsiteY27" fmla="*/ 1120453 h 1440704"/>
                <a:gd name="connsiteX28" fmla="*/ 1106480 w 1402739"/>
                <a:gd name="connsiteY28" fmla="*/ 1116720 h 1440704"/>
                <a:gd name="connsiteX29" fmla="*/ 375604 w 1402739"/>
                <a:gd name="connsiteY29" fmla="*/ 259342 h 1440704"/>
                <a:gd name="connsiteX30" fmla="*/ 379346 w 1402739"/>
                <a:gd name="connsiteY30" fmla="*/ 215789 h 1440704"/>
                <a:gd name="connsiteX31" fmla="*/ 401640 w 1402739"/>
                <a:gd name="connsiteY31" fmla="*/ 208789 h 1440704"/>
                <a:gd name="connsiteX32" fmla="*/ 523672 w 1402739"/>
                <a:gd name="connsiteY32" fmla="*/ 103962 h 1440704"/>
                <a:gd name="connsiteX33" fmla="*/ 544998 w 1402739"/>
                <a:gd name="connsiteY33" fmla="*/ 115162 h 1440704"/>
                <a:gd name="connsiteX34" fmla="*/ 1274739 w 1402739"/>
                <a:gd name="connsiteY34" fmla="*/ 972536 h 1440704"/>
                <a:gd name="connsiteX35" fmla="*/ 1271003 w 1402739"/>
                <a:gd name="connsiteY35" fmla="*/ 1016089 h 1440704"/>
                <a:gd name="connsiteX36" fmla="*/ 1227418 w 1402739"/>
                <a:gd name="connsiteY36" fmla="*/ 1012356 h 1440704"/>
                <a:gd name="connsiteX37" fmla="*/ 497677 w 1402739"/>
                <a:gd name="connsiteY37" fmla="*/ 154982 h 1440704"/>
                <a:gd name="connsiteX38" fmla="*/ 501413 w 1402739"/>
                <a:gd name="connsiteY38" fmla="*/ 111429 h 1440704"/>
                <a:gd name="connsiteX39" fmla="*/ 523672 w 1402739"/>
                <a:gd name="connsiteY39" fmla="*/ 103962 h 1440704"/>
                <a:gd name="connsiteX40" fmla="*/ 644515 w 1402739"/>
                <a:gd name="connsiteY40" fmla="*/ 209 h 1440704"/>
                <a:gd name="connsiteX41" fmla="*/ 665841 w 1402739"/>
                <a:gd name="connsiteY41" fmla="*/ 12015 h 1440704"/>
                <a:gd name="connsiteX42" fmla="*/ 1395582 w 1402739"/>
                <a:gd name="connsiteY42" fmla="*/ 868245 h 1440704"/>
                <a:gd name="connsiteX43" fmla="*/ 1391846 w 1402739"/>
                <a:gd name="connsiteY43" fmla="*/ 911740 h 1440704"/>
                <a:gd name="connsiteX44" fmla="*/ 1348261 w 1402739"/>
                <a:gd name="connsiteY44" fmla="*/ 908012 h 1440704"/>
                <a:gd name="connsiteX45" fmla="*/ 618520 w 1402739"/>
                <a:gd name="connsiteY45" fmla="*/ 51781 h 1440704"/>
                <a:gd name="connsiteX46" fmla="*/ 622256 w 1402739"/>
                <a:gd name="connsiteY46" fmla="*/ 7044 h 1440704"/>
                <a:gd name="connsiteX47" fmla="*/ 644515 w 1402739"/>
                <a:gd name="connsiteY47" fmla="*/ 209 h 1440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402739" h="1440704">
                  <a:moveTo>
                    <a:pt x="34080" y="521270"/>
                  </a:moveTo>
                  <a:cubicBezTo>
                    <a:pt x="41875" y="521737"/>
                    <a:pt x="49359" y="525159"/>
                    <a:pt x="54971" y="531380"/>
                  </a:cubicBezTo>
                  <a:lnTo>
                    <a:pt x="787094" y="1389999"/>
                  </a:lnTo>
                  <a:cubicBezTo>
                    <a:pt x="797072" y="1403687"/>
                    <a:pt x="795825" y="1422353"/>
                    <a:pt x="783352" y="1433552"/>
                  </a:cubicBezTo>
                  <a:cubicBezTo>
                    <a:pt x="769633" y="1444752"/>
                    <a:pt x="749677" y="1442263"/>
                    <a:pt x="739699" y="1429819"/>
                  </a:cubicBezTo>
                  <a:lnTo>
                    <a:pt x="7576" y="572445"/>
                  </a:lnTo>
                  <a:cubicBezTo>
                    <a:pt x="-3649" y="560001"/>
                    <a:pt x="-2402" y="538847"/>
                    <a:pt x="11318" y="528892"/>
                  </a:cubicBezTo>
                  <a:cubicBezTo>
                    <a:pt x="18178" y="523292"/>
                    <a:pt x="26285" y="520803"/>
                    <a:pt x="34080" y="521270"/>
                  </a:cubicBezTo>
                  <a:close/>
                  <a:moveTo>
                    <a:pt x="154925" y="416905"/>
                  </a:moveTo>
                  <a:cubicBezTo>
                    <a:pt x="162720" y="417372"/>
                    <a:pt x="170204" y="420799"/>
                    <a:pt x="175816" y="427029"/>
                  </a:cubicBezTo>
                  <a:lnTo>
                    <a:pt x="907939" y="1285558"/>
                  </a:lnTo>
                  <a:cubicBezTo>
                    <a:pt x="917917" y="1299264"/>
                    <a:pt x="916670" y="1319201"/>
                    <a:pt x="904197" y="1330416"/>
                  </a:cubicBezTo>
                  <a:cubicBezTo>
                    <a:pt x="890478" y="1340384"/>
                    <a:pt x="870522" y="1339138"/>
                    <a:pt x="860544" y="1326678"/>
                  </a:cubicBezTo>
                  <a:lnTo>
                    <a:pt x="128421" y="468148"/>
                  </a:lnTo>
                  <a:cubicBezTo>
                    <a:pt x="117196" y="454442"/>
                    <a:pt x="118443" y="434505"/>
                    <a:pt x="132163" y="424537"/>
                  </a:cubicBezTo>
                  <a:cubicBezTo>
                    <a:pt x="139023" y="418930"/>
                    <a:pt x="147130" y="416437"/>
                    <a:pt x="154925" y="416905"/>
                  </a:cubicBezTo>
                  <a:close/>
                  <a:moveTo>
                    <a:pt x="275300" y="313160"/>
                  </a:moveTo>
                  <a:cubicBezTo>
                    <a:pt x="283251" y="313938"/>
                    <a:pt x="291047" y="317671"/>
                    <a:pt x="296659" y="323893"/>
                  </a:cubicBezTo>
                  <a:lnTo>
                    <a:pt x="1028782" y="1181267"/>
                  </a:lnTo>
                  <a:cubicBezTo>
                    <a:pt x="1038760" y="1194955"/>
                    <a:pt x="1037513" y="1214865"/>
                    <a:pt x="1023793" y="1226065"/>
                  </a:cubicBezTo>
                  <a:cubicBezTo>
                    <a:pt x="1011321" y="1236020"/>
                    <a:pt x="991365" y="1234775"/>
                    <a:pt x="981387" y="1222332"/>
                  </a:cubicBezTo>
                  <a:lnTo>
                    <a:pt x="249264" y="364957"/>
                  </a:lnTo>
                  <a:cubicBezTo>
                    <a:pt x="238039" y="351269"/>
                    <a:pt x="239286" y="331359"/>
                    <a:pt x="253006" y="320160"/>
                  </a:cubicBezTo>
                  <a:cubicBezTo>
                    <a:pt x="259242" y="314560"/>
                    <a:pt x="267349" y="312382"/>
                    <a:pt x="275300" y="313160"/>
                  </a:cubicBezTo>
                  <a:close/>
                  <a:moveTo>
                    <a:pt x="401640" y="208789"/>
                  </a:moveTo>
                  <a:cubicBezTo>
                    <a:pt x="409591" y="209567"/>
                    <a:pt x="417387" y="213300"/>
                    <a:pt x="422999" y="219522"/>
                  </a:cubicBezTo>
                  <a:lnTo>
                    <a:pt x="1153875" y="1076900"/>
                  </a:lnTo>
                  <a:cubicBezTo>
                    <a:pt x="1165100" y="1089344"/>
                    <a:pt x="1163853" y="1109254"/>
                    <a:pt x="1150133" y="1120453"/>
                  </a:cubicBezTo>
                  <a:cubicBezTo>
                    <a:pt x="1137661" y="1131653"/>
                    <a:pt x="1117705" y="1130408"/>
                    <a:pt x="1106480" y="1116720"/>
                  </a:cubicBezTo>
                  <a:lnTo>
                    <a:pt x="375604" y="259342"/>
                  </a:lnTo>
                  <a:cubicBezTo>
                    <a:pt x="364379" y="246898"/>
                    <a:pt x="365626" y="226988"/>
                    <a:pt x="379346" y="215789"/>
                  </a:cubicBezTo>
                  <a:cubicBezTo>
                    <a:pt x="385582" y="210189"/>
                    <a:pt x="393689" y="208011"/>
                    <a:pt x="401640" y="208789"/>
                  </a:cubicBezTo>
                  <a:close/>
                  <a:moveTo>
                    <a:pt x="523672" y="103962"/>
                  </a:moveTo>
                  <a:cubicBezTo>
                    <a:pt x="531611" y="104585"/>
                    <a:pt x="539394" y="108318"/>
                    <a:pt x="544998" y="115162"/>
                  </a:cubicBezTo>
                  <a:lnTo>
                    <a:pt x="1274739" y="972536"/>
                  </a:lnTo>
                  <a:cubicBezTo>
                    <a:pt x="1285947" y="984980"/>
                    <a:pt x="1284701" y="1004890"/>
                    <a:pt x="1271003" y="1016089"/>
                  </a:cubicBezTo>
                  <a:cubicBezTo>
                    <a:pt x="1258550" y="1027289"/>
                    <a:pt x="1238626" y="1026044"/>
                    <a:pt x="1227418" y="1012356"/>
                  </a:cubicBezTo>
                  <a:lnTo>
                    <a:pt x="497677" y="154982"/>
                  </a:lnTo>
                  <a:cubicBezTo>
                    <a:pt x="485224" y="142538"/>
                    <a:pt x="487715" y="122628"/>
                    <a:pt x="501413" y="111429"/>
                  </a:cubicBezTo>
                  <a:cubicBezTo>
                    <a:pt x="507640" y="105829"/>
                    <a:pt x="515734" y="103340"/>
                    <a:pt x="523672" y="103962"/>
                  </a:cubicBezTo>
                  <a:close/>
                  <a:moveTo>
                    <a:pt x="644515" y="209"/>
                  </a:moveTo>
                  <a:cubicBezTo>
                    <a:pt x="652454" y="1141"/>
                    <a:pt x="660237" y="5180"/>
                    <a:pt x="665841" y="12015"/>
                  </a:cubicBezTo>
                  <a:lnTo>
                    <a:pt x="1395582" y="868245"/>
                  </a:lnTo>
                  <a:cubicBezTo>
                    <a:pt x="1406790" y="880672"/>
                    <a:pt x="1404299" y="900556"/>
                    <a:pt x="1391846" y="911740"/>
                  </a:cubicBezTo>
                  <a:cubicBezTo>
                    <a:pt x="1378148" y="922925"/>
                    <a:pt x="1359469" y="921682"/>
                    <a:pt x="1348261" y="908012"/>
                  </a:cubicBezTo>
                  <a:lnTo>
                    <a:pt x="618520" y="51781"/>
                  </a:lnTo>
                  <a:cubicBezTo>
                    <a:pt x="606067" y="38112"/>
                    <a:pt x="608558" y="19471"/>
                    <a:pt x="622256" y="7044"/>
                  </a:cubicBezTo>
                  <a:cubicBezTo>
                    <a:pt x="628483" y="1452"/>
                    <a:pt x="636577" y="-723"/>
                    <a:pt x="644515" y="209"/>
                  </a:cubicBezTo>
                  <a:close/>
                </a:path>
              </a:pathLst>
            </a:custGeom>
            <a:solidFill>
              <a:srgbClr val="86AC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61" name="Freeform 220">
              <a:extLst>
                <a:ext uri="{FF2B5EF4-FFF2-40B4-BE49-F238E27FC236}">
                  <a16:creationId xmlns:a16="http://schemas.microsoft.com/office/drawing/2014/main" id="{2B978DD5-9223-B934-55D7-BD2816C45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90365" y="4685547"/>
              <a:ext cx="247181" cy="247181"/>
            </a:xfrm>
            <a:custGeom>
              <a:avLst/>
              <a:gdLst>
                <a:gd name="T0" fmla="*/ 156 w 199"/>
                <a:gd name="T1" fmla="*/ 167 h 199"/>
                <a:gd name="T2" fmla="*/ 156 w 199"/>
                <a:gd name="T3" fmla="*/ 167 h 199"/>
                <a:gd name="T4" fmla="*/ 32 w 199"/>
                <a:gd name="T5" fmla="*/ 156 h 199"/>
                <a:gd name="T6" fmla="*/ 32 w 199"/>
                <a:gd name="T7" fmla="*/ 156 h 199"/>
                <a:gd name="T8" fmla="*/ 42 w 199"/>
                <a:gd name="T9" fmla="*/ 32 h 199"/>
                <a:gd name="T10" fmla="*/ 42 w 199"/>
                <a:gd name="T11" fmla="*/ 32 h 199"/>
                <a:gd name="T12" fmla="*/ 166 w 199"/>
                <a:gd name="T13" fmla="*/ 42 h 199"/>
                <a:gd name="T14" fmla="*/ 166 w 199"/>
                <a:gd name="T15" fmla="*/ 42 h 199"/>
                <a:gd name="T16" fmla="*/ 156 w 199"/>
                <a:gd name="T17" fmla="*/ 167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199">
                  <a:moveTo>
                    <a:pt x="156" y="167"/>
                  </a:moveTo>
                  <a:lnTo>
                    <a:pt x="156" y="167"/>
                  </a:lnTo>
                  <a:cubicBezTo>
                    <a:pt x="119" y="198"/>
                    <a:pt x="64" y="194"/>
                    <a:pt x="32" y="156"/>
                  </a:cubicBezTo>
                  <a:lnTo>
                    <a:pt x="32" y="156"/>
                  </a:lnTo>
                  <a:cubicBezTo>
                    <a:pt x="0" y="119"/>
                    <a:pt x="4" y="63"/>
                    <a:pt x="42" y="32"/>
                  </a:cubicBezTo>
                  <a:lnTo>
                    <a:pt x="42" y="32"/>
                  </a:lnTo>
                  <a:cubicBezTo>
                    <a:pt x="79" y="0"/>
                    <a:pt x="135" y="5"/>
                    <a:pt x="166" y="42"/>
                  </a:cubicBezTo>
                  <a:lnTo>
                    <a:pt x="166" y="42"/>
                  </a:lnTo>
                  <a:cubicBezTo>
                    <a:pt x="198" y="79"/>
                    <a:pt x="193" y="135"/>
                    <a:pt x="156" y="167"/>
                  </a:cubicBezTo>
                </a:path>
              </a:pathLst>
            </a:custGeom>
            <a:solidFill>
              <a:srgbClr val="F0557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62" name="Freeform 221">
              <a:extLst>
                <a:ext uri="{FF2B5EF4-FFF2-40B4-BE49-F238E27FC236}">
                  <a16:creationId xmlns:a16="http://schemas.microsoft.com/office/drawing/2014/main" id="{5FBA086B-7495-D1E4-7AC8-E1A80DCA09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39798" y="4740479"/>
              <a:ext cx="109859" cy="115349"/>
            </a:xfrm>
            <a:custGeom>
              <a:avLst/>
              <a:gdLst>
                <a:gd name="T0" fmla="*/ 88 w 89"/>
                <a:gd name="T1" fmla="*/ 92 h 93"/>
                <a:gd name="T2" fmla="*/ 0 w 89"/>
                <a:gd name="T3" fmla="*/ 67 h 93"/>
                <a:gd name="T4" fmla="*/ 78 w 89"/>
                <a:gd name="T5" fmla="*/ 0 h 93"/>
                <a:gd name="T6" fmla="*/ 88 w 89"/>
                <a:gd name="T7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93">
                  <a:moveTo>
                    <a:pt x="88" y="92"/>
                  </a:moveTo>
                  <a:lnTo>
                    <a:pt x="0" y="67"/>
                  </a:lnTo>
                  <a:lnTo>
                    <a:pt x="78" y="0"/>
                  </a:lnTo>
                  <a:lnTo>
                    <a:pt x="88" y="9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63" name="Freeform 222">
              <a:extLst>
                <a:ext uri="{FF2B5EF4-FFF2-40B4-BE49-F238E27FC236}">
                  <a16:creationId xmlns:a16="http://schemas.microsoft.com/office/drawing/2014/main" id="{81E431A7-0F0F-AB91-8D86-3F3CC47F5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20638" y="3691324"/>
              <a:ext cx="1592952" cy="1592952"/>
            </a:xfrm>
            <a:custGeom>
              <a:avLst/>
              <a:gdLst>
                <a:gd name="T0" fmla="*/ 1276 w 1277"/>
                <a:gd name="T1" fmla="*/ 638 h 1277"/>
                <a:gd name="T2" fmla="*/ 1276 w 1277"/>
                <a:gd name="T3" fmla="*/ 638 h 1277"/>
                <a:gd name="T4" fmla="*/ 638 w 1277"/>
                <a:gd name="T5" fmla="*/ 1276 h 1277"/>
                <a:gd name="T6" fmla="*/ 638 w 1277"/>
                <a:gd name="T7" fmla="*/ 1276 h 1277"/>
                <a:gd name="T8" fmla="*/ 0 w 1277"/>
                <a:gd name="T9" fmla="*/ 638 h 1277"/>
                <a:gd name="T10" fmla="*/ 0 w 1277"/>
                <a:gd name="T11" fmla="*/ 638 h 1277"/>
                <a:gd name="T12" fmla="*/ 638 w 1277"/>
                <a:gd name="T13" fmla="*/ 0 h 1277"/>
                <a:gd name="T14" fmla="*/ 638 w 1277"/>
                <a:gd name="T15" fmla="*/ 0 h 1277"/>
                <a:gd name="T16" fmla="*/ 1276 w 1277"/>
                <a:gd name="T17" fmla="*/ 638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7" h="1277">
                  <a:moveTo>
                    <a:pt x="1276" y="638"/>
                  </a:moveTo>
                  <a:lnTo>
                    <a:pt x="1276" y="638"/>
                  </a:lnTo>
                  <a:cubicBezTo>
                    <a:pt x="1276" y="990"/>
                    <a:pt x="990" y="1276"/>
                    <a:pt x="638" y="1276"/>
                  </a:cubicBezTo>
                  <a:lnTo>
                    <a:pt x="638" y="1276"/>
                  </a:lnTo>
                  <a:cubicBezTo>
                    <a:pt x="286" y="1276"/>
                    <a:pt x="0" y="990"/>
                    <a:pt x="0" y="638"/>
                  </a:cubicBezTo>
                  <a:lnTo>
                    <a:pt x="0" y="638"/>
                  </a:lnTo>
                  <a:cubicBezTo>
                    <a:pt x="0" y="286"/>
                    <a:pt x="286" y="0"/>
                    <a:pt x="638" y="0"/>
                  </a:cubicBezTo>
                  <a:lnTo>
                    <a:pt x="638" y="0"/>
                  </a:lnTo>
                  <a:cubicBezTo>
                    <a:pt x="990" y="0"/>
                    <a:pt x="1276" y="286"/>
                    <a:pt x="1276" y="638"/>
                  </a:cubicBezTo>
                </a:path>
              </a:pathLst>
            </a:custGeom>
            <a:solidFill>
              <a:srgbClr val="4A3F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64" name="Freeform 223">
              <a:extLst>
                <a:ext uri="{FF2B5EF4-FFF2-40B4-BE49-F238E27FC236}">
                  <a16:creationId xmlns:a16="http://schemas.microsoft.com/office/drawing/2014/main" id="{5B035A21-8917-339E-ACF6-BD422F77C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92046" y="3768226"/>
              <a:ext cx="1444641" cy="1444643"/>
            </a:xfrm>
            <a:custGeom>
              <a:avLst/>
              <a:gdLst>
                <a:gd name="T0" fmla="*/ 1158 w 1159"/>
                <a:gd name="T1" fmla="*/ 578 h 1158"/>
                <a:gd name="T2" fmla="*/ 1158 w 1159"/>
                <a:gd name="T3" fmla="*/ 578 h 1158"/>
                <a:gd name="T4" fmla="*/ 579 w 1159"/>
                <a:gd name="T5" fmla="*/ 1157 h 1158"/>
                <a:gd name="T6" fmla="*/ 579 w 1159"/>
                <a:gd name="T7" fmla="*/ 1157 h 1158"/>
                <a:gd name="T8" fmla="*/ 0 w 1159"/>
                <a:gd name="T9" fmla="*/ 578 h 1158"/>
                <a:gd name="T10" fmla="*/ 0 w 1159"/>
                <a:gd name="T11" fmla="*/ 578 h 1158"/>
                <a:gd name="T12" fmla="*/ 579 w 1159"/>
                <a:gd name="T13" fmla="*/ 0 h 1158"/>
                <a:gd name="T14" fmla="*/ 579 w 1159"/>
                <a:gd name="T15" fmla="*/ 0 h 1158"/>
                <a:gd name="T16" fmla="*/ 1158 w 1159"/>
                <a:gd name="T17" fmla="*/ 578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9" h="1158">
                  <a:moveTo>
                    <a:pt x="1158" y="578"/>
                  </a:moveTo>
                  <a:lnTo>
                    <a:pt x="1158" y="578"/>
                  </a:lnTo>
                  <a:cubicBezTo>
                    <a:pt x="1158" y="897"/>
                    <a:pt x="898" y="1157"/>
                    <a:pt x="579" y="1157"/>
                  </a:cubicBezTo>
                  <a:lnTo>
                    <a:pt x="579" y="1157"/>
                  </a:lnTo>
                  <a:cubicBezTo>
                    <a:pt x="259" y="1157"/>
                    <a:pt x="0" y="897"/>
                    <a:pt x="0" y="578"/>
                  </a:cubicBezTo>
                  <a:lnTo>
                    <a:pt x="0" y="578"/>
                  </a:lnTo>
                  <a:cubicBezTo>
                    <a:pt x="0" y="258"/>
                    <a:pt x="259" y="0"/>
                    <a:pt x="579" y="0"/>
                  </a:cubicBezTo>
                  <a:lnTo>
                    <a:pt x="579" y="0"/>
                  </a:lnTo>
                  <a:cubicBezTo>
                    <a:pt x="898" y="0"/>
                    <a:pt x="1158" y="258"/>
                    <a:pt x="1158" y="57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65" name="Freeform 131">
              <a:extLst>
                <a:ext uri="{FF2B5EF4-FFF2-40B4-BE49-F238E27FC236}">
                  <a16:creationId xmlns:a16="http://schemas.microsoft.com/office/drawing/2014/main" id="{34845256-683D-6E2D-9516-9384F1AF8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6975" y="3823155"/>
              <a:ext cx="1328061" cy="1328049"/>
            </a:xfrm>
            <a:custGeom>
              <a:avLst/>
              <a:gdLst>
                <a:gd name="connsiteX0" fmla="*/ 664647 w 1328061"/>
                <a:gd name="connsiteY0" fmla="*/ 1137037 h 1328049"/>
                <a:gd name="connsiteX1" fmla="*/ 669043 w 1328061"/>
                <a:gd name="connsiteY1" fmla="*/ 1143239 h 1328049"/>
                <a:gd name="connsiteX2" fmla="*/ 669043 w 1328061"/>
                <a:gd name="connsiteY2" fmla="*/ 1143239 h 1328049"/>
                <a:gd name="connsiteX3" fmla="*/ 669043 w 1328061"/>
                <a:gd name="connsiteY3" fmla="*/ 1323088 h 1328049"/>
                <a:gd name="connsiteX4" fmla="*/ 669043 w 1328061"/>
                <a:gd name="connsiteY4" fmla="*/ 1323088 h 1328049"/>
                <a:gd name="connsiteX5" fmla="*/ 664647 w 1328061"/>
                <a:gd name="connsiteY5" fmla="*/ 1328049 h 1328049"/>
                <a:gd name="connsiteX6" fmla="*/ 659153 w 1328061"/>
                <a:gd name="connsiteY6" fmla="*/ 1323088 h 1328049"/>
                <a:gd name="connsiteX7" fmla="*/ 659153 w 1328061"/>
                <a:gd name="connsiteY7" fmla="*/ 1323088 h 1328049"/>
                <a:gd name="connsiteX8" fmla="*/ 659153 w 1328061"/>
                <a:gd name="connsiteY8" fmla="*/ 1143239 h 1328049"/>
                <a:gd name="connsiteX9" fmla="*/ 659153 w 1328061"/>
                <a:gd name="connsiteY9" fmla="*/ 1143239 h 1328049"/>
                <a:gd name="connsiteX10" fmla="*/ 664647 w 1328061"/>
                <a:gd name="connsiteY10" fmla="*/ 1137037 h 1328049"/>
                <a:gd name="connsiteX11" fmla="*/ 1002245 w 1328061"/>
                <a:gd name="connsiteY11" fmla="*/ 996728 h 1328049"/>
                <a:gd name="connsiteX12" fmla="*/ 1009827 w 1328061"/>
                <a:gd name="connsiteY12" fmla="*/ 996728 h 1328049"/>
                <a:gd name="connsiteX13" fmla="*/ 1138743 w 1328061"/>
                <a:gd name="connsiteY13" fmla="*/ 1125764 h 1328049"/>
                <a:gd name="connsiteX14" fmla="*/ 1138743 w 1328061"/>
                <a:gd name="connsiteY14" fmla="*/ 1133281 h 1328049"/>
                <a:gd name="connsiteX15" fmla="*/ 1138743 w 1328061"/>
                <a:gd name="connsiteY15" fmla="*/ 1133281 h 1328049"/>
                <a:gd name="connsiteX16" fmla="*/ 1134951 w 1328061"/>
                <a:gd name="connsiteY16" fmla="*/ 1135786 h 1328049"/>
                <a:gd name="connsiteX17" fmla="*/ 1131159 w 1328061"/>
                <a:gd name="connsiteY17" fmla="*/ 1133281 h 1328049"/>
                <a:gd name="connsiteX18" fmla="*/ 1002245 w 1328061"/>
                <a:gd name="connsiteY18" fmla="*/ 1005497 h 1328049"/>
                <a:gd name="connsiteX19" fmla="*/ 1002245 w 1328061"/>
                <a:gd name="connsiteY19" fmla="*/ 996728 h 1328049"/>
                <a:gd name="connsiteX20" fmla="*/ 329190 w 1328061"/>
                <a:gd name="connsiteY20" fmla="*/ 996728 h 1328049"/>
                <a:gd name="connsiteX21" fmla="*/ 336773 w 1328061"/>
                <a:gd name="connsiteY21" fmla="*/ 996728 h 1328049"/>
                <a:gd name="connsiteX22" fmla="*/ 336773 w 1328061"/>
                <a:gd name="connsiteY22" fmla="*/ 996728 h 1328049"/>
                <a:gd name="connsiteX23" fmla="*/ 336773 w 1328061"/>
                <a:gd name="connsiteY23" fmla="*/ 1005497 h 1328049"/>
                <a:gd name="connsiteX24" fmla="*/ 207859 w 1328061"/>
                <a:gd name="connsiteY24" fmla="*/ 1133281 h 1328049"/>
                <a:gd name="connsiteX25" fmla="*/ 204067 w 1328061"/>
                <a:gd name="connsiteY25" fmla="*/ 1135786 h 1328049"/>
                <a:gd name="connsiteX26" fmla="*/ 200276 w 1328061"/>
                <a:gd name="connsiteY26" fmla="*/ 1133281 h 1328049"/>
                <a:gd name="connsiteX27" fmla="*/ 200276 w 1328061"/>
                <a:gd name="connsiteY27" fmla="*/ 1133281 h 1328049"/>
                <a:gd name="connsiteX28" fmla="*/ 200276 w 1328061"/>
                <a:gd name="connsiteY28" fmla="*/ 1125764 h 1328049"/>
                <a:gd name="connsiteX29" fmla="*/ 1143201 w 1328061"/>
                <a:gd name="connsiteY29" fmla="*/ 659152 h 1328049"/>
                <a:gd name="connsiteX30" fmla="*/ 1321899 w 1328061"/>
                <a:gd name="connsiteY30" fmla="*/ 659152 h 1328049"/>
                <a:gd name="connsiteX31" fmla="*/ 1328061 w 1328061"/>
                <a:gd name="connsiteY31" fmla="*/ 664646 h 1328049"/>
                <a:gd name="connsiteX32" fmla="*/ 1328061 w 1328061"/>
                <a:gd name="connsiteY32" fmla="*/ 664646 h 1328049"/>
                <a:gd name="connsiteX33" fmla="*/ 1321899 w 1328061"/>
                <a:gd name="connsiteY33" fmla="*/ 669041 h 1328049"/>
                <a:gd name="connsiteX34" fmla="*/ 1143201 w 1328061"/>
                <a:gd name="connsiteY34" fmla="*/ 669041 h 1328049"/>
                <a:gd name="connsiteX35" fmla="*/ 1137039 w 1328061"/>
                <a:gd name="connsiteY35" fmla="*/ 664646 h 1328049"/>
                <a:gd name="connsiteX36" fmla="*/ 1137039 w 1328061"/>
                <a:gd name="connsiteY36" fmla="*/ 664646 h 1328049"/>
                <a:gd name="connsiteX37" fmla="*/ 1143201 w 1328061"/>
                <a:gd name="connsiteY37" fmla="*/ 659152 h 1328049"/>
                <a:gd name="connsiteX38" fmla="*/ 6202 w 1328061"/>
                <a:gd name="connsiteY38" fmla="*/ 659152 h 1328049"/>
                <a:gd name="connsiteX39" fmla="*/ 186050 w 1328061"/>
                <a:gd name="connsiteY39" fmla="*/ 659152 h 1328049"/>
                <a:gd name="connsiteX40" fmla="*/ 191012 w 1328061"/>
                <a:gd name="connsiteY40" fmla="*/ 664646 h 1328049"/>
                <a:gd name="connsiteX41" fmla="*/ 191012 w 1328061"/>
                <a:gd name="connsiteY41" fmla="*/ 664646 h 1328049"/>
                <a:gd name="connsiteX42" fmla="*/ 186050 w 1328061"/>
                <a:gd name="connsiteY42" fmla="*/ 669041 h 1328049"/>
                <a:gd name="connsiteX43" fmla="*/ 6202 w 1328061"/>
                <a:gd name="connsiteY43" fmla="*/ 669041 h 1328049"/>
                <a:gd name="connsiteX44" fmla="*/ 0 w 1328061"/>
                <a:gd name="connsiteY44" fmla="*/ 664646 h 1328049"/>
                <a:gd name="connsiteX45" fmla="*/ 0 w 1328061"/>
                <a:gd name="connsiteY45" fmla="*/ 664646 h 1328049"/>
                <a:gd name="connsiteX46" fmla="*/ 6202 w 1328061"/>
                <a:gd name="connsiteY46" fmla="*/ 659152 h 1328049"/>
                <a:gd name="connsiteX47" fmla="*/ 664949 w 1328061"/>
                <a:gd name="connsiteY47" fmla="*/ 379013 h 1328049"/>
                <a:gd name="connsiteX48" fmla="*/ 676237 w 1328061"/>
                <a:gd name="connsiteY48" fmla="*/ 390243 h 1328049"/>
                <a:gd name="connsiteX49" fmla="*/ 676237 w 1328061"/>
                <a:gd name="connsiteY49" fmla="*/ 669736 h 1328049"/>
                <a:gd name="connsiteX50" fmla="*/ 963471 w 1328061"/>
                <a:gd name="connsiteY50" fmla="*/ 834437 h 1328049"/>
                <a:gd name="connsiteX51" fmla="*/ 968489 w 1328061"/>
                <a:gd name="connsiteY51" fmla="*/ 850658 h 1328049"/>
                <a:gd name="connsiteX52" fmla="*/ 958453 w 1328061"/>
                <a:gd name="connsiteY52" fmla="*/ 855648 h 1328049"/>
                <a:gd name="connsiteX53" fmla="*/ 952183 w 1328061"/>
                <a:gd name="connsiteY53" fmla="*/ 854401 h 1328049"/>
                <a:gd name="connsiteX54" fmla="*/ 658677 w 1328061"/>
                <a:gd name="connsiteY54" fmla="*/ 685956 h 1328049"/>
                <a:gd name="connsiteX55" fmla="*/ 653661 w 1328061"/>
                <a:gd name="connsiteY55" fmla="*/ 675974 h 1328049"/>
                <a:gd name="connsiteX56" fmla="*/ 653661 w 1328061"/>
                <a:gd name="connsiteY56" fmla="*/ 390243 h 1328049"/>
                <a:gd name="connsiteX57" fmla="*/ 664949 w 1328061"/>
                <a:gd name="connsiteY57" fmla="*/ 379013 h 1328049"/>
                <a:gd name="connsiteX58" fmla="*/ 1131159 w 1328061"/>
                <a:gd name="connsiteY58" fmla="*/ 194782 h 1328049"/>
                <a:gd name="connsiteX59" fmla="*/ 1138743 w 1328061"/>
                <a:gd name="connsiteY59" fmla="*/ 194782 h 1328049"/>
                <a:gd name="connsiteX60" fmla="*/ 1138743 w 1328061"/>
                <a:gd name="connsiteY60" fmla="*/ 194782 h 1328049"/>
                <a:gd name="connsiteX61" fmla="*/ 1138743 w 1328061"/>
                <a:gd name="connsiteY61" fmla="*/ 202365 h 1328049"/>
                <a:gd name="connsiteX62" fmla="*/ 1009827 w 1328061"/>
                <a:gd name="connsiteY62" fmla="*/ 332543 h 1328049"/>
                <a:gd name="connsiteX63" fmla="*/ 1004773 w 1328061"/>
                <a:gd name="connsiteY63" fmla="*/ 333807 h 1328049"/>
                <a:gd name="connsiteX64" fmla="*/ 1002245 w 1328061"/>
                <a:gd name="connsiteY64" fmla="*/ 332543 h 1328049"/>
                <a:gd name="connsiteX65" fmla="*/ 1002245 w 1328061"/>
                <a:gd name="connsiteY65" fmla="*/ 332543 h 1328049"/>
                <a:gd name="connsiteX66" fmla="*/ 1002245 w 1328061"/>
                <a:gd name="connsiteY66" fmla="*/ 323696 h 1328049"/>
                <a:gd name="connsiteX67" fmla="*/ 1002245 w 1328061"/>
                <a:gd name="connsiteY67" fmla="*/ 323696 h 1328049"/>
                <a:gd name="connsiteX68" fmla="*/ 1066703 w 1328061"/>
                <a:gd name="connsiteY68" fmla="*/ 259239 h 1328049"/>
                <a:gd name="connsiteX69" fmla="*/ 200276 w 1328061"/>
                <a:gd name="connsiteY69" fmla="*/ 194782 h 1328049"/>
                <a:gd name="connsiteX70" fmla="*/ 207859 w 1328061"/>
                <a:gd name="connsiteY70" fmla="*/ 194782 h 1328049"/>
                <a:gd name="connsiteX71" fmla="*/ 272316 w 1328061"/>
                <a:gd name="connsiteY71" fmla="*/ 259239 h 1328049"/>
                <a:gd name="connsiteX72" fmla="*/ 336773 w 1328061"/>
                <a:gd name="connsiteY72" fmla="*/ 323696 h 1328049"/>
                <a:gd name="connsiteX73" fmla="*/ 336773 w 1328061"/>
                <a:gd name="connsiteY73" fmla="*/ 323696 h 1328049"/>
                <a:gd name="connsiteX74" fmla="*/ 336773 w 1328061"/>
                <a:gd name="connsiteY74" fmla="*/ 332543 h 1328049"/>
                <a:gd name="connsiteX75" fmla="*/ 336773 w 1328061"/>
                <a:gd name="connsiteY75" fmla="*/ 332543 h 1328049"/>
                <a:gd name="connsiteX76" fmla="*/ 334246 w 1328061"/>
                <a:gd name="connsiteY76" fmla="*/ 333807 h 1328049"/>
                <a:gd name="connsiteX77" fmla="*/ 329190 w 1328061"/>
                <a:gd name="connsiteY77" fmla="*/ 332543 h 1328049"/>
                <a:gd name="connsiteX78" fmla="*/ 200276 w 1328061"/>
                <a:gd name="connsiteY78" fmla="*/ 202365 h 1328049"/>
                <a:gd name="connsiteX79" fmla="*/ 200276 w 1328061"/>
                <a:gd name="connsiteY79" fmla="*/ 194782 h 1328049"/>
                <a:gd name="connsiteX80" fmla="*/ 664647 w 1328061"/>
                <a:gd name="connsiteY80" fmla="*/ 0 h 1328049"/>
                <a:gd name="connsiteX81" fmla="*/ 669043 w 1328061"/>
                <a:gd name="connsiteY81" fmla="*/ 4962 h 1328049"/>
                <a:gd name="connsiteX82" fmla="*/ 669043 w 1328061"/>
                <a:gd name="connsiteY82" fmla="*/ 186052 h 1328049"/>
                <a:gd name="connsiteX83" fmla="*/ 666757 w 1328061"/>
                <a:gd name="connsiteY83" fmla="*/ 188632 h 1328049"/>
                <a:gd name="connsiteX84" fmla="*/ 664647 w 1328061"/>
                <a:gd name="connsiteY84" fmla="*/ 191014 h 1328049"/>
                <a:gd name="connsiteX85" fmla="*/ 662009 w 1328061"/>
                <a:gd name="connsiteY85" fmla="*/ 188632 h 1328049"/>
                <a:gd name="connsiteX86" fmla="*/ 659153 w 1328061"/>
                <a:gd name="connsiteY86" fmla="*/ 186052 h 1328049"/>
                <a:gd name="connsiteX87" fmla="*/ 659153 w 1328061"/>
                <a:gd name="connsiteY87" fmla="*/ 4962 h 1328049"/>
                <a:gd name="connsiteX88" fmla="*/ 664647 w 1328061"/>
                <a:gd name="connsiteY88" fmla="*/ 0 h 1328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1328061" h="1328049">
                  <a:moveTo>
                    <a:pt x="664647" y="1137037"/>
                  </a:moveTo>
                  <a:cubicBezTo>
                    <a:pt x="666845" y="1137037"/>
                    <a:pt x="669043" y="1139518"/>
                    <a:pt x="669043" y="1143239"/>
                  </a:cubicBezTo>
                  <a:lnTo>
                    <a:pt x="669043" y="1143239"/>
                  </a:lnTo>
                  <a:lnTo>
                    <a:pt x="669043" y="1323088"/>
                  </a:lnTo>
                  <a:lnTo>
                    <a:pt x="669043" y="1323088"/>
                  </a:lnTo>
                  <a:cubicBezTo>
                    <a:pt x="669043" y="1326809"/>
                    <a:pt x="666845" y="1328049"/>
                    <a:pt x="664647" y="1328049"/>
                  </a:cubicBezTo>
                  <a:cubicBezTo>
                    <a:pt x="662451" y="1328049"/>
                    <a:pt x="659153" y="1326809"/>
                    <a:pt x="659153" y="1323088"/>
                  </a:cubicBezTo>
                  <a:lnTo>
                    <a:pt x="659153" y="1323088"/>
                  </a:lnTo>
                  <a:lnTo>
                    <a:pt x="659153" y="1143239"/>
                  </a:lnTo>
                  <a:lnTo>
                    <a:pt x="659153" y="1143239"/>
                  </a:lnTo>
                  <a:cubicBezTo>
                    <a:pt x="659153" y="1139518"/>
                    <a:pt x="662451" y="1137037"/>
                    <a:pt x="664647" y="1137037"/>
                  </a:cubicBezTo>
                  <a:close/>
                  <a:moveTo>
                    <a:pt x="1002245" y="996728"/>
                  </a:moveTo>
                  <a:cubicBezTo>
                    <a:pt x="1003509" y="994222"/>
                    <a:pt x="1007301" y="994222"/>
                    <a:pt x="1009827" y="996728"/>
                  </a:cubicBezTo>
                  <a:lnTo>
                    <a:pt x="1138743" y="1125764"/>
                  </a:lnTo>
                  <a:lnTo>
                    <a:pt x="1138743" y="1133281"/>
                  </a:lnTo>
                  <a:lnTo>
                    <a:pt x="1138743" y="1133281"/>
                  </a:lnTo>
                  <a:cubicBezTo>
                    <a:pt x="1137479" y="1134534"/>
                    <a:pt x="1136215" y="1135786"/>
                    <a:pt x="1134951" y="1135786"/>
                  </a:cubicBezTo>
                  <a:cubicBezTo>
                    <a:pt x="1133687" y="1135786"/>
                    <a:pt x="1132423" y="1134534"/>
                    <a:pt x="1131159" y="1133281"/>
                  </a:cubicBezTo>
                  <a:lnTo>
                    <a:pt x="1002245" y="1005497"/>
                  </a:lnTo>
                  <a:cubicBezTo>
                    <a:pt x="999717" y="1002992"/>
                    <a:pt x="999717" y="999233"/>
                    <a:pt x="1002245" y="996728"/>
                  </a:cubicBezTo>
                  <a:close/>
                  <a:moveTo>
                    <a:pt x="329190" y="996728"/>
                  </a:moveTo>
                  <a:cubicBezTo>
                    <a:pt x="331718" y="994222"/>
                    <a:pt x="335510" y="994222"/>
                    <a:pt x="336773" y="996728"/>
                  </a:cubicBezTo>
                  <a:lnTo>
                    <a:pt x="336773" y="996728"/>
                  </a:lnTo>
                  <a:cubicBezTo>
                    <a:pt x="339301" y="999233"/>
                    <a:pt x="339301" y="1002992"/>
                    <a:pt x="336773" y="1005497"/>
                  </a:cubicBezTo>
                  <a:lnTo>
                    <a:pt x="207859" y="1133281"/>
                  </a:lnTo>
                  <a:cubicBezTo>
                    <a:pt x="206595" y="1134534"/>
                    <a:pt x="205331" y="1135786"/>
                    <a:pt x="204067" y="1135786"/>
                  </a:cubicBezTo>
                  <a:cubicBezTo>
                    <a:pt x="202803" y="1135786"/>
                    <a:pt x="200276" y="1134534"/>
                    <a:pt x="200276" y="1133281"/>
                  </a:cubicBezTo>
                  <a:lnTo>
                    <a:pt x="200276" y="1133281"/>
                  </a:lnTo>
                  <a:lnTo>
                    <a:pt x="200276" y="1125764"/>
                  </a:lnTo>
                  <a:close/>
                  <a:moveTo>
                    <a:pt x="1143201" y="659152"/>
                  </a:moveTo>
                  <a:lnTo>
                    <a:pt x="1321899" y="659152"/>
                  </a:lnTo>
                  <a:cubicBezTo>
                    <a:pt x="1324363" y="659152"/>
                    <a:pt x="1328061" y="662448"/>
                    <a:pt x="1328061" y="664646"/>
                  </a:cubicBezTo>
                  <a:lnTo>
                    <a:pt x="1328061" y="664646"/>
                  </a:lnTo>
                  <a:cubicBezTo>
                    <a:pt x="1328061" y="667942"/>
                    <a:pt x="1324363" y="669041"/>
                    <a:pt x="1321899" y="669041"/>
                  </a:cubicBezTo>
                  <a:lnTo>
                    <a:pt x="1143201" y="669041"/>
                  </a:lnTo>
                  <a:cubicBezTo>
                    <a:pt x="1140737" y="669041"/>
                    <a:pt x="1137039" y="667942"/>
                    <a:pt x="1137039" y="664646"/>
                  </a:cubicBezTo>
                  <a:lnTo>
                    <a:pt x="1137039" y="664646"/>
                  </a:lnTo>
                  <a:cubicBezTo>
                    <a:pt x="1137039" y="662448"/>
                    <a:pt x="1140737" y="659152"/>
                    <a:pt x="1143201" y="659152"/>
                  </a:cubicBezTo>
                  <a:close/>
                  <a:moveTo>
                    <a:pt x="6202" y="659152"/>
                  </a:moveTo>
                  <a:lnTo>
                    <a:pt x="186050" y="659152"/>
                  </a:lnTo>
                  <a:cubicBezTo>
                    <a:pt x="188531" y="659152"/>
                    <a:pt x="191012" y="662448"/>
                    <a:pt x="191012" y="664646"/>
                  </a:cubicBezTo>
                  <a:lnTo>
                    <a:pt x="191012" y="664646"/>
                  </a:lnTo>
                  <a:cubicBezTo>
                    <a:pt x="191012" y="667942"/>
                    <a:pt x="188531" y="669041"/>
                    <a:pt x="186050" y="669041"/>
                  </a:cubicBezTo>
                  <a:lnTo>
                    <a:pt x="6202" y="669041"/>
                  </a:lnTo>
                  <a:cubicBezTo>
                    <a:pt x="2481" y="669041"/>
                    <a:pt x="0" y="667942"/>
                    <a:pt x="0" y="664646"/>
                  </a:cubicBezTo>
                  <a:lnTo>
                    <a:pt x="0" y="664646"/>
                  </a:lnTo>
                  <a:cubicBezTo>
                    <a:pt x="0" y="662448"/>
                    <a:pt x="2481" y="659152"/>
                    <a:pt x="6202" y="659152"/>
                  </a:cubicBezTo>
                  <a:close/>
                  <a:moveTo>
                    <a:pt x="664949" y="379013"/>
                  </a:moveTo>
                  <a:cubicBezTo>
                    <a:pt x="671221" y="379013"/>
                    <a:pt x="676237" y="385252"/>
                    <a:pt x="676237" y="390243"/>
                  </a:cubicBezTo>
                  <a:lnTo>
                    <a:pt x="676237" y="669736"/>
                  </a:lnTo>
                  <a:lnTo>
                    <a:pt x="963471" y="834437"/>
                  </a:lnTo>
                  <a:cubicBezTo>
                    <a:pt x="969743" y="838180"/>
                    <a:pt x="970997" y="844419"/>
                    <a:pt x="968489" y="850658"/>
                  </a:cubicBezTo>
                  <a:cubicBezTo>
                    <a:pt x="965979" y="854401"/>
                    <a:pt x="962217" y="855648"/>
                    <a:pt x="958453" y="855648"/>
                  </a:cubicBezTo>
                  <a:cubicBezTo>
                    <a:pt x="955945" y="855648"/>
                    <a:pt x="954691" y="855648"/>
                    <a:pt x="952183" y="854401"/>
                  </a:cubicBezTo>
                  <a:lnTo>
                    <a:pt x="658677" y="685956"/>
                  </a:lnTo>
                  <a:cubicBezTo>
                    <a:pt x="656169" y="683461"/>
                    <a:pt x="653661" y="679718"/>
                    <a:pt x="653661" y="675974"/>
                  </a:cubicBezTo>
                  <a:lnTo>
                    <a:pt x="653661" y="390243"/>
                  </a:lnTo>
                  <a:cubicBezTo>
                    <a:pt x="653661" y="385252"/>
                    <a:pt x="658677" y="379013"/>
                    <a:pt x="664949" y="379013"/>
                  </a:cubicBezTo>
                  <a:close/>
                  <a:moveTo>
                    <a:pt x="1131159" y="194782"/>
                  </a:moveTo>
                  <a:cubicBezTo>
                    <a:pt x="1133687" y="192254"/>
                    <a:pt x="1136215" y="192254"/>
                    <a:pt x="1138743" y="194782"/>
                  </a:cubicBezTo>
                  <a:lnTo>
                    <a:pt x="1138743" y="194782"/>
                  </a:lnTo>
                  <a:cubicBezTo>
                    <a:pt x="1141271" y="197310"/>
                    <a:pt x="1141271" y="199837"/>
                    <a:pt x="1138743" y="202365"/>
                  </a:cubicBezTo>
                  <a:lnTo>
                    <a:pt x="1009827" y="332543"/>
                  </a:lnTo>
                  <a:cubicBezTo>
                    <a:pt x="1008565" y="332543"/>
                    <a:pt x="1007301" y="333807"/>
                    <a:pt x="1004773" y="333807"/>
                  </a:cubicBezTo>
                  <a:cubicBezTo>
                    <a:pt x="1003509" y="333807"/>
                    <a:pt x="1002245" y="332543"/>
                    <a:pt x="1002245" y="332543"/>
                  </a:cubicBezTo>
                  <a:lnTo>
                    <a:pt x="1002245" y="332543"/>
                  </a:lnTo>
                  <a:lnTo>
                    <a:pt x="1002245" y="323696"/>
                  </a:lnTo>
                  <a:lnTo>
                    <a:pt x="1002245" y="323696"/>
                  </a:lnTo>
                  <a:lnTo>
                    <a:pt x="1066703" y="259239"/>
                  </a:lnTo>
                  <a:close/>
                  <a:moveTo>
                    <a:pt x="200276" y="194782"/>
                  </a:moveTo>
                  <a:cubicBezTo>
                    <a:pt x="202803" y="192254"/>
                    <a:pt x="205331" y="192254"/>
                    <a:pt x="207859" y="194782"/>
                  </a:cubicBezTo>
                  <a:lnTo>
                    <a:pt x="272316" y="259239"/>
                  </a:lnTo>
                  <a:lnTo>
                    <a:pt x="336773" y="323696"/>
                  </a:lnTo>
                  <a:lnTo>
                    <a:pt x="336773" y="323696"/>
                  </a:lnTo>
                  <a:lnTo>
                    <a:pt x="336773" y="332543"/>
                  </a:lnTo>
                  <a:lnTo>
                    <a:pt x="336773" y="332543"/>
                  </a:lnTo>
                  <a:cubicBezTo>
                    <a:pt x="336773" y="332543"/>
                    <a:pt x="335510" y="333807"/>
                    <a:pt x="334246" y="333807"/>
                  </a:cubicBezTo>
                  <a:cubicBezTo>
                    <a:pt x="331718" y="333807"/>
                    <a:pt x="330454" y="332543"/>
                    <a:pt x="329190" y="332543"/>
                  </a:cubicBezTo>
                  <a:lnTo>
                    <a:pt x="200276" y="202365"/>
                  </a:lnTo>
                  <a:cubicBezTo>
                    <a:pt x="197748" y="199837"/>
                    <a:pt x="197748" y="197310"/>
                    <a:pt x="200276" y="194782"/>
                  </a:cubicBezTo>
                  <a:close/>
                  <a:moveTo>
                    <a:pt x="664647" y="0"/>
                  </a:moveTo>
                  <a:cubicBezTo>
                    <a:pt x="666845" y="0"/>
                    <a:pt x="669043" y="2481"/>
                    <a:pt x="669043" y="4962"/>
                  </a:cubicBezTo>
                  <a:lnTo>
                    <a:pt x="669043" y="186052"/>
                  </a:lnTo>
                  <a:lnTo>
                    <a:pt x="666757" y="188632"/>
                  </a:lnTo>
                  <a:lnTo>
                    <a:pt x="664647" y="191014"/>
                  </a:lnTo>
                  <a:lnTo>
                    <a:pt x="662009" y="188632"/>
                  </a:lnTo>
                  <a:lnTo>
                    <a:pt x="659153" y="186052"/>
                  </a:lnTo>
                  <a:lnTo>
                    <a:pt x="659153" y="4962"/>
                  </a:lnTo>
                  <a:cubicBezTo>
                    <a:pt x="659153" y="2481"/>
                    <a:pt x="662451" y="0"/>
                    <a:pt x="66464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66" name="Freeform 241">
              <a:extLst>
                <a:ext uri="{FF2B5EF4-FFF2-40B4-BE49-F238E27FC236}">
                  <a16:creationId xmlns:a16="http://schemas.microsoft.com/office/drawing/2014/main" id="{7715ECF7-964E-13C3-C170-040F445AF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19781" y="4020899"/>
              <a:ext cx="1713795" cy="747039"/>
            </a:xfrm>
            <a:custGeom>
              <a:avLst/>
              <a:gdLst>
                <a:gd name="T0" fmla="*/ 1218 w 1377"/>
                <a:gd name="T1" fmla="*/ 578 h 598"/>
                <a:gd name="T2" fmla="*/ 92 w 1377"/>
                <a:gd name="T3" fmla="*/ 231 h 598"/>
                <a:gd name="T4" fmla="*/ 92 w 1377"/>
                <a:gd name="T5" fmla="*/ 231 h 598"/>
                <a:gd name="T6" fmla="*/ 19 w 1377"/>
                <a:gd name="T7" fmla="*/ 92 h 598"/>
                <a:gd name="T8" fmla="*/ 19 w 1377"/>
                <a:gd name="T9" fmla="*/ 92 h 598"/>
                <a:gd name="T10" fmla="*/ 158 w 1377"/>
                <a:gd name="T11" fmla="*/ 18 h 598"/>
                <a:gd name="T12" fmla="*/ 1284 w 1377"/>
                <a:gd name="T13" fmla="*/ 365 h 598"/>
                <a:gd name="T14" fmla="*/ 1284 w 1377"/>
                <a:gd name="T15" fmla="*/ 365 h 598"/>
                <a:gd name="T16" fmla="*/ 1358 w 1377"/>
                <a:gd name="T17" fmla="*/ 505 h 598"/>
                <a:gd name="T18" fmla="*/ 1358 w 1377"/>
                <a:gd name="T19" fmla="*/ 505 h 598"/>
                <a:gd name="T20" fmla="*/ 1218 w 1377"/>
                <a:gd name="T21" fmla="*/ 57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7" h="598">
                  <a:moveTo>
                    <a:pt x="1218" y="578"/>
                  </a:moveTo>
                  <a:lnTo>
                    <a:pt x="92" y="231"/>
                  </a:lnTo>
                  <a:lnTo>
                    <a:pt x="92" y="231"/>
                  </a:lnTo>
                  <a:cubicBezTo>
                    <a:pt x="33" y="213"/>
                    <a:pt x="0" y="151"/>
                    <a:pt x="19" y="92"/>
                  </a:cubicBezTo>
                  <a:lnTo>
                    <a:pt x="19" y="92"/>
                  </a:lnTo>
                  <a:cubicBezTo>
                    <a:pt x="37" y="33"/>
                    <a:pt x="99" y="0"/>
                    <a:pt x="158" y="18"/>
                  </a:cubicBezTo>
                  <a:lnTo>
                    <a:pt x="1284" y="365"/>
                  </a:lnTo>
                  <a:lnTo>
                    <a:pt x="1284" y="365"/>
                  </a:lnTo>
                  <a:cubicBezTo>
                    <a:pt x="1343" y="384"/>
                    <a:pt x="1376" y="446"/>
                    <a:pt x="1358" y="505"/>
                  </a:cubicBezTo>
                  <a:lnTo>
                    <a:pt x="1358" y="505"/>
                  </a:lnTo>
                  <a:cubicBezTo>
                    <a:pt x="1339" y="563"/>
                    <a:pt x="1278" y="597"/>
                    <a:pt x="1218" y="57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67" name="Freeform 133">
              <a:extLst>
                <a:ext uri="{FF2B5EF4-FFF2-40B4-BE49-F238E27FC236}">
                  <a16:creationId xmlns:a16="http://schemas.microsoft.com/office/drawing/2014/main" id="{72331A13-73EC-F80E-3FD5-A3045135B9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02346" y="4474110"/>
              <a:ext cx="1596656" cy="964800"/>
            </a:xfrm>
            <a:custGeom>
              <a:avLst/>
              <a:gdLst>
                <a:gd name="connsiteX0" fmla="*/ 1299651 w 1596656"/>
                <a:gd name="connsiteY0" fmla="*/ 792065 h 964800"/>
                <a:gd name="connsiteX1" fmla="*/ 1328077 w 1596656"/>
                <a:gd name="connsiteY1" fmla="*/ 795186 h 964800"/>
                <a:gd name="connsiteX2" fmla="*/ 1420519 w 1596656"/>
                <a:gd name="connsiteY2" fmla="*/ 823899 h 964800"/>
                <a:gd name="connsiteX3" fmla="*/ 1466123 w 1596656"/>
                <a:gd name="connsiteY3" fmla="*/ 913783 h 964800"/>
                <a:gd name="connsiteX4" fmla="*/ 1377379 w 1596656"/>
                <a:gd name="connsiteY4" fmla="*/ 961222 h 964800"/>
                <a:gd name="connsiteX5" fmla="*/ 1286169 w 1596656"/>
                <a:gd name="connsiteY5" fmla="*/ 933757 h 964800"/>
                <a:gd name="connsiteX6" fmla="*/ 1239333 w 1596656"/>
                <a:gd name="connsiteY6" fmla="*/ 842625 h 964800"/>
                <a:gd name="connsiteX7" fmla="*/ 1299651 w 1596656"/>
                <a:gd name="connsiteY7" fmla="*/ 792065 h 964800"/>
                <a:gd name="connsiteX8" fmla="*/ 993797 w 1596656"/>
                <a:gd name="connsiteY8" fmla="*/ 698159 h 964800"/>
                <a:gd name="connsiteX9" fmla="*/ 1022171 w 1596656"/>
                <a:gd name="connsiteY9" fmla="*/ 700558 h 964800"/>
                <a:gd name="connsiteX10" fmla="*/ 1116165 w 1596656"/>
                <a:gd name="connsiteY10" fmla="*/ 730520 h 964800"/>
                <a:gd name="connsiteX11" fmla="*/ 1163789 w 1596656"/>
                <a:gd name="connsiteY11" fmla="*/ 820405 h 964800"/>
                <a:gd name="connsiteX12" fmla="*/ 1073555 w 1596656"/>
                <a:gd name="connsiteY12" fmla="*/ 867844 h 964800"/>
                <a:gd name="connsiteX13" fmla="*/ 979561 w 1596656"/>
                <a:gd name="connsiteY13" fmla="*/ 839131 h 964800"/>
                <a:gd name="connsiteX14" fmla="*/ 931937 w 1596656"/>
                <a:gd name="connsiteY14" fmla="*/ 749246 h 964800"/>
                <a:gd name="connsiteX15" fmla="*/ 993797 w 1596656"/>
                <a:gd name="connsiteY15" fmla="*/ 698159 h 964800"/>
                <a:gd name="connsiteX16" fmla="*/ 683731 w 1596656"/>
                <a:gd name="connsiteY16" fmla="*/ 599166 h 964800"/>
                <a:gd name="connsiteX17" fmla="*/ 711637 w 1596656"/>
                <a:gd name="connsiteY17" fmla="*/ 601757 h 964800"/>
                <a:gd name="connsiteX18" fmla="*/ 804079 w 1596656"/>
                <a:gd name="connsiteY18" fmla="*/ 630658 h 964800"/>
                <a:gd name="connsiteX19" fmla="*/ 850917 w 1596656"/>
                <a:gd name="connsiteY19" fmla="*/ 721131 h 964800"/>
                <a:gd name="connsiteX20" fmla="*/ 762173 w 1596656"/>
                <a:gd name="connsiteY20" fmla="*/ 770137 h 964800"/>
                <a:gd name="connsiteX21" fmla="*/ 670963 w 1596656"/>
                <a:gd name="connsiteY21" fmla="*/ 741236 h 964800"/>
                <a:gd name="connsiteX22" fmla="*/ 622893 w 1596656"/>
                <a:gd name="connsiteY22" fmla="*/ 650763 h 964800"/>
                <a:gd name="connsiteX23" fmla="*/ 683731 w 1596656"/>
                <a:gd name="connsiteY23" fmla="*/ 599166 h 964800"/>
                <a:gd name="connsiteX24" fmla="*/ 1360595 w 1596656"/>
                <a:gd name="connsiteY24" fmla="*/ 583217 h 964800"/>
                <a:gd name="connsiteX25" fmla="*/ 1388501 w 1596656"/>
                <a:gd name="connsiteY25" fmla="*/ 586535 h 964800"/>
                <a:gd name="connsiteX26" fmla="*/ 1479711 w 1596656"/>
                <a:gd name="connsiteY26" fmla="*/ 615435 h 964800"/>
                <a:gd name="connsiteX27" fmla="*/ 1527781 w 1596656"/>
                <a:gd name="connsiteY27" fmla="*/ 704650 h 964800"/>
                <a:gd name="connsiteX28" fmla="*/ 1437805 w 1596656"/>
                <a:gd name="connsiteY28" fmla="*/ 753656 h 964800"/>
                <a:gd name="connsiteX29" fmla="*/ 1346595 w 1596656"/>
                <a:gd name="connsiteY29" fmla="*/ 724755 h 964800"/>
                <a:gd name="connsiteX30" fmla="*/ 1299757 w 1596656"/>
                <a:gd name="connsiteY30" fmla="*/ 634284 h 964800"/>
                <a:gd name="connsiteX31" fmla="*/ 1360595 w 1596656"/>
                <a:gd name="connsiteY31" fmla="*/ 583217 h 964800"/>
                <a:gd name="connsiteX32" fmla="*/ 371347 w 1596656"/>
                <a:gd name="connsiteY32" fmla="*/ 506432 h 964800"/>
                <a:gd name="connsiteX33" fmla="*/ 399773 w 1596656"/>
                <a:gd name="connsiteY33" fmla="*/ 509553 h 964800"/>
                <a:gd name="connsiteX34" fmla="*/ 490983 w 1596656"/>
                <a:gd name="connsiteY34" fmla="*/ 538266 h 964800"/>
                <a:gd name="connsiteX35" fmla="*/ 537819 w 1596656"/>
                <a:gd name="connsiteY35" fmla="*/ 628150 h 964800"/>
                <a:gd name="connsiteX36" fmla="*/ 449075 w 1596656"/>
                <a:gd name="connsiteY36" fmla="*/ 676837 h 964800"/>
                <a:gd name="connsiteX37" fmla="*/ 357865 w 1596656"/>
                <a:gd name="connsiteY37" fmla="*/ 648124 h 964800"/>
                <a:gd name="connsiteX38" fmla="*/ 311029 w 1596656"/>
                <a:gd name="connsiteY38" fmla="*/ 556992 h 964800"/>
                <a:gd name="connsiteX39" fmla="*/ 371347 w 1596656"/>
                <a:gd name="connsiteY39" fmla="*/ 506432 h 964800"/>
                <a:gd name="connsiteX40" fmla="*/ 1052809 w 1596656"/>
                <a:gd name="connsiteY40" fmla="*/ 489288 h 964800"/>
                <a:gd name="connsiteX41" fmla="*/ 1081393 w 1596656"/>
                <a:gd name="connsiteY41" fmla="*/ 491899 h 964800"/>
                <a:gd name="connsiteX42" fmla="*/ 1173051 w 1596656"/>
                <a:gd name="connsiteY42" fmla="*/ 520800 h 964800"/>
                <a:gd name="connsiteX43" fmla="*/ 1220117 w 1596656"/>
                <a:gd name="connsiteY43" fmla="*/ 612529 h 964800"/>
                <a:gd name="connsiteX44" fmla="*/ 1129699 w 1596656"/>
                <a:gd name="connsiteY44" fmla="*/ 660279 h 964800"/>
                <a:gd name="connsiteX45" fmla="*/ 1038043 w 1596656"/>
                <a:gd name="connsiteY45" fmla="*/ 631378 h 964800"/>
                <a:gd name="connsiteX46" fmla="*/ 990975 w 1596656"/>
                <a:gd name="connsiteY46" fmla="*/ 539649 h 964800"/>
                <a:gd name="connsiteX47" fmla="*/ 1052809 w 1596656"/>
                <a:gd name="connsiteY47" fmla="*/ 489288 h 964800"/>
                <a:gd name="connsiteX48" fmla="*/ 64263 w 1596656"/>
                <a:gd name="connsiteY48" fmla="*/ 412877 h 964800"/>
                <a:gd name="connsiteX49" fmla="*/ 92169 w 1596656"/>
                <a:gd name="connsiteY49" fmla="*/ 416173 h 964800"/>
                <a:gd name="connsiteX50" fmla="*/ 184611 w 1596656"/>
                <a:gd name="connsiteY50" fmla="*/ 443638 h 964800"/>
                <a:gd name="connsiteX51" fmla="*/ 231447 w 1596656"/>
                <a:gd name="connsiteY51" fmla="*/ 534772 h 964800"/>
                <a:gd name="connsiteX52" fmla="*/ 141471 w 1596656"/>
                <a:gd name="connsiteY52" fmla="*/ 582211 h 964800"/>
                <a:gd name="connsiteX53" fmla="*/ 50261 w 1596656"/>
                <a:gd name="connsiteY53" fmla="*/ 554746 h 964800"/>
                <a:gd name="connsiteX54" fmla="*/ 3423 w 1596656"/>
                <a:gd name="connsiteY54" fmla="*/ 463613 h 964800"/>
                <a:gd name="connsiteX55" fmla="*/ 64263 w 1596656"/>
                <a:gd name="connsiteY55" fmla="*/ 412877 h 964800"/>
                <a:gd name="connsiteX56" fmla="*/ 744847 w 1596656"/>
                <a:gd name="connsiteY56" fmla="*/ 395928 h 964800"/>
                <a:gd name="connsiteX57" fmla="*/ 773293 w 1596656"/>
                <a:gd name="connsiteY57" fmla="*/ 398519 h 964800"/>
                <a:gd name="connsiteX58" fmla="*/ 864503 w 1596656"/>
                <a:gd name="connsiteY58" fmla="*/ 427420 h 964800"/>
                <a:gd name="connsiteX59" fmla="*/ 911339 w 1596656"/>
                <a:gd name="connsiteY59" fmla="*/ 517891 h 964800"/>
                <a:gd name="connsiteX60" fmla="*/ 822595 w 1596656"/>
                <a:gd name="connsiteY60" fmla="*/ 565640 h 964800"/>
                <a:gd name="connsiteX61" fmla="*/ 731385 w 1596656"/>
                <a:gd name="connsiteY61" fmla="*/ 537996 h 964800"/>
                <a:gd name="connsiteX62" fmla="*/ 683317 w 1596656"/>
                <a:gd name="connsiteY62" fmla="*/ 447525 h 964800"/>
                <a:gd name="connsiteX63" fmla="*/ 744847 w 1596656"/>
                <a:gd name="connsiteY63" fmla="*/ 395928 h 964800"/>
                <a:gd name="connsiteX64" fmla="*/ 1425971 w 1596656"/>
                <a:gd name="connsiteY64" fmla="*/ 379449 h 964800"/>
                <a:gd name="connsiteX65" fmla="*/ 1454417 w 1596656"/>
                <a:gd name="connsiteY65" fmla="*/ 382040 h 964800"/>
                <a:gd name="connsiteX66" fmla="*/ 1545625 w 1596656"/>
                <a:gd name="connsiteY66" fmla="*/ 410941 h 964800"/>
                <a:gd name="connsiteX67" fmla="*/ 1593695 w 1596656"/>
                <a:gd name="connsiteY67" fmla="*/ 502670 h 964800"/>
                <a:gd name="connsiteX68" fmla="*/ 1503719 w 1596656"/>
                <a:gd name="connsiteY68" fmla="*/ 550420 h 964800"/>
                <a:gd name="connsiteX69" fmla="*/ 1412509 w 1596656"/>
                <a:gd name="connsiteY69" fmla="*/ 521519 h 964800"/>
                <a:gd name="connsiteX70" fmla="*/ 1364439 w 1596656"/>
                <a:gd name="connsiteY70" fmla="*/ 431046 h 964800"/>
                <a:gd name="connsiteX71" fmla="*/ 1425971 w 1596656"/>
                <a:gd name="connsiteY71" fmla="*/ 379449 h 964800"/>
                <a:gd name="connsiteX72" fmla="*/ 437765 w 1596656"/>
                <a:gd name="connsiteY72" fmla="*/ 297524 h 964800"/>
                <a:gd name="connsiteX73" fmla="*/ 465689 w 1596656"/>
                <a:gd name="connsiteY73" fmla="*/ 300820 h 964800"/>
                <a:gd name="connsiteX74" fmla="*/ 556899 w 1596656"/>
                <a:gd name="connsiteY74" fmla="*/ 329533 h 964800"/>
                <a:gd name="connsiteX75" fmla="*/ 604969 w 1596656"/>
                <a:gd name="connsiteY75" fmla="*/ 419417 h 964800"/>
                <a:gd name="connsiteX76" fmla="*/ 514991 w 1596656"/>
                <a:gd name="connsiteY76" fmla="*/ 466856 h 964800"/>
                <a:gd name="connsiteX77" fmla="*/ 423781 w 1596656"/>
                <a:gd name="connsiteY77" fmla="*/ 438143 h 964800"/>
                <a:gd name="connsiteX78" fmla="*/ 375713 w 1596656"/>
                <a:gd name="connsiteY78" fmla="*/ 348259 h 964800"/>
                <a:gd name="connsiteX79" fmla="*/ 437765 w 1596656"/>
                <a:gd name="connsiteY79" fmla="*/ 297524 h 964800"/>
                <a:gd name="connsiteX80" fmla="*/ 1118907 w 1596656"/>
                <a:gd name="connsiteY80" fmla="*/ 286714 h 964800"/>
                <a:gd name="connsiteX81" fmla="*/ 1146813 w 1596656"/>
                <a:gd name="connsiteY81" fmla="*/ 289835 h 964800"/>
                <a:gd name="connsiteX82" fmla="*/ 1238021 w 1596656"/>
                <a:gd name="connsiteY82" fmla="*/ 318548 h 964800"/>
                <a:gd name="connsiteX83" fmla="*/ 1286091 w 1596656"/>
                <a:gd name="connsiteY83" fmla="*/ 408432 h 964800"/>
                <a:gd name="connsiteX84" fmla="*/ 1197347 w 1596656"/>
                <a:gd name="connsiteY84" fmla="*/ 457119 h 964800"/>
                <a:gd name="connsiteX85" fmla="*/ 1104905 w 1596656"/>
                <a:gd name="connsiteY85" fmla="*/ 427158 h 964800"/>
                <a:gd name="connsiteX86" fmla="*/ 1058067 w 1596656"/>
                <a:gd name="connsiteY86" fmla="*/ 337274 h 964800"/>
                <a:gd name="connsiteX87" fmla="*/ 1118907 w 1596656"/>
                <a:gd name="connsiteY87" fmla="*/ 286714 h 964800"/>
                <a:gd name="connsiteX88" fmla="*/ 129299 w 1596656"/>
                <a:gd name="connsiteY88" fmla="*/ 203656 h 964800"/>
                <a:gd name="connsiteX89" fmla="*/ 157341 w 1596656"/>
                <a:gd name="connsiteY89" fmla="*/ 206267 h 964800"/>
                <a:gd name="connsiteX90" fmla="*/ 250237 w 1596656"/>
                <a:gd name="connsiteY90" fmla="*/ 235168 h 964800"/>
                <a:gd name="connsiteX91" fmla="*/ 297303 w 1596656"/>
                <a:gd name="connsiteY91" fmla="*/ 325641 h 964800"/>
                <a:gd name="connsiteX92" fmla="*/ 206885 w 1596656"/>
                <a:gd name="connsiteY92" fmla="*/ 374647 h 964800"/>
                <a:gd name="connsiteX93" fmla="*/ 115229 w 1596656"/>
                <a:gd name="connsiteY93" fmla="*/ 345746 h 964800"/>
                <a:gd name="connsiteX94" fmla="*/ 68161 w 1596656"/>
                <a:gd name="connsiteY94" fmla="*/ 254017 h 964800"/>
                <a:gd name="connsiteX95" fmla="*/ 129299 w 1596656"/>
                <a:gd name="connsiteY95" fmla="*/ 203656 h 964800"/>
                <a:gd name="connsiteX96" fmla="*/ 811117 w 1596656"/>
                <a:gd name="connsiteY96" fmla="*/ 187665 h 964800"/>
                <a:gd name="connsiteX97" fmla="*/ 839703 w 1596656"/>
                <a:gd name="connsiteY97" fmla="*/ 190961 h 964800"/>
                <a:gd name="connsiteX98" fmla="*/ 931359 w 1596656"/>
                <a:gd name="connsiteY98" fmla="*/ 218426 h 964800"/>
                <a:gd name="connsiteX99" fmla="*/ 978425 w 1596656"/>
                <a:gd name="connsiteY99" fmla="*/ 309558 h 964800"/>
                <a:gd name="connsiteX100" fmla="*/ 889247 w 1596656"/>
                <a:gd name="connsiteY100" fmla="*/ 356997 h 964800"/>
                <a:gd name="connsiteX101" fmla="*/ 796351 w 1596656"/>
                <a:gd name="connsiteY101" fmla="*/ 329532 h 964800"/>
                <a:gd name="connsiteX102" fmla="*/ 749285 w 1596656"/>
                <a:gd name="connsiteY102" fmla="*/ 238400 h 964800"/>
                <a:gd name="connsiteX103" fmla="*/ 811117 w 1596656"/>
                <a:gd name="connsiteY103" fmla="*/ 187665 h 964800"/>
                <a:gd name="connsiteX104" fmla="*/ 503681 w 1596656"/>
                <a:gd name="connsiteY104" fmla="*/ 93798 h 964800"/>
                <a:gd name="connsiteX105" fmla="*/ 531605 w 1596656"/>
                <a:gd name="connsiteY105" fmla="*/ 96409 h 964800"/>
                <a:gd name="connsiteX106" fmla="*/ 622815 w 1596656"/>
                <a:gd name="connsiteY106" fmla="*/ 125310 h 964800"/>
                <a:gd name="connsiteX107" fmla="*/ 670885 w 1596656"/>
                <a:gd name="connsiteY107" fmla="*/ 217039 h 964800"/>
                <a:gd name="connsiteX108" fmla="*/ 580907 w 1596656"/>
                <a:gd name="connsiteY108" fmla="*/ 264789 h 964800"/>
                <a:gd name="connsiteX109" fmla="*/ 489697 w 1596656"/>
                <a:gd name="connsiteY109" fmla="*/ 235888 h 964800"/>
                <a:gd name="connsiteX110" fmla="*/ 441629 w 1596656"/>
                <a:gd name="connsiteY110" fmla="*/ 144159 h 964800"/>
                <a:gd name="connsiteX111" fmla="*/ 503681 w 1596656"/>
                <a:gd name="connsiteY111" fmla="*/ 93798 h 964800"/>
                <a:gd name="connsiteX112" fmla="*/ 190599 w 1596656"/>
                <a:gd name="connsiteY112" fmla="*/ 416 h 964800"/>
                <a:gd name="connsiteX113" fmla="*/ 218505 w 1596656"/>
                <a:gd name="connsiteY113" fmla="*/ 3027 h 964800"/>
                <a:gd name="connsiteX114" fmla="*/ 309713 w 1596656"/>
                <a:gd name="connsiteY114" fmla="*/ 31928 h 964800"/>
                <a:gd name="connsiteX115" fmla="*/ 357783 w 1596656"/>
                <a:gd name="connsiteY115" fmla="*/ 122399 h 964800"/>
                <a:gd name="connsiteX116" fmla="*/ 269039 w 1596656"/>
                <a:gd name="connsiteY116" fmla="*/ 171405 h 964800"/>
                <a:gd name="connsiteX117" fmla="*/ 176597 w 1596656"/>
                <a:gd name="connsiteY117" fmla="*/ 142504 h 964800"/>
                <a:gd name="connsiteX118" fmla="*/ 129759 w 1596656"/>
                <a:gd name="connsiteY118" fmla="*/ 50776 h 964800"/>
                <a:gd name="connsiteX119" fmla="*/ 190599 w 1596656"/>
                <a:gd name="connsiteY119" fmla="*/ 416 h 96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1596656" h="964800">
                  <a:moveTo>
                    <a:pt x="1299651" y="792065"/>
                  </a:moveTo>
                  <a:cubicBezTo>
                    <a:pt x="1308895" y="791129"/>
                    <a:pt x="1318525" y="792065"/>
                    <a:pt x="1328077" y="795186"/>
                  </a:cubicBezTo>
                  <a:lnTo>
                    <a:pt x="1420519" y="823899"/>
                  </a:lnTo>
                  <a:cubicBezTo>
                    <a:pt x="1457495" y="835135"/>
                    <a:pt x="1478449" y="876331"/>
                    <a:pt x="1466123" y="913783"/>
                  </a:cubicBezTo>
                  <a:cubicBezTo>
                    <a:pt x="1455031" y="952483"/>
                    <a:pt x="1415589" y="973706"/>
                    <a:pt x="1377379" y="961222"/>
                  </a:cubicBezTo>
                  <a:lnTo>
                    <a:pt x="1286169" y="933757"/>
                  </a:lnTo>
                  <a:cubicBezTo>
                    <a:pt x="1247961" y="921273"/>
                    <a:pt x="1227007" y="881325"/>
                    <a:pt x="1239333" y="842625"/>
                  </a:cubicBezTo>
                  <a:cubicBezTo>
                    <a:pt x="1247651" y="814536"/>
                    <a:pt x="1271917" y="794874"/>
                    <a:pt x="1299651" y="792065"/>
                  </a:cubicBezTo>
                  <a:close/>
                  <a:moveTo>
                    <a:pt x="993797" y="698159"/>
                  </a:moveTo>
                  <a:cubicBezTo>
                    <a:pt x="1003137" y="697047"/>
                    <a:pt x="1012771" y="697749"/>
                    <a:pt x="1022171" y="700558"/>
                  </a:cubicBezTo>
                  <a:lnTo>
                    <a:pt x="1116165" y="730520"/>
                  </a:lnTo>
                  <a:cubicBezTo>
                    <a:pt x="1153763" y="741755"/>
                    <a:pt x="1176321" y="781704"/>
                    <a:pt x="1163789" y="820405"/>
                  </a:cubicBezTo>
                  <a:cubicBezTo>
                    <a:pt x="1152509" y="857857"/>
                    <a:pt x="1111151" y="880328"/>
                    <a:pt x="1073555" y="867844"/>
                  </a:cubicBezTo>
                  <a:lnTo>
                    <a:pt x="979561" y="839131"/>
                  </a:lnTo>
                  <a:cubicBezTo>
                    <a:pt x="940709" y="827895"/>
                    <a:pt x="919405" y="786698"/>
                    <a:pt x="931937" y="749246"/>
                  </a:cubicBezTo>
                  <a:cubicBezTo>
                    <a:pt x="940395" y="721156"/>
                    <a:pt x="965773" y="701494"/>
                    <a:pt x="993797" y="698159"/>
                  </a:cubicBezTo>
                  <a:close/>
                  <a:moveTo>
                    <a:pt x="683731" y="599166"/>
                  </a:moveTo>
                  <a:cubicBezTo>
                    <a:pt x="692917" y="598145"/>
                    <a:pt x="702393" y="598930"/>
                    <a:pt x="711637" y="601757"/>
                  </a:cubicBezTo>
                  <a:lnTo>
                    <a:pt x="804079" y="630658"/>
                  </a:lnTo>
                  <a:cubicBezTo>
                    <a:pt x="842289" y="641967"/>
                    <a:pt x="863243" y="683434"/>
                    <a:pt x="850917" y="721131"/>
                  </a:cubicBezTo>
                  <a:cubicBezTo>
                    <a:pt x="839823" y="760084"/>
                    <a:pt x="800381" y="781446"/>
                    <a:pt x="762173" y="770137"/>
                  </a:cubicBezTo>
                  <a:lnTo>
                    <a:pt x="670963" y="741236"/>
                  </a:lnTo>
                  <a:cubicBezTo>
                    <a:pt x="632753" y="729927"/>
                    <a:pt x="611801" y="688460"/>
                    <a:pt x="622893" y="650763"/>
                  </a:cubicBezTo>
                  <a:cubicBezTo>
                    <a:pt x="631213" y="621548"/>
                    <a:pt x="656173" y="602228"/>
                    <a:pt x="683731" y="599166"/>
                  </a:cubicBezTo>
                  <a:close/>
                  <a:moveTo>
                    <a:pt x="1360595" y="583217"/>
                  </a:moveTo>
                  <a:cubicBezTo>
                    <a:pt x="1369781" y="582372"/>
                    <a:pt x="1379257" y="583393"/>
                    <a:pt x="1388501" y="586535"/>
                  </a:cubicBezTo>
                  <a:lnTo>
                    <a:pt x="1479711" y="615435"/>
                  </a:lnTo>
                  <a:cubicBezTo>
                    <a:pt x="1517921" y="625488"/>
                    <a:pt x="1538875" y="666954"/>
                    <a:pt x="1527781" y="704650"/>
                  </a:cubicBezTo>
                  <a:cubicBezTo>
                    <a:pt x="1515455" y="743603"/>
                    <a:pt x="1476013" y="764965"/>
                    <a:pt x="1437805" y="753656"/>
                  </a:cubicBezTo>
                  <a:lnTo>
                    <a:pt x="1346595" y="724755"/>
                  </a:lnTo>
                  <a:cubicBezTo>
                    <a:pt x="1308385" y="713446"/>
                    <a:pt x="1287433" y="671980"/>
                    <a:pt x="1299757" y="634284"/>
                  </a:cubicBezTo>
                  <a:cubicBezTo>
                    <a:pt x="1308077" y="605069"/>
                    <a:pt x="1333037" y="585749"/>
                    <a:pt x="1360595" y="583217"/>
                  </a:cubicBezTo>
                  <a:close/>
                  <a:moveTo>
                    <a:pt x="371347" y="506432"/>
                  </a:moveTo>
                  <a:cubicBezTo>
                    <a:pt x="380591" y="505496"/>
                    <a:pt x="390221" y="506432"/>
                    <a:pt x="399773" y="509553"/>
                  </a:cubicBezTo>
                  <a:lnTo>
                    <a:pt x="490983" y="538266"/>
                  </a:lnTo>
                  <a:cubicBezTo>
                    <a:pt x="529191" y="549502"/>
                    <a:pt x="550145" y="589450"/>
                    <a:pt x="537819" y="628150"/>
                  </a:cubicBezTo>
                  <a:cubicBezTo>
                    <a:pt x="526727" y="666850"/>
                    <a:pt x="487285" y="688073"/>
                    <a:pt x="449075" y="676837"/>
                  </a:cubicBezTo>
                  <a:lnTo>
                    <a:pt x="357865" y="648124"/>
                  </a:lnTo>
                  <a:cubicBezTo>
                    <a:pt x="319657" y="635640"/>
                    <a:pt x="298703" y="595692"/>
                    <a:pt x="311029" y="556992"/>
                  </a:cubicBezTo>
                  <a:cubicBezTo>
                    <a:pt x="319349" y="528903"/>
                    <a:pt x="343613" y="509241"/>
                    <a:pt x="371347" y="506432"/>
                  </a:cubicBezTo>
                  <a:close/>
                  <a:moveTo>
                    <a:pt x="1052809" y="489288"/>
                  </a:moveTo>
                  <a:cubicBezTo>
                    <a:pt x="1062117" y="488287"/>
                    <a:pt x="1071795" y="489072"/>
                    <a:pt x="1081393" y="491899"/>
                  </a:cubicBezTo>
                  <a:lnTo>
                    <a:pt x="1173051" y="520800"/>
                  </a:lnTo>
                  <a:cubicBezTo>
                    <a:pt x="1210209" y="533366"/>
                    <a:pt x="1231265" y="573576"/>
                    <a:pt x="1220117" y="612529"/>
                  </a:cubicBezTo>
                  <a:cubicBezTo>
                    <a:pt x="1207731" y="650226"/>
                    <a:pt x="1168095" y="671588"/>
                    <a:pt x="1129699" y="660279"/>
                  </a:cubicBezTo>
                  <a:lnTo>
                    <a:pt x="1038043" y="631378"/>
                  </a:lnTo>
                  <a:cubicBezTo>
                    <a:pt x="1000885" y="618812"/>
                    <a:pt x="979829" y="578602"/>
                    <a:pt x="990975" y="539649"/>
                  </a:cubicBezTo>
                  <a:cubicBezTo>
                    <a:pt x="1000265" y="511376"/>
                    <a:pt x="1024883" y="492292"/>
                    <a:pt x="1052809" y="489288"/>
                  </a:cubicBezTo>
                  <a:close/>
                  <a:moveTo>
                    <a:pt x="64263" y="412877"/>
                  </a:moveTo>
                  <a:cubicBezTo>
                    <a:pt x="73449" y="412038"/>
                    <a:pt x="82925" y="413052"/>
                    <a:pt x="92169" y="416173"/>
                  </a:cubicBezTo>
                  <a:lnTo>
                    <a:pt x="184611" y="443638"/>
                  </a:lnTo>
                  <a:cubicBezTo>
                    <a:pt x="221587" y="456122"/>
                    <a:pt x="242541" y="497319"/>
                    <a:pt x="231447" y="534772"/>
                  </a:cubicBezTo>
                  <a:cubicBezTo>
                    <a:pt x="219121" y="573472"/>
                    <a:pt x="179679" y="594695"/>
                    <a:pt x="141471" y="582211"/>
                  </a:cubicBezTo>
                  <a:lnTo>
                    <a:pt x="50261" y="554746"/>
                  </a:lnTo>
                  <a:cubicBezTo>
                    <a:pt x="13285" y="542262"/>
                    <a:pt x="-8903" y="501065"/>
                    <a:pt x="3423" y="463613"/>
                  </a:cubicBezTo>
                  <a:cubicBezTo>
                    <a:pt x="11743" y="434587"/>
                    <a:pt x="36703" y="415393"/>
                    <a:pt x="64263" y="412877"/>
                  </a:cubicBezTo>
                  <a:close/>
                  <a:moveTo>
                    <a:pt x="744847" y="395928"/>
                  </a:moveTo>
                  <a:cubicBezTo>
                    <a:pt x="754111" y="394907"/>
                    <a:pt x="763741" y="395692"/>
                    <a:pt x="773293" y="398519"/>
                  </a:cubicBezTo>
                  <a:lnTo>
                    <a:pt x="864503" y="427420"/>
                  </a:lnTo>
                  <a:cubicBezTo>
                    <a:pt x="902711" y="438729"/>
                    <a:pt x="923665" y="480195"/>
                    <a:pt x="911339" y="517891"/>
                  </a:cubicBezTo>
                  <a:cubicBezTo>
                    <a:pt x="900247" y="556844"/>
                    <a:pt x="859573" y="578206"/>
                    <a:pt x="822595" y="565640"/>
                  </a:cubicBezTo>
                  <a:lnTo>
                    <a:pt x="731385" y="537996"/>
                  </a:lnTo>
                  <a:cubicBezTo>
                    <a:pt x="693177" y="526687"/>
                    <a:pt x="672223" y="485221"/>
                    <a:pt x="683317" y="447525"/>
                  </a:cubicBezTo>
                  <a:cubicBezTo>
                    <a:pt x="692561" y="418310"/>
                    <a:pt x="717057" y="398990"/>
                    <a:pt x="744847" y="395928"/>
                  </a:cubicBezTo>
                  <a:close/>
                  <a:moveTo>
                    <a:pt x="1425971" y="379449"/>
                  </a:moveTo>
                  <a:cubicBezTo>
                    <a:pt x="1435235" y="378428"/>
                    <a:pt x="1444865" y="379213"/>
                    <a:pt x="1454417" y="382040"/>
                  </a:cubicBezTo>
                  <a:lnTo>
                    <a:pt x="1545625" y="410941"/>
                  </a:lnTo>
                  <a:cubicBezTo>
                    <a:pt x="1583835" y="423507"/>
                    <a:pt x="1604789" y="463717"/>
                    <a:pt x="1593695" y="502670"/>
                  </a:cubicBezTo>
                  <a:cubicBezTo>
                    <a:pt x="1581369" y="540367"/>
                    <a:pt x="1541927" y="561729"/>
                    <a:pt x="1503719" y="550420"/>
                  </a:cubicBezTo>
                  <a:lnTo>
                    <a:pt x="1412509" y="521519"/>
                  </a:lnTo>
                  <a:cubicBezTo>
                    <a:pt x="1374299" y="510210"/>
                    <a:pt x="1353345" y="468743"/>
                    <a:pt x="1364439" y="431046"/>
                  </a:cubicBezTo>
                  <a:cubicBezTo>
                    <a:pt x="1373683" y="401831"/>
                    <a:pt x="1398181" y="382512"/>
                    <a:pt x="1425971" y="379449"/>
                  </a:cubicBezTo>
                  <a:close/>
                  <a:moveTo>
                    <a:pt x="437765" y="297524"/>
                  </a:moveTo>
                  <a:cubicBezTo>
                    <a:pt x="446969" y="296685"/>
                    <a:pt x="456445" y="297699"/>
                    <a:pt x="465689" y="300820"/>
                  </a:cubicBezTo>
                  <a:lnTo>
                    <a:pt x="556899" y="329533"/>
                  </a:lnTo>
                  <a:cubicBezTo>
                    <a:pt x="595107" y="340769"/>
                    <a:pt x="616061" y="380717"/>
                    <a:pt x="604969" y="419417"/>
                  </a:cubicBezTo>
                  <a:cubicBezTo>
                    <a:pt x="592643" y="458117"/>
                    <a:pt x="553201" y="479340"/>
                    <a:pt x="514991" y="466856"/>
                  </a:cubicBezTo>
                  <a:lnTo>
                    <a:pt x="423781" y="438143"/>
                  </a:lnTo>
                  <a:cubicBezTo>
                    <a:pt x="385573" y="426907"/>
                    <a:pt x="364619" y="386959"/>
                    <a:pt x="375713" y="348259"/>
                  </a:cubicBezTo>
                  <a:cubicBezTo>
                    <a:pt x="384957" y="319234"/>
                    <a:pt x="410147" y="300040"/>
                    <a:pt x="437765" y="297524"/>
                  </a:cubicBezTo>
                  <a:close/>
                  <a:moveTo>
                    <a:pt x="1118907" y="286714"/>
                  </a:moveTo>
                  <a:cubicBezTo>
                    <a:pt x="1128093" y="285778"/>
                    <a:pt x="1137569" y="286714"/>
                    <a:pt x="1146813" y="289835"/>
                  </a:cubicBezTo>
                  <a:lnTo>
                    <a:pt x="1238021" y="318548"/>
                  </a:lnTo>
                  <a:cubicBezTo>
                    <a:pt x="1276231" y="329784"/>
                    <a:pt x="1297185" y="370980"/>
                    <a:pt x="1286091" y="408432"/>
                  </a:cubicBezTo>
                  <a:cubicBezTo>
                    <a:pt x="1274999" y="447132"/>
                    <a:pt x="1234323" y="468355"/>
                    <a:pt x="1197347" y="457119"/>
                  </a:cubicBezTo>
                  <a:lnTo>
                    <a:pt x="1104905" y="427158"/>
                  </a:lnTo>
                  <a:cubicBezTo>
                    <a:pt x="1066695" y="415922"/>
                    <a:pt x="1045741" y="375974"/>
                    <a:pt x="1058067" y="337274"/>
                  </a:cubicBezTo>
                  <a:cubicBezTo>
                    <a:pt x="1066387" y="309185"/>
                    <a:pt x="1091347" y="289523"/>
                    <a:pt x="1118907" y="286714"/>
                  </a:cubicBezTo>
                  <a:close/>
                  <a:moveTo>
                    <a:pt x="129299" y="203656"/>
                  </a:moveTo>
                  <a:cubicBezTo>
                    <a:pt x="138529" y="202655"/>
                    <a:pt x="148051" y="203440"/>
                    <a:pt x="157341" y="206267"/>
                  </a:cubicBezTo>
                  <a:lnTo>
                    <a:pt x="250237" y="235168"/>
                  </a:lnTo>
                  <a:cubicBezTo>
                    <a:pt x="287395" y="246477"/>
                    <a:pt x="308451" y="287944"/>
                    <a:pt x="297303" y="325641"/>
                  </a:cubicBezTo>
                  <a:cubicBezTo>
                    <a:pt x="284917" y="364594"/>
                    <a:pt x="245281" y="385956"/>
                    <a:pt x="206885" y="374647"/>
                  </a:cubicBezTo>
                  <a:lnTo>
                    <a:pt x="115229" y="345746"/>
                  </a:lnTo>
                  <a:cubicBezTo>
                    <a:pt x="78071" y="333180"/>
                    <a:pt x="57013" y="292970"/>
                    <a:pt x="68161" y="254017"/>
                  </a:cubicBezTo>
                  <a:cubicBezTo>
                    <a:pt x="76523" y="225744"/>
                    <a:pt x="101603" y="206660"/>
                    <a:pt x="129299" y="203656"/>
                  </a:cubicBezTo>
                  <a:close/>
                  <a:moveTo>
                    <a:pt x="811117" y="187665"/>
                  </a:moveTo>
                  <a:cubicBezTo>
                    <a:pt x="820427" y="186826"/>
                    <a:pt x="830103" y="187840"/>
                    <a:pt x="839703" y="190961"/>
                  </a:cubicBezTo>
                  <a:lnTo>
                    <a:pt x="931359" y="218426"/>
                  </a:lnTo>
                  <a:cubicBezTo>
                    <a:pt x="968517" y="230910"/>
                    <a:pt x="989573" y="270858"/>
                    <a:pt x="978425" y="309558"/>
                  </a:cubicBezTo>
                  <a:cubicBezTo>
                    <a:pt x="967279" y="347010"/>
                    <a:pt x="927643" y="369481"/>
                    <a:pt x="889247" y="356997"/>
                  </a:cubicBezTo>
                  <a:lnTo>
                    <a:pt x="796351" y="329532"/>
                  </a:lnTo>
                  <a:cubicBezTo>
                    <a:pt x="759193" y="317048"/>
                    <a:pt x="738137" y="275852"/>
                    <a:pt x="749285" y="238400"/>
                  </a:cubicBezTo>
                  <a:cubicBezTo>
                    <a:pt x="758575" y="209375"/>
                    <a:pt x="783191" y="190181"/>
                    <a:pt x="811117" y="187665"/>
                  </a:cubicBezTo>
                  <a:close/>
                  <a:moveTo>
                    <a:pt x="503681" y="93798"/>
                  </a:moveTo>
                  <a:cubicBezTo>
                    <a:pt x="512885" y="92797"/>
                    <a:pt x="522361" y="93582"/>
                    <a:pt x="531605" y="96409"/>
                  </a:cubicBezTo>
                  <a:lnTo>
                    <a:pt x="622815" y="125310"/>
                  </a:lnTo>
                  <a:cubicBezTo>
                    <a:pt x="659791" y="137876"/>
                    <a:pt x="681977" y="178086"/>
                    <a:pt x="670885" y="217039"/>
                  </a:cubicBezTo>
                  <a:cubicBezTo>
                    <a:pt x="658559" y="254736"/>
                    <a:pt x="619117" y="276098"/>
                    <a:pt x="580907" y="264789"/>
                  </a:cubicBezTo>
                  <a:lnTo>
                    <a:pt x="489697" y="235888"/>
                  </a:lnTo>
                  <a:cubicBezTo>
                    <a:pt x="451489" y="223322"/>
                    <a:pt x="430535" y="183112"/>
                    <a:pt x="441629" y="144159"/>
                  </a:cubicBezTo>
                  <a:cubicBezTo>
                    <a:pt x="450873" y="115886"/>
                    <a:pt x="476063" y="96802"/>
                    <a:pt x="503681" y="93798"/>
                  </a:cubicBezTo>
                  <a:close/>
                  <a:moveTo>
                    <a:pt x="190599" y="416"/>
                  </a:moveTo>
                  <a:cubicBezTo>
                    <a:pt x="199785" y="-585"/>
                    <a:pt x="209261" y="200"/>
                    <a:pt x="218505" y="3027"/>
                  </a:cubicBezTo>
                  <a:lnTo>
                    <a:pt x="309713" y="31928"/>
                  </a:lnTo>
                  <a:cubicBezTo>
                    <a:pt x="347923" y="43237"/>
                    <a:pt x="368877" y="84703"/>
                    <a:pt x="357783" y="122399"/>
                  </a:cubicBezTo>
                  <a:cubicBezTo>
                    <a:pt x="346691" y="161352"/>
                    <a:pt x="306015" y="182714"/>
                    <a:pt x="269039" y="171405"/>
                  </a:cubicBezTo>
                  <a:lnTo>
                    <a:pt x="176597" y="142504"/>
                  </a:lnTo>
                  <a:cubicBezTo>
                    <a:pt x="139621" y="129939"/>
                    <a:pt x="117433" y="89729"/>
                    <a:pt x="129759" y="50776"/>
                  </a:cubicBezTo>
                  <a:cubicBezTo>
                    <a:pt x="138079" y="22504"/>
                    <a:pt x="163039" y="3420"/>
                    <a:pt x="190599" y="416"/>
                  </a:cubicBezTo>
                  <a:close/>
                </a:path>
              </a:pathLst>
            </a:custGeom>
            <a:solidFill>
              <a:srgbClr val="739CF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68" name="Freeform 134">
              <a:extLst>
                <a:ext uri="{FF2B5EF4-FFF2-40B4-BE49-F238E27FC236}">
                  <a16:creationId xmlns:a16="http://schemas.microsoft.com/office/drawing/2014/main" id="{D510AC09-3EA4-F549-7566-1ABB3BE26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8895" y="3762735"/>
              <a:ext cx="1486490" cy="591344"/>
            </a:xfrm>
            <a:custGeom>
              <a:avLst/>
              <a:gdLst>
                <a:gd name="connsiteX0" fmla="*/ 1408626 w 1486490"/>
                <a:gd name="connsiteY0" fmla="*/ 412098 h 591344"/>
                <a:gd name="connsiteX1" fmla="*/ 1427532 w 1486490"/>
                <a:gd name="connsiteY1" fmla="*/ 413869 h 591344"/>
                <a:gd name="connsiteX2" fmla="*/ 1452816 w 1486490"/>
                <a:gd name="connsiteY2" fmla="*/ 421264 h 591344"/>
                <a:gd name="connsiteX3" fmla="*/ 1484424 w 1486490"/>
                <a:gd name="connsiteY3" fmla="*/ 480418 h 591344"/>
                <a:gd name="connsiteX4" fmla="*/ 1459138 w 1486490"/>
                <a:gd name="connsiteY4" fmla="*/ 558059 h 591344"/>
                <a:gd name="connsiteX5" fmla="*/ 1398454 w 1486490"/>
                <a:gd name="connsiteY5" fmla="*/ 588868 h 591344"/>
                <a:gd name="connsiteX6" fmla="*/ 1374432 w 1486490"/>
                <a:gd name="connsiteY6" fmla="*/ 582706 h 591344"/>
                <a:gd name="connsiteX7" fmla="*/ 1341562 w 1486490"/>
                <a:gd name="connsiteY7" fmla="*/ 523552 h 591344"/>
                <a:gd name="connsiteX8" fmla="*/ 1366846 w 1486490"/>
                <a:gd name="connsiteY8" fmla="*/ 444679 h 591344"/>
                <a:gd name="connsiteX9" fmla="*/ 1408626 w 1486490"/>
                <a:gd name="connsiteY9" fmla="*/ 412098 h 591344"/>
                <a:gd name="connsiteX10" fmla="*/ 960298 w 1486490"/>
                <a:gd name="connsiteY10" fmla="*/ 274776 h 591344"/>
                <a:gd name="connsiteX11" fmla="*/ 978870 w 1486490"/>
                <a:gd name="connsiteY11" fmla="*/ 276548 h 591344"/>
                <a:gd name="connsiteX12" fmla="*/ 1003478 w 1486490"/>
                <a:gd name="connsiteY12" fmla="*/ 283942 h 591344"/>
                <a:gd name="connsiteX13" fmla="*/ 1034240 w 1486490"/>
                <a:gd name="connsiteY13" fmla="*/ 343097 h 591344"/>
                <a:gd name="connsiteX14" fmla="*/ 1009630 w 1486490"/>
                <a:gd name="connsiteY14" fmla="*/ 421970 h 591344"/>
                <a:gd name="connsiteX15" fmla="*/ 950572 w 1486490"/>
                <a:gd name="connsiteY15" fmla="*/ 452780 h 591344"/>
                <a:gd name="connsiteX16" fmla="*/ 927194 w 1486490"/>
                <a:gd name="connsiteY16" fmla="*/ 445386 h 591344"/>
                <a:gd name="connsiteX17" fmla="*/ 896434 w 1486490"/>
                <a:gd name="connsiteY17" fmla="*/ 386231 h 591344"/>
                <a:gd name="connsiteX18" fmla="*/ 919812 w 1486490"/>
                <a:gd name="connsiteY18" fmla="*/ 307357 h 591344"/>
                <a:gd name="connsiteX19" fmla="*/ 960298 w 1486490"/>
                <a:gd name="connsiteY19" fmla="*/ 274776 h 591344"/>
                <a:gd name="connsiteX20" fmla="*/ 518060 w 1486490"/>
                <a:gd name="connsiteY20" fmla="*/ 138304 h 591344"/>
                <a:gd name="connsiteX21" fmla="*/ 537676 w 1486490"/>
                <a:gd name="connsiteY21" fmla="*/ 140646 h 591344"/>
                <a:gd name="connsiteX22" fmla="*/ 561698 w 1486490"/>
                <a:gd name="connsiteY22" fmla="*/ 148203 h 591344"/>
                <a:gd name="connsiteX23" fmla="*/ 593304 w 1486490"/>
                <a:gd name="connsiteY23" fmla="*/ 207401 h 591344"/>
                <a:gd name="connsiteX24" fmla="*/ 569282 w 1486490"/>
                <a:gd name="connsiteY24" fmla="*/ 288011 h 591344"/>
                <a:gd name="connsiteX25" fmla="*/ 508598 w 1486490"/>
                <a:gd name="connsiteY25" fmla="*/ 320758 h 591344"/>
                <a:gd name="connsiteX26" fmla="*/ 484578 w 1486490"/>
                <a:gd name="connsiteY26" fmla="*/ 311942 h 591344"/>
                <a:gd name="connsiteX27" fmla="*/ 451706 w 1486490"/>
                <a:gd name="connsiteY27" fmla="*/ 252744 h 591344"/>
                <a:gd name="connsiteX28" fmla="*/ 476992 w 1486490"/>
                <a:gd name="connsiteY28" fmla="*/ 172134 h 591344"/>
                <a:gd name="connsiteX29" fmla="*/ 518060 w 1486490"/>
                <a:gd name="connsiteY29" fmla="*/ 138304 h 591344"/>
                <a:gd name="connsiteX30" fmla="*/ 68350 w 1486490"/>
                <a:gd name="connsiteY30" fmla="*/ 250 h 591344"/>
                <a:gd name="connsiteX31" fmla="*/ 87256 w 1486490"/>
                <a:gd name="connsiteY31" fmla="*/ 2060 h 591344"/>
                <a:gd name="connsiteX32" fmla="*/ 111276 w 1486490"/>
                <a:gd name="connsiteY32" fmla="*/ 10877 h 591344"/>
                <a:gd name="connsiteX33" fmla="*/ 144148 w 1486490"/>
                <a:gd name="connsiteY33" fmla="*/ 70075 h 591344"/>
                <a:gd name="connsiteX34" fmla="*/ 118862 w 1486490"/>
                <a:gd name="connsiteY34" fmla="*/ 150685 h 591344"/>
                <a:gd name="connsiteX35" fmla="*/ 58178 w 1486490"/>
                <a:gd name="connsiteY35" fmla="*/ 182173 h 591344"/>
                <a:gd name="connsiteX36" fmla="*/ 32892 w 1486490"/>
                <a:gd name="connsiteY36" fmla="*/ 174616 h 591344"/>
                <a:gd name="connsiteX37" fmla="*/ 2550 w 1486490"/>
                <a:gd name="connsiteY37" fmla="*/ 115418 h 591344"/>
                <a:gd name="connsiteX38" fmla="*/ 26570 w 1486490"/>
                <a:gd name="connsiteY38" fmla="*/ 33549 h 591344"/>
                <a:gd name="connsiteX39" fmla="*/ 68350 w 1486490"/>
                <a:gd name="connsiteY39" fmla="*/ 250 h 591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486490" h="591344">
                  <a:moveTo>
                    <a:pt x="1408626" y="412098"/>
                  </a:moveTo>
                  <a:cubicBezTo>
                    <a:pt x="1414810" y="411482"/>
                    <a:pt x="1421210" y="412021"/>
                    <a:pt x="1427532" y="413869"/>
                  </a:cubicBezTo>
                  <a:lnTo>
                    <a:pt x="1452816" y="421264"/>
                  </a:lnTo>
                  <a:cubicBezTo>
                    <a:pt x="1478102" y="428658"/>
                    <a:pt x="1492008" y="454538"/>
                    <a:pt x="1484424" y="480418"/>
                  </a:cubicBezTo>
                  <a:lnTo>
                    <a:pt x="1459138" y="558059"/>
                  </a:lnTo>
                  <a:cubicBezTo>
                    <a:pt x="1450288" y="582706"/>
                    <a:pt x="1425002" y="597495"/>
                    <a:pt x="1398454" y="588868"/>
                  </a:cubicBezTo>
                  <a:lnTo>
                    <a:pt x="1374432" y="582706"/>
                  </a:lnTo>
                  <a:cubicBezTo>
                    <a:pt x="1349148" y="574080"/>
                    <a:pt x="1333976" y="548199"/>
                    <a:pt x="1341562" y="523552"/>
                  </a:cubicBezTo>
                  <a:lnTo>
                    <a:pt x="1366846" y="444679"/>
                  </a:lnTo>
                  <a:cubicBezTo>
                    <a:pt x="1373484" y="426193"/>
                    <a:pt x="1390078" y="413946"/>
                    <a:pt x="1408626" y="412098"/>
                  </a:cubicBezTo>
                  <a:close/>
                  <a:moveTo>
                    <a:pt x="960298" y="274776"/>
                  </a:moveTo>
                  <a:cubicBezTo>
                    <a:pt x="966412" y="274160"/>
                    <a:pt x="972718" y="274699"/>
                    <a:pt x="978870" y="276548"/>
                  </a:cubicBezTo>
                  <a:lnTo>
                    <a:pt x="1003478" y="283942"/>
                  </a:lnTo>
                  <a:cubicBezTo>
                    <a:pt x="1028088" y="291336"/>
                    <a:pt x="1041622" y="318449"/>
                    <a:pt x="1034240" y="343097"/>
                  </a:cubicBezTo>
                  <a:lnTo>
                    <a:pt x="1009630" y="421970"/>
                  </a:lnTo>
                  <a:cubicBezTo>
                    <a:pt x="1002248" y="446618"/>
                    <a:pt x="976410" y="460175"/>
                    <a:pt x="950572" y="452780"/>
                  </a:cubicBezTo>
                  <a:lnTo>
                    <a:pt x="927194" y="445386"/>
                  </a:lnTo>
                  <a:cubicBezTo>
                    <a:pt x="902586" y="437992"/>
                    <a:pt x="889052" y="412111"/>
                    <a:pt x="896434" y="386231"/>
                  </a:cubicBezTo>
                  <a:lnTo>
                    <a:pt x="919812" y="307357"/>
                  </a:lnTo>
                  <a:cubicBezTo>
                    <a:pt x="925348" y="288871"/>
                    <a:pt x="941958" y="276624"/>
                    <a:pt x="960298" y="274776"/>
                  </a:cubicBezTo>
                  <a:close/>
                  <a:moveTo>
                    <a:pt x="518060" y="138304"/>
                  </a:moveTo>
                  <a:cubicBezTo>
                    <a:pt x="524402" y="137733"/>
                    <a:pt x="531038" y="138442"/>
                    <a:pt x="537676" y="140646"/>
                  </a:cubicBezTo>
                  <a:lnTo>
                    <a:pt x="561698" y="148203"/>
                  </a:lnTo>
                  <a:cubicBezTo>
                    <a:pt x="586982" y="155760"/>
                    <a:pt x="602154" y="182210"/>
                    <a:pt x="593304" y="207401"/>
                  </a:cubicBezTo>
                  <a:lnTo>
                    <a:pt x="569282" y="288011"/>
                  </a:lnTo>
                  <a:cubicBezTo>
                    <a:pt x="561698" y="314461"/>
                    <a:pt x="533884" y="328316"/>
                    <a:pt x="508598" y="320758"/>
                  </a:cubicBezTo>
                  <a:lnTo>
                    <a:pt x="484578" y="311942"/>
                  </a:lnTo>
                  <a:cubicBezTo>
                    <a:pt x="458028" y="304385"/>
                    <a:pt x="444120" y="277934"/>
                    <a:pt x="451706" y="252744"/>
                  </a:cubicBezTo>
                  <a:lnTo>
                    <a:pt x="476992" y="172134"/>
                  </a:lnTo>
                  <a:cubicBezTo>
                    <a:pt x="482682" y="153241"/>
                    <a:pt x="499038" y="140016"/>
                    <a:pt x="518060" y="138304"/>
                  </a:cubicBezTo>
                  <a:close/>
                  <a:moveTo>
                    <a:pt x="68350" y="250"/>
                  </a:moveTo>
                  <a:cubicBezTo>
                    <a:pt x="74534" y="-380"/>
                    <a:pt x="80934" y="171"/>
                    <a:pt x="87256" y="2060"/>
                  </a:cubicBezTo>
                  <a:lnTo>
                    <a:pt x="111276" y="10877"/>
                  </a:lnTo>
                  <a:cubicBezTo>
                    <a:pt x="136562" y="18434"/>
                    <a:pt x="151732" y="44884"/>
                    <a:pt x="144148" y="70075"/>
                  </a:cubicBezTo>
                  <a:lnTo>
                    <a:pt x="118862" y="150685"/>
                  </a:lnTo>
                  <a:cubicBezTo>
                    <a:pt x="111276" y="175875"/>
                    <a:pt x="83462" y="190990"/>
                    <a:pt x="58178" y="182173"/>
                  </a:cubicBezTo>
                  <a:lnTo>
                    <a:pt x="32892" y="174616"/>
                  </a:lnTo>
                  <a:cubicBezTo>
                    <a:pt x="8872" y="167059"/>
                    <a:pt x="-6300" y="140608"/>
                    <a:pt x="2550" y="115418"/>
                  </a:cubicBezTo>
                  <a:lnTo>
                    <a:pt x="26570" y="33549"/>
                  </a:lnTo>
                  <a:cubicBezTo>
                    <a:pt x="33208" y="14656"/>
                    <a:pt x="49802" y="2139"/>
                    <a:pt x="68350" y="25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69" name="Freeform 261">
              <a:extLst>
                <a:ext uri="{FF2B5EF4-FFF2-40B4-BE49-F238E27FC236}">
                  <a16:creationId xmlns:a16="http://schemas.microsoft.com/office/drawing/2014/main" id="{EDC268EC-7A7A-4326-F424-A2E74774A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05971" y="6322442"/>
              <a:ext cx="1334784" cy="1021686"/>
            </a:xfrm>
            <a:custGeom>
              <a:avLst/>
              <a:gdLst>
                <a:gd name="T0" fmla="*/ 931 w 1072"/>
                <a:gd name="T1" fmla="*/ 818 h 819"/>
                <a:gd name="T2" fmla="*/ 0 w 1072"/>
                <a:gd name="T3" fmla="*/ 602 h 819"/>
                <a:gd name="T4" fmla="*/ 140 w 1072"/>
                <a:gd name="T5" fmla="*/ 0 h 819"/>
                <a:gd name="T6" fmla="*/ 1071 w 1072"/>
                <a:gd name="T7" fmla="*/ 217 h 819"/>
                <a:gd name="T8" fmla="*/ 931 w 1072"/>
                <a:gd name="T9" fmla="*/ 818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2" h="819">
                  <a:moveTo>
                    <a:pt x="931" y="818"/>
                  </a:moveTo>
                  <a:lnTo>
                    <a:pt x="0" y="602"/>
                  </a:lnTo>
                  <a:lnTo>
                    <a:pt x="140" y="0"/>
                  </a:lnTo>
                  <a:lnTo>
                    <a:pt x="1071" y="217"/>
                  </a:lnTo>
                  <a:lnTo>
                    <a:pt x="931" y="81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70" name="Freeform 136">
              <a:extLst>
                <a:ext uri="{FF2B5EF4-FFF2-40B4-BE49-F238E27FC236}">
                  <a16:creationId xmlns:a16="http://schemas.microsoft.com/office/drawing/2014/main" id="{CAC03D04-8B4F-0271-6AD9-874B8BE69C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78267" y="6454274"/>
              <a:ext cx="934088" cy="639428"/>
            </a:xfrm>
            <a:custGeom>
              <a:avLst/>
              <a:gdLst>
                <a:gd name="connsiteX0" fmla="*/ 26704 w 934088"/>
                <a:gd name="connsiteY0" fmla="*/ 402220 h 639428"/>
                <a:gd name="connsiteX1" fmla="*/ 872100 w 934088"/>
                <a:gd name="connsiteY1" fmla="*/ 596810 h 639428"/>
                <a:gd name="connsiteX2" fmla="*/ 888334 w 934088"/>
                <a:gd name="connsiteY2" fmla="*/ 622838 h 639428"/>
                <a:gd name="connsiteX3" fmla="*/ 862110 w 934088"/>
                <a:gd name="connsiteY3" fmla="*/ 638951 h 639428"/>
                <a:gd name="connsiteX4" fmla="*/ 16714 w 934088"/>
                <a:gd name="connsiteY4" fmla="*/ 444360 h 639428"/>
                <a:gd name="connsiteX5" fmla="*/ 480 w 934088"/>
                <a:gd name="connsiteY5" fmla="*/ 418332 h 639428"/>
                <a:gd name="connsiteX6" fmla="*/ 26704 w 934088"/>
                <a:gd name="connsiteY6" fmla="*/ 402220 h 639428"/>
                <a:gd name="connsiteX7" fmla="*/ 52790 w 934088"/>
                <a:gd name="connsiteY7" fmla="*/ 304587 h 639428"/>
                <a:gd name="connsiteX8" fmla="*/ 894178 w 934088"/>
                <a:gd name="connsiteY8" fmla="*/ 497938 h 639428"/>
                <a:gd name="connsiteX9" fmla="*/ 910334 w 934088"/>
                <a:gd name="connsiteY9" fmla="*/ 523966 h 639428"/>
                <a:gd name="connsiteX10" fmla="*/ 885478 w 934088"/>
                <a:gd name="connsiteY10" fmla="*/ 540079 h 639428"/>
                <a:gd name="connsiteX11" fmla="*/ 44092 w 934088"/>
                <a:gd name="connsiteY11" fmla="*/ 346728 h 639428"/>
                <a:gd name="connsiteX12" fmla="*/ 27934 w 934088"/>
                <a:gd name="connsiteY12" fmla="*/ 320700 h 639428"/>
                <a:gd name="connsiteX13" fmla="*/ 52790 w 934088"/>
                <a:gd name="connsiteY13" fmla="*/ 304587 h 639428"/>
                <a:gd name="connsiteX14" fmla="*/ 77248 w 934088"/>
                <a:gd name="connsiteY14" fmla="*/ 206953 h 639428"/>
                <a:gd name="connsiteX15" fmla="*/ 917390 w 934088"/>
                <a:gd name="connsiteY15" fmla="*/ 401543 h 639428"/>
                <a:gd name="connsiteX16" fmla="*/ 933548 w 934088"/>
                <a:gd name="connsiteY16" fmla="*/ 426332 h 639428"/>
                <a:gd name="connsiteX17" fmla="*/ 907448 w 934088"/>
                <a:gd name="connsiteY17" fmla="*/ 441205 h 639428"/>
                <a:gd name="connsiteX18" fmla="*/ 66062 w 934088"/>
                <a:gd name="connsiteY18" fmla="*/ 247854 h 639428"/>
                <a:gd name="connsiteX19" fmla="*/ 51148 w 934088"/>
                <a:gd name="connsiteY19" fmla="*/ 221826 h 639428"/>
                <a:gd name="connsiteX20" fmla="*/ 77248 w 934088"/>
                <a:gd name="connsiteY20" fmla="*/ 206953 h 639428"/>
                <a:gd name="connsiteX21" fmla="*/ 102148 w 934088"/>
                <a:gd name="connsiteY21" fmla="*/ 0 h 639428"/>
                <a:gd name="connsiteX22" fmla="*/ 381386 w 934088"/>
                <a:gd name="connsiteY22" fmla="*/ 63809 h 639428"/>
                <a:gd name="connsiteX23" fmla="*/ 480308 w 934088"/>
                <a:gd name="connsiteY23" fmla="*/ 221455 h 639428"/>
                <a:gd name="connsiteX24" fmla="*/ 479056 w 934088"/>
                <a:gd name="connsiteY24" fmla="*/ 223957 h 639428"/>
                <a:gd name="connsiteX25" fmla="*/ 201072 w 934088"/>
                <a:gd name="connsiteY25" fmla="*/ 158897 h 639428"/>
                <a:gd name="connsiteX26" fmla="*/ 102148 w 934088"/>
                <a:gd name="connsiteY26" fmla="*/ 1251 h 639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934088" h="639428">
                  <a:moveTo>
                    <a:pt x="26704" y="402220"/>
                  </a:moveTo>
                  <a:lnTo>
                    <a:pt x="872100" y="596810"/>
                  </a:lnTo>
                  <a:cubicBezTo>
                    <a:pt x="883340" y="599289"/>
                    <a:pt x="892080" y="611683"/>
                    <a:pt x="888334" y="622838"/>
                  </a:cubicBezTo>
                  <a:cubicBezTo>
                    <a:pt x="885836" y="633993"/>
                    <a:pt x="873350" y="641430"/>
                    <a:pt x="862110" y="638951"/>
                  </a:cubicBezTo>
                  <a:lnTo>
                    <a:pt x="16714" y="444360"/>
                  </a:lnTo>
                  <a:cubicBezTo>
                    <a:pt x="5476" y="440642"/>
                    <a:pt x="-2016" y="429487"/>
                    <a:pt x="480" y="418332"/>
                  </a:cubicBezTo>
                  <a:cubicBezTo>
                    <a:pt x="4226" y="407177"/>
                    <a:pt x="15466" y="400980"/>
                    <a:pt x="26704" y="402220"/>
                  </a:cubicBezTo>
                  <a:close/>
                  <a:moveTo>
                    <a:pt x="52790" y="304587"/>
                  </a:moveTo>
                  <a:lnTo>
                    <a:pt x="894178" y="497938"/>
                  </a:lnTo>
                  <a:cubicBezTo>
                    <a:pt x="906606" y="501657"/>
                    <a:pt x="914062" y="512811"/>
                    <a:pt x="910334" y="523966"/>
                  </a:cubicBezTo>
                  <a:cubicBezTo>
                    <a:pt x="907848" y="535121"/>
                    <a:pt x="896662" y="542558"/>
                    <a:pt x="885478" y="540079"/>
                  </a:cubicBezTo>
                  <a:lnTo>
                    <a:pt x="44092" y="346728"/>
                  </a:lnTo>
                  <a:cubicBezTo>
                    <a:pt x="31664" y="344249"/>
                    <a:pt x="25448" y="333094"/>
                    <a:pt x="27934" y="320700"/>
                  </a:cubicBezTo>
                  <a:cubicBezTo>
                    <a:pt x="30420" y="309545"/>
                    <a:pt x="41606" y="302108"/>
                    <a:pt x="52790" y="304587"/>
                  </a:cubicBezTo>
                  <a:close/>
                  <a:moveTo>
                    <a:pt x="77248" y="206953"/>
                  </a:moveTo>
                  <a:lnTo>
                    <a:pt x="917390" y="401543"/>
                  </a:lnTo>
                  <a:cubicBezTo>
                    <a:pt x="929820" y="402783"/>
                    <a:pt x="936034" y="413937"/>
                    <a:pt x="933548" y="426332"/>
                  </a:cubicBezTo>
                  <a:cubicBezTo>
                    <a:pt x="931062" y="437487"/>
                    <a:pt x="919876" y="443684"/>
                    <a:pt x="907448" y="441205"/>
                  </a:cubicBezTo>
                  <a:lnTo>
                    <a:pt x="66062" y="247854"/>
                  </a:lnTo>
                  <a:cubicBezTo>
                    <a:pt x="54876" y="245375"/>
                    <a:pt x="47420" y="234220"/>
                    <a:pt x="51148" y="221826"/>
                  </a:cubicBezTo>
                  <a:cubicBezTo>
                    <a:pt x="52392" y="210671"/>
                    <a:pt x="64820" y="203234"/>
                    <a:pt x="77248" y="206953"/>
                  </a:cubicBezTo>
                  <a:close/>
                  <a:moveTo>
                    <a:pt x="102148" y="0"/>
                  </a:moveTo>
                  <a:lnTo>
                    <a:pt x="381386" y="63809"/>
                  </a:lnTo>
                  <a:cubicBezTo>
                    <a:pt x="452760" y="80074"/>
                    <a:pt x="496586" y="151390"/>
                    <a:pt x="480308" y="221455"/>
                  </a:cubicBezTo>
                  <a:lnTo>
                    <a:pt x="479056" y="223957"/>
                  </a:lnTo>
                  <a:lnTo>
                    <a:pt x="201072" y="158897"/>
                  </a:lnTo>
                  <a:cubicBezTo>
                    <a:pt x="129696" y="142632"/>
                    <a:pt x="85870" y="72567"/>
                    <a:pt x="102148" y="1251"/>
                  </a:cubicBezTo>
                  <a:close/>
                </a:path>
              </a:pathLst>
            </a:custGeom>
            <a:solidFill>
              <a:srgbClr val="4A3F73">
                <a:alpha val="5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71" name="Freeform 266">
              <a:extLst>
                <a:ext uri="{FF2B5EF4-FFF2-40B4-BE49-F238E27FC236}">
                  <a16:creationId xmlns:a16="http://schemas.microsoft.com/office/drawing/2014/main" id="{EA6FD702-A741-E5C3-02D3-B55E681EC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53010" y="6575117"/>
              <a:ext cx="148311" cy="148307"/>
            </a:xfrm>
            <a:custGeom>
              <a:avLst/>
              <a:gdLst>
                <a:gd name="T0" fmla="*/ 47 w 119"/>
                <a:gd name="T1" fmla="*/ 110 h 118"/>
                <a:gd name="T2" fmla="*/ 47 w 119"/>
                <a:gd name="T3" fmla="*/ 110 h 118"/>
                <a:gd name="T4" fmla="*/ 47 w 119"/>
                <a:gd name="T5" fmla="*/ 110 h 118"/>
                <a:gd name="T6" fmla="*/ 7 w 119"/>
                <a:gd name="T7" fmla="*/ 46 h 118"/>
                <a:gd name="T8" fmla="*/ 7 w 119"/>
                <a:gd name="T9" fmla="*/ 46 h 118"/>
                <a:gd name="T10" fmla="*/ 71 w 119"/>
                <a:gd name="T11" fmla="*/ 6 h 118"/>
                <a:gd name="T12" fmla="*/ 71 w 119"/>
                <a:gd name="T13" fmla="*/ 6 h 118"/>
                <a:gd name="T14" fmla="*/ 111 w 119"/>
                <a:gd name="T15" fmla="*/ 70 h 118"/>
                <a:gd name="T16" fmla="*/ 111 w 119"/>
                <a:gd name="T17" fmla="*/ 70 h 118"/>
                <a:gd name="T18" fmla="*/ 47 w 119"/>
                <a:gd name="T19" fmla="*/ 11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118">
                  <a:moveTo>
                    <a:pt x="47" y="110"/>
                  </a:moveTo>
                  <a:lnTo>
                    <a:pt x="47" y="110"/>
                  </a:lnTo>
                  <a:lnTo>
                    <a:pt x="47" y="110"/>
                  </a:lnTo>
                  <a:cubicBezTo>
                    <a:pt x="18" y="104"/>
                    <a:pt x="0" y="75"/>
                    <a:pt x="7" y="46"/>
                  </a:cubicBezTo>
                  <a:lnTo>
                    <a:pt x="7" y="46"/>
                  </a:lnTo>
                  <a:cubicBezTo>
                    <a:pt x="14" y="17"/>
                    <a:pt x="42" y="0"/>
                    <a:pt x="71" y="6"/>
                  </a:cubicBezTo>
                  <a:lnTo>
                    <a:pt x="71" y="6"/>
                  </a:lnTo>
                  <a:cubicBezTo>
                    <a:pt x="100" y="13"/>
                    <a:pt x="118" y="42"/>
                    <a:pt x="111" y="70"/>
                  </a:cubicBezTo>
                  <a:lnTo>
                    <a:pt x="111" y="70"/>
                  </a:lnTo>
                  <a:cubicBezTo>
                    <a:pt x="104" y="99"/>
                    <a:pt x="75" y="117"/>
                    <a:pt x="47" y="110"/>
                  </a:cubicBezTo>
                </a:path>
              </a:pathLst>
            </a:custGeom>
            <a:solidFill>
              <a:srgbClr val="F7C273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72" name="Freeform 267">
              <a:extLst>
                <a:ext uri="{FF2B5EF4-FFF2-40B4-BE49-F238E27FC236}">
                  <a16:creationId xmlns:a16="http://schemas.microsoft.com/office/drawing/2014/main" id="{4255CF86-5FEA-F18E-7A67-F58D832F2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0336" y="7157368"/>
              <a:ext cx="247185" cy="368024"/>
            </a:xfrm>
            <a:custGeom>
              <a:avLst/>
              <a:gdLst>
                <a:gd name="T0" fmla="*/ 187 w 198"/>
                <a:gd name="T1" fmla="*/ 296 h 297"/>
                <a:gd name="T2" fmla="*/ 197 w 198"/>
                <a:gd name="T3" fmla="*/ 20 h 297"/>
                <a:gd name="T4" fmla="*/ 113 w 198"/>
                <a:gd name="T5" fmla="*/ 0 h 297"/>
                <a:gd name="T6" fmla="*/ 0 w 198"/>
                <a:gd name="T7" fmla="*/ 253 h 297"/>
                <a:gd name="T8" fmla="*/ 102 w 198"/>
                <a:gd name="T9" fmla="*/ 239 h 297"/>
                <a:gd name="T10" fmla="*/ 187 w 198"/>
                <a:gd name="T11" fmla="*/ 296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" h="297">
                  <a:moveTo>
                    <a:pt x="187" y="296"/>
                  </a:moveTo>
                  <a:lnTo>
                    <a:pt x="197" y="20"/>
                  </a:lnTo>
                  <a:lnTo>
                    <a:pt x="113" y="0"/>
                  </a:lnTo>
                  <a:lnTo>
                    <a:pt x="0" y="253"/>
                  </a:lnTo>
                  <a:lnTo>
                    <a:pt x="102" y="239"/>
                  </a:lnTo>
                  <a:lnTo>
                    <a:pt x="187" y="296"/>
                  </a:lnTo>
                </a:path>
              </a:pathLst>
            </a:custGeom>
            <a:solidFill>
              <a:srgbClr val="19226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73" name="Freeform 268">
              <a:extLst>
                <a:ext uri="{FF2B5EF4-FFF2-40B4-BE49-F238E27FC236}">
                  <a16:creationId xmlns:a16="http://schemas.microsoft.com/office/drawing/2014/main" id="{C59D3A14-C120-6414-24B3-ED6E24190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2309" y="6893707"/>
              <a:ext cx="389999" cy="389998"/>
            </a:xfrm>
            <a:custGeom>
              <a:avLst/>
              <a:gdLst>
                <a:gd name="T0" fmla="*/ 289 w 311"/>
                <a:gd name="T1" fmla="*/ 211 h 311"/>
                <a:gd name="T2" fmla="*/ 146 w 311"/>
                <a:gd name="T3" fmla="*/ 299 h 311"/>
                <a:gd name="T4" fmla="*/ 146 w 311"/>
                <a:gd name="T5" fmla="*/ 299 h 311"/>
                <a:gd name="T6" fmla="*/ 99 w 311"/>
                <a:gd name="T7" fmla="*/ 289 h 311"/>
                <a:gd name="T8" fmla="*/ 10 w 311"/>
                <a:gd name="T9" fmla="*/ 146 h 311"/>
                <a:gd name="T10" fmla="*/ 10 w 311"/>
                <a:gd name="T11" fmla="*/ 146 h 311"/>
                <a:gd name="T12" fmla="*/ 21 w 311"/>
                <a:gd name="T13" fmla="*/ 99 h 311"/>
                <a:gd name="T14" fmla="*/ 163 w 311"/>
                <a:gd name="T15" fmla="*/ 10 h 311"/>
                <a:gd name="T16" fmla="*/ 163 w 311"/>
                <a:gd name="T17" fmla="*/ 10 h 311"/>
                <a:gd name="T18" fmla="*/ 211 w 311"/>
                <a:gd name="T19" fmla="*/ 21 h 311"/>
                <a:gd name="T20" fmla="*/ 299 w 311"/>
                <a:gd name="T21" fmla="*/ 164 h 311"/>
                <a:gd name="T22" fmla="*/ 299 w 311"/>
                <a:gd name="T23" fmla="*/ 164 h 311"/>
                <a:gd name="T24" fmla="*/ 289 w 311"/>
                <a:gd name="T25" fmla="*/ 2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1" h="311">
                  <a:moveTo>
                    <a:pt x="289" y="211"/>
                  </a:moveTo>
                  <a:lnTo>
                    <a:pt x="146" y="299"/>
                  </a:lnTo>
                  <a:lnTo>
                    <a:pt x="146" y="299"/>
                  </a:lnTo>
                  <a:cubicBezTo>
                    <a:pt x="130" y="310"/>
                    <a:pt x="109" y="305"/>
                    <a:pt x="99" y="289"/>
                  </a:cubicBezTo>
                  <a:lnTo>
                    <a:pt x="10" y="146"/>
                  </a:lnTo>
                  <a:lnTo>
                    <a:pt x="10" y="146"/>
                  </a:lnTo>
                  <a:cubicBezTo>
                    <a:pt x="0" y="130"/>
                    <a:pt x="5" y="109"/>
                    <a:pt x="21" y="99"/>
                  </a:cubicBezTo>
                  <a:lnTo>
                    <a:pt x="163" y="10"/>
                  </a:lnTo>
                  <a:lnTo>
                    <a:pt x="163" y="10"/>
                  </a:lnTo>
                  <a:cubicBezTo>
                    <a:pt x="179" y="0"/>
                    <a:pt x="201" y="5"/>
                    <a:pt x="211" y="21"/>
                  </a:cubicBezTo>
                  <a:lnTo>
                    <a:pt x="299" y="164"/>
                  </a:lnTo>
                  <a:lnTo>
                    <a:pt x="299" y="164"/>
                  </a:lnTo>
                  <a:cubicBezTo>
                    <a:pt x="310" y="180"/>
                    <a:pt x="305" y="201"/>
                    <a:pt x="289" y="211"/>
                  </a:cubicBezTo>
                </a:path>
              </a:pathLst>
            </a:custGeom>
            <a:solidFill>
              <a:srgbClr val="E1A4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74" name="Freeform 140">
              <a:extLst>
                <a:ext uri="{FF2B5EF4-FFF2-40B4-BE49-F238E27FC236}">
                  <a16:creationId xmlns:a16="http://schemas.microsoft.com/office/drawing/2014/main" id="{465A4AA0-1983-FE92-D1F1-125F18367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65360" y="6922218"/>
              <a:ext cx="336175" cy="331761"/>
            </a:xfrm>
            <a:custGeom>
              <a:avLst/>
              <a:gdLst>
                <a:gd name="connsiteX0" fmla="*/ 185524 w 336175"/>
                <a:gd name="connsiteY0" fmla="*/ 274810 h 331761"/>
                <a:gd name="connsiteX1" fmla="*/ 205612 w 336175"/>
                <a:gd name="connsiteY1" fmla="*/ 290520 h 331761"/>
                <a:gd name="connsiteX2" fmla="*/ 209378 w 336175"/>
                <a:gd name="connsiteY2" fmla="*/ 311064 h 331761"/>
                <a:gd name="connsiteX3" fmla="*/ 194312 w 336175"/>
                <a:gd name="connsiteY3" fmla="*/ 331608 h 331761"/>
                <a:gd name="connsiteX4" fmla="*/ 174224 w 336175"/>
                <a:gd name="connsiteY4" fmla="*/ 317107 h 331761"/>
                <a:gd name="connsiteX5" fmla="*/ 170458 w 336175"/>
                <a:gd name="connsiteY5" fmla="*/ 295354 h 331761"/>
                <a:gd name="connsiteX6" fmla="*/ 185524 w 336175"/>
                <a:gd name="connsiteY6" fmla="*/ 274810 h 331761"/>
                <a:gd name="connsiteX7" fmla="*/ 145498 w 336175"/>
                <a:gd name="connsiteY7" fmla="*/ 270691 h 331761"/>
                <a:gd name="connsiteX8" fmla="*/ 159808 w 336175"/>
                <a:gd name="connsiteY8" fmla="*/ 293956 h 331761"/>
                <a:gd name="connsiteX9" fmla="*/ 154604 w 336175"/>
                <a:gd name="connsiteY9" fmla="*/ 315928 h 331761"/>
                <a:gd name="connsiteX10" fmla="*/ 131186 w 336175"/>
                <a:gd name="connsiteY10" fmla="*/ 330145 h 331761"/>
                <a:gd name="connsiteX11" fmla="*/ 116876 w 336175"/>
                <a:gd name="connsiteY11" fmla="*/ 308173 h 331761"/>
                <a:gd name="connsiteX12" fmla="*/ 123382 w 336175"/>
                <a:gd name="connsiteY12" fmla="*/ 284908 h 331761"/>
                <a:gd name="connsiteX13" fmla="*/ 145498 w 336175"/>
                <a:gd name="connsiteY13" fmla="*/ 270691 h 331761"/>
                <a:gd name="connsiteX14" fmla="*/ 238426 w 336175"/>
                <a:gd name="connsiteY14" fmla="*/ 254556 h 331761"/>
                <a:gd name="connsiteX15" fmla="*/ 249350 w 336175"/>
                <a:gd name="connsiteY15" fmla="*/ 262726 h 331761"/>
                <a:gd name="connsiteX16" fmla="*/ 261834 w 336175"/>
                <a:gd name="connsiteY16" fmla="*/ 281223 h 331761"/>
                <a:gd name="connsiteX17" fmla="*/ 255592 w 336175"/>
                <a:gd name="connsiteY17" fmla="*/ 305886 h 331761"/>
                <a:gd name="connsiteX18" fmla="*/ 230624 w 336175"/>
                <a:gd name="connsiteY18" fmla="*/ 300953 h 331761"/>
                <a:gd name="connsiteX19" fmla="*/ 219388 w 336175"/>
                <a:gd name="connsiteY19" fmla="*/ 281223 h 331761"/>
                <a:gd name="connsiteX20" fmla="*/ 225630 w 336175"/>
                <a:gd name="connsiteY20" fmla="*/ 256560 h 331761"/>
                <a:gd name="connsiteX21" fmla="*/ 238426 w 336175"/>
                <a:gd name="connsiteY21" fmla="*/ 254556 h 331761"/>
                <a:gd name="connsiteX22" fmla="*/ 90244 w 336175"/>
                <a:gd name="connsiteY22" fmla="*/ 249064 h 331761"/>
                <a:gd name="connsiteX23" fmla="*/ 104288 w 336175"/>
                <a:gd name="connsiteY23" fmla="*/ 252301 h 331761"/>
                <a:gd name="connsiteX24" fmla="*/ 108034 w 336175"/>
                <a:gd name="connsiteY24" fmla="*/ 276962 h 331761"/>
                <a:gd name="connsiteX25" fmla="*/ 94300 w 336175"/>
                <a:gd name="connsiteY25" fmla="*/ 295458 h 331761"/>
                <a:gd name="connsiteX26" fmla="*/ 69334 w 336175"/>
                <a:gd name="connsiteY26" fmla="*/ 299157 h 331761"/>
                <a:gd name="connsiteX27" fmla="*/ 65588 w 336175"/>
                <a:gd name="connsiteY27" fmla="*/ 274496 h 331761"/>
                <a:gd name="connsiteX28" fmla="*/ 78072 w 336175"/>
                <a:gd name="connsiteY28" fmla="*/ 256000 h 331761"/>
                <a:gd name="connsiteX29" fmla="*/ 90244 w 336175"/>
                <a:gd name="connsiteY29" fmla="*/ 249064 h 331761"/>
                <a:gd name="connsiteX30" fmla="*/ 269170 w 336175"/>
                <a:gd name="connsiteY30" fmla="*/ 221066 h 331761"/>
                <a:gd name="connsiteX31" fmla="*/ 282426 w 336175"/>
                <a:gd name="connsiteY31" fmla="*/ 223781 h 331761"/>
                <a:gd name="connsiteX32" fmla="*/ 300922 w 336175"/>
                <a:gd name="connsiteY32" fmla="*/ 236555 h 331761"/>
                <a:gd name="connsiteX33" fmla="*/ 304622 w 336175"/>
                <a:gd name="connsiteY33" fmla="*/ 263381 h 331761"/>
                <a:gd name="connsiteX34" fmla="*/ 279960 w 336175"/>
                <a:gd name="connsiteY34" fmla="*/ 267213 h 331761"/>
                <a:gd name="connsiteX35" fmla="*/ 261462 w 336175"/>
                <a:gd name="connsiteY35" fmla="*/ 254439 h 331761"/>
                <a:gd name="connsiteX36" fmla="*/ 257762 w 336175"/>
                <a:gd name="connsiteY36" fmla="*/ 228891 h 331761"/>
                <a:gd name="connsiteX37" fmla="*/ 269170 w 336175"/>
                <a:gd name="connsiteY37" fmla="*/ 221066 h 331761"/>
                <a:gd name="connsiteX38" fmla="*/ 63944 w 336175"/>
                <a:gd name="connsiteY38" fmla="*/ 216924 h 331761"/>
                <a:gd name="connsiteX39" fmla="*/ 74066 w 336175"/>
                <a:gd name="connsiteY39" fmla="*/ 225663 h 331761"/>
                <a:gd name="connsiteX40" fmla="*/ 69232 w 336175"/>
                <a:gd name="connsiteY40" fmla="*/ 249382 h 331761"/>
                <a:gd name="connsiteX41" fmla="*/ 51104 w 336175"/>
                <a:gd name="connsiteY41" fmla="*/ 261866 h 331761"/>
                <a:gd name="connsiteX42" fmla="*/ 26936 w 336175"/>
                <a:gd name="connsiteY42" fmla="*/ 255624 h 331761"/>
                <a:gd name="connsiteX43" fmla="*/ 32978 w 336175"/>
                <a:gd name="connsiteY43" fmla="*/ 230657 h 331761"/>
                <a:gd name="connsiteX44" fmla="*/ 51104 w 336175"/>
                <a:gd name="connsiteY44" fmla="*/ 219421 h 331761"/>
                <a:gd name="connsiteX45" fmla="*/ 63944 w 336175"/>
                <a:gd name="connsiteY45" fmla="*/ 216924 h 331761"/>
                <a:gd name="connsiteX46" fmla="*/ 299416 w 336175"/>
                <a:gd name="connsiteY46" fmla="*/ 177101 h 331761"/>
                <a:gd name="connsiteX47" fmla="*/ 321388 w 336175"/>
                <a:gd name="connsiteY47" fmla="*/ 181851 h 331761"/>
                <a:gd name="connsiteX48" fmla="*/ 335606 w 336175"/>
                <a:gd name="connsiteY48" fmla="*/ 203229 h 331761"/>
                <a:gd name="connsiteX49" fmla="*/ 313634 w 336175"/>
                <a:gd name="connsiteY49" fmla="*/ 215105 h 331761"/>
                <a:gd name="connsiteX50" fmla="*/ 290370 w 336175"/>
                <a:gd name="connsiteY50" fmla="*/ 210355 h 331761"/>
                <a:gd name="connsiteX51" fmla="*/ 276152 w 336175"/>
                <a:gd name="connsiteY51" fmla="*/ 190165 h 331761"/>
                <a:gd name="connsiteX52" fmla="*/ 299416 w 336175"/>
                <a:gd name="connsiteY52" fmla="*/ 177101 h 331761"/>
                <a:gd name="connsiteX53" fmla="*/ 37150 w 336175"/>
                <a:gd name="connsiteY53" fmla="*/ 170490 h 331761"/>
                <a:gd name="connsiteX54" fmla="*/ 56880 w 336175"/>
                <a:gd name="connsiteY54" fmla="*/ 185556 h 331761"/>
                <a:gd name="connsiteX55" fmla="*/ 43316 w 336175"/>
                <a:gd name="connsiteY55" fmla="*/ 206900 h 331761"/>
                <a:gd name="connsiteX56" fmla="*/ 21118 w 336175"/>
                <a:gd name="connsiteY56" fmla="*/ 209411 h 331761"/>
                <a:gd name="connsiteX57" fmla="*/ 156 w 336175"/>
                <a:gd name="connsiteY57" fmla="*/ 195600 h 331761"/>
                <a:gd name="connsiteX58" fmla="*/ 14952 w 336175"/>
                <a:gd name="connsiteY58" fmla="*/ 174256 h 331761"/>
                <a:gd name="connsiteX59" fmla="*/ 311032 w 336175"/>
                <a:gd name="connsiteY59" fmla="*/ 121017 h 331761"/>
                <a:gd name="connsiteX60" fmla="*/ 331576 w 336175"/>
                <a:gd name="connsiteY60" fmla="*/ 136885 h 331761"/>
                <a:gd name="connsiteX61" fmla="*/ 317074 w 336175"/>
                <a:gd name="connsiteY61" fmla="*/ 156415 h 331761"/>
                <a:gd name="connsiteX62" fmla="*/ 295322 w 336175"/>
                <a:gd name="connsiteY62" fmla="*/ 160077 h 331761"/>
                <a:gd name="connsiteX63" fmla="*/ 274778 w 336175"/>
                <a:gd name="connsiteY63" fmla="*/ 145430 h 331761"/>
                <a:gd name="connsiteX64" fmla="*/ 289280 w 336175"/>
                <a:gd name="connsiteY64" fmla="*/ 125899 h 331761"/>
                <a:gd name="connsiteX65" fmla="*/ 27374 w 336175"/>
                <a:gd name="connsiteY65" fmla="*/ 116681 h 331761"/>
                <a:gd name="connsiteX66" fmla="*/ 47916 w 336175"/>
                <a:gd name="connsiteY66" fmla="*/ 121431 h 331761"/>
                <a:gd name="connsiteX67" fmla="*/ 61208 w 336175"/>
                <a:gd name="connsiteY67" fmla="*/ 141621 h 331761"/>
                <a:gd name="connsiteX68" fmla="*/ 40666 w 336175"/>
                <a:gd name="connsiteY68" fmla="*/ 154685 h 331761"/>
                <a:gd name="connsiteX69" fmla="*/ 20124 w 336175"/>
                <a:gd name="connsiteY69" fmla="*/ 149935 h 331761"/>
                <a:gd name="connsiteX70" fmla="*/ 6830 w 336175"/>
                <a:gd name="connsiteY70" fmla="*/ 129745 h 331761"/>
                <a:gd name="connsiteX71" fmla="*/ 27374 w 336175"/>
                <a:gd name="connsiteY71" fmla="*/ 116681 h 331761"/>
                <a:gd name="connsiteX72" fmla="*/ 300400 w 336175"/>
                <a:gd name="connsiteY72" fmla="*/ 67902 h 331761"/>
                <a:gd name="connsiteX73" fmla="*/ 311344 w 336175"/>
                <a:gd name="connsiteY73" fmla="*/ 76365 h 331761"/>
                <a:gd name="connsiteX74" fmla="*/ 306412 w 336175"/>
                <a:gd name="connsiteY74" fmla="*/ 101913 h 331761"/>
                <a:gd name="connsiteX75" fmla="*/ 286684 w 336175"/>
                <a:gd name="connsiteY75" fmla="*/ 114688 h 331761"/>
                <a:gd name="connsiteX76" fmla="*/ 262022 w 336175"/>
                <a:gd name="connsiteY76" fmla="*/ 108300 h 331761"/>
                <a:gd name="connsiteX77" fmla="*/ 268188 w 336175"/>
                <a:gd name="connsiteY77" fmla="*/ 81475 h 331761"/>
                <a:gd name="connsiteX78" fmla="*/ 286684 w 336175"/>
                <a:gd name="connsiteY78" fmla="*/ 69978 h 331761"/>
                <a:gd name="connsiteX79" fmla="*/ 300400 w 336175"/>
                <a:gd name="connsiteY79" fmla="*/ 67902 h 331761"/>
                <a:gd name="connsiteX80" fmla="*/ 43852 w 336175"/>
                <a:gd name="connsiteY80" fmla="*/ 62277 h 331761"/>
                <a:gd name="connsiteX81" fmla="*/ 57854 w 336175"/>
                <a:gd name="connsiteY81" fmla="*/ 65481 h 331761"/>
                <a:gd name="connsiteX82" fmla="*/ 75478 w 336175"/>
                <a:gd name="connsiteY82" fmla="*/ 78909 h 331761"/>
                <a:gd name="connsiteX83" fmla="*/ 80512 w 336175"/>
                <a:gd name="connsiteY83" fmla="*/ 103321 h 331761"/>
                <a:gd name="connsiteX84" fmla="*/ 55338 w 336175"/>
                <a:gd name="connsiteY84" fmla="*/ 106983 h 331761"/>
                <a:gd name="connsiteX85" fmla="*/ 36456 w 336175"/>
                <a:gd name="connsiteY85" fmla="*/ 94777 h 331761"/>
                <a:gd name="connsiteX86" fmla="*/ 32680 w 336175"/>
                <a:gd name="connsiteY86" fmla="*/ 69143 h 331761"/>
                <a:gd name="connsiteX87" fmla="*/ 43852 w 336175"/>
                <a:gd name="connsiteY87" fmla="*/ 62277 h 331761"/>
                <a:gd name="connsiteX88" fmla="*/ 249380 w 336175"/>
                <a:gd name="connsiteY88" fmla="*/ 29408 h 331761"/>
                <a:gd name="connsiteX89" fmla="*/ 262332 w 336175"/>
                <a:gd name="connsiteY89" fmla="*/ 32712 h 331761"/>
                <a:gd name="connsiteX90" fmla="*/ 267326 w 336175"/>
                <a:gd name="connsiteY90" fmla="*/ 59146 h 331761"/>
                <a:gd name="connsiteX91" fmla="*/ 253594 w 336175"/>
                <a:gd name="connsiteY91" fmla="*/ 76768 h 331761"/>
                <a:gd name="connsiteX92" fmla="*/ 228626 w 336175"/>
                <a:gd name="connsiteY92" fmla="*/ 80544 h 331761"/>
                <a:gd name="connsiteX93" fmla="*/ 224880 w 336175"/>
                <a:gd name="connsiteY93" fmla="*/ 55369 h 331761"/>
                <a:gd name="connsiteX94" fmla="*/ 237364 w 336175"/>
                <a:gd name="connsiteY94" fmla="*/ 36488 h 331761"/>
                <a:gd name="connsiteX95" fmla="*/ 249380 w 336175"/>
                <a:gd name="connsiteY95" fmla="*/ 29408 h 331761"/>
                <a:gd name="connsiteX96" fmla="*/ 95558 w 336175"/>
                <a:gd name="connsiteY96" fmla="*/ 19058 h 331761"/>
                <a:gd name="connsiteX97" fmla="*/ 107376 w 336175"/>
                <a:gd name="connsiteY97" fmla="*/ 27517 h 331761"/>
                <a:gd name="connsiteX98" fmla="*/ 118872 w 336175"/>
                <a:gd name="connsiteY98" fmla="*/ 45643 h 331761"/>
                <a:gd name="connsiteX99" fmla="*/ 113762 w 336175"/>
                <a:gd name="connsiteY99" fmla="*/ 69811 h 331761"/>
                <a:gd name="connsiteX100" fmla="*/ 86936 w 336175"/>
                <a:gd name="connsiteY100" fmla="*/ 63769 h 331761"/>
                <a:gd name="connsiteX101" fmla="*/ 75440 w 336175"/>
                <a:gd name="connsiteY101" fmla="*/ 45643 h 331761"/>
                <a:gd name="connsiteX102" fmla="*/ 81826 w 336175"/>
                <a:gd name="connsiteY102" fmla="*/ 21475 h 331761"/>
                <a:gd name="connsiteX103" fmla="*/ 95558 w 336175"/>
                <a:gd name="connsiteY103" fmla="*/ 19058 h 331761"/>
                <a:gd name="connsiteX104" fmla="*/ 142348 w 336175"/>
                <a:gd name="connsiteY104" fmla="*/ 1371 h 331761"/>
                <a:gd name="connsiteX105" fmla="*/ 161880 w 336175"/>
                <a:gd name="connsiteY105" fmla="*/ 14664 h 331761"/>
                <a:gd name="connsiteX106" fmla="*/ 165542 w 336175"/>
                <a:gd name="connsiteY106" fmla="*/ 36417 h 331761"/>
                <a:gd name="connsiteX107" fmla="*/ 150894 w 336175"/>
                <a:gd name="connsiteY107" fmla="*/ 55753 h 331761"/>
                <a:gd name="connsiteX108" fmla="*/ 130142 w 336175"/>
                <a:gd name="connsiteY108" fmla="*/ 42460 h 331761"/>
                <a:gd name="connsiteX109" fmla="*/ 126480 w 336175"/>
                <a:gd name="connsiteY109" fmla="*/ 20707 h 331761"/>
                <a:gd name="connsiteX110" fmla="*/ 142348 w 336175"/>
                <a:gd name="connsiteY110" fmla="*/ 1371 h 331761"/>
                <a:gd name="connsiteX111" fmla="*/ 202008 w 336175"/>
                <a:gd name="connsiteY111" fmla="*/ 187 h 331761"/>
                <a:gd name="connsiteX112" fmla="*/ 215074 w 336175"/>
                <a:gd name="connsiteY112" fmla="*/ 21151 h 331761"/>
                <a:gd name="connsiteX113" fmla="*/ 210322 w 336175"/>
                <a:gd name="connsiteY113" fmla="*/ 42114 h 331761"/>
                <a:gd name="connsiteX114" fmla="*/ 188944 w 336175"/>
                <a:gd name="connsiteY114" fmla="*/ 56912 h 331761"/>
                <a:gd name="connsiteX115" fmla="*/ 177068 w 336175"/>
                <a:gd name="connsiteY115" fmla="*/ 34715 h 331761"/>
                <a:gd name="connsiteX116" fmla="*/ 181818 w 336175"/>
                <a:gd name="connsiteY116" fmla="*/ 13752 h 331761"/>
                <a:gd name="connsiteX117" fmla="*/ 202008 w 336175"/>
                <a:gd name="connsiteY117" fmla="*/ 187 h 331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</a:cxnLst>
              <a:rect l="l" t="t" r="r" b="b"/>
              <a:pathLst>
                <a:path w="336175" h="331761">
                  <a:moveTo>
                    <a:pt x="185524" y="274810"/>
                  </a:moveTo>
                  <a:cubicBezTo>
                    <a:pt x="195568" y="273601"/>
                    <a:pt x="204356" y="280852"/>
                    <a:pt x="205612" y="290520"/>
                  </a:cubicBezTo>
                  <a:lnTo>
                    <a:pt x="209378" y="311064"/>
                  </a:lnTo>
                  <a:cubicBezTo>
                    <a:pt x="211890" y="320732"/>
                    <a:pt x="204356" y="330400"/>
                    <a:pt x="194312" y="331608"/>
                  </a:cubicBezTo>
                  <a:cubicBezTo>
                    <a:pt x="184268" y="332817"/>
                    <a:pt x="175480" y="326774"/>
                    <a:pt x="174224" y="317107"/>
                  </a:cubicBezTo>
                  <a:lnTo>
                    <a:pt x="170458" y="295354"/>
                  </a:lnTo>
                  <a:cubicBezTo>
                    <a:pt x="169202" y="286895"/>
                    <a:pt x="175480" y="277227"/>
                    <a:pt x="185524" y="274810"/>
                  </a:cubicBezTo>
                  <a:close/>
                  <a:moveTo>
                    <a:pt x="145498" y="270691"/>
                  </a:moveTo>
                  <a:cubicBezTo>
                    <a:pt x="155904" y="273276"/>
                    <a:pt x="162410" y="283616"/>
                    <a:pt x="159808" y="293956"/>
                  </a:cubicBezTo>
                  <a:lnTo>
                    <a:pt x="154604" y="315928"/>
                  </a:lnTo>
                  <a:cubicBezTo>
                    <a:pt x="152002" y="326267"/>
                    <a:pt x="141594" y="332730"/>
                    <a:pt x="131186" y="330145"/>
                  </a:cubicBezTo>
                  <a:cubicBezTo>
                    <a:pt x="120780" y="327560"/>
                    <a:pt x="114276" y="317220"/>
                    <a:pt x="116876" y="308173"/>
                  </a:cubicBezTo>
                  <a:lnTo>
                    <a:pt x="123382" y="284908"/>
                  </a:lnTo>
                  <a:cubicBezTo>
                    <a:pt x="125984" y="274569"/>
                    <a:pt x="135090" y="268106"/>
                    <a:pt x="145498" y="270691"/>
                  </a:cubicBezTo>
                  <a:close/>
                  <a:moveTo>
                    <a:pt x="238426" y="254556"/>
                  </a:moveTo>
                  <a:cubicBezTo>
                    <a:pt x="242796" y="255635"/>
                    <a:pt x="246854" y="258410"/>
                    <a:pt x="249350" y="262726"/>
                  </a:cubicBezTo>
                  <a:lnTo>
                    <a:pt x="261834" y="281223"/>
                  </a:lnTo>
                  <a:cubicBezTo>
                    <a:pt x="266828" y="289855"/>
                    <a:pt x="264330" y="300953"/>
                    <a:pt x="255592" y="305886"/>
                  </a:cubicBezTo>
                  <a:cubicBezTo>
                    <a:pt x="246854" y="310818"/>
                    <a:pt x="235618" y="308352"/>
                    <a:pt x="230624" y="300953"/>
                  </a:cubicBezTo>
                  <a:lnTo>
                    <a:pt x="219388" y="281223"/>
                  </a:lnTo>
                  <a:cubicBezTo>
                    <a:pt x="213148" y="273824"/>
                    <a:pt x="215644" y="262726"/>
                    <a:pt x="225630" y="256560"/>
                  </a:cubicBezTo>
                  <a:cubicBezTo>
                    <a:pt x="229376" y="254094"/>
                    <a:pt x="234058" y="253477"/>
                    <a:pt x="238426" y="254556"/>
                  </a:cubicBezTo>
                  <a:close/>
                  <a:moveTo>
                    <a:pt x="90244" y="249064"/>
                  </a:moveTo>
                  <a:cubicBezTo>
                    <a:pt x="94926" y="248293"/>
                    <a:pt x="99920" y="249218"/>
                    <a:pt x="104288" y="252301"/>
                  </a:cubicBezTo>
                  <a:cubicBezTo>
                    <a:pt x="111778" y="258466"/>
                    <a:pt x="113026" y="269563"/>
                    <a:pt x="108034" y="276962"/>
                  </a:cubicBezTo>
                  <a:lnTo>
                    <a:pt x="94300" y="295458"/>
                  </a:lnTo>
                  <a:cubicBezTo>
                    <a:pt x="89308" y="302856"/>
                    <a:pt x="78072" y="305322"/>
                    <a:pt x="69334" y="299157"/>
                  </a:cubicBezTo>
                  <a:cubicBezTo>
                    <a:pt x="61842" y="292992"/>
                    <a:pt x="59346" y="283127"/>
                    <a:pt x="65588" y="274496"/>
                  </a:cubicBezTo>
                  <a:lnTo>
                    <a:pt x="78072" y="256000"/>
                  </a:lnTo>
                  <a:cubicBezTo>
                    <a:pt x="81194" y="252300"/>
                    <a:pt x="85562" y="249834"/>
                    <a:pt x="90244" y="249064"/>
                  </a:cubicBezTo>
                  <a:close/>
                  <a:moveTo>
                    <a:pt x="269170" y="221066"/>
                  </a:moveTo>
                  <a:cubicBezTo>
                    <a:pt x="273486" y="220268"/>
                    <a:pt x="278110" y="221226"/>
                    <a:pt x="282426" y="223781"/>
                  </a:cubicBezTo>
                  <a:lnTo>
                    <a:pt x="300922" y="236555"/>
                  </a:lnTo>
                  <a:cubicBezTo>
                    <a:pt x="308322" y="242942"/>
                    <a:pt x="310788" y="254439"/>
                    <a:pt x="304622" y="263381"/>
                  </a:cubicBezTo>
                  <a:cubicBezTo>
                    <a:pt x="298456" y="271045"/>
                    <a:pt x="287358" y="272323"/>
                    <a:pt x="279960" y="267213"/>
                  </a:cubicBezTo>
                  <a:lnTo>
                    <a:pt x="261462" y="254439"/>
                  </a:lnTo>
                  <a:cubicBezTo>
                    <a:pt x="254064" y="248052"/>
                    <a:pt x="251596" y="236555"/>
                    <a:pt x="257762" y="228891"/>
                  </a:cubicBezTo>
                  <a:cubicBezTo>
                    <a:pt x="260844" y="224420"/>
                    <a:pt x="264852" y="221865"/>
                    <a:pt x="269170" y="221066"/>
                  </a:cubicBezTo>
                  <a:close/>
                  <a:moveTo>
                    <a:pt x="63944" y="216924"/>
                  </a:moveTo>
                  <a:cubicBezTo>
                    <a:pt x="68024" y="218173"/>
                    <a:pt x="71650" y="221294"/>
                    <a:pt x="74066" y="225663"/>
                  </a:cubicBezTo>
                  <a:cubicBezTo>
                    <a:pt x="80108" y="233153"/>
                    <a:pt x="77692" y="244389"/>
                    <a:pt x="69232" y="249382"/>
                  </a:cubicBezTo>
                  <a:lnTo>
                    <a:pt x="51104" y="261866"/>
                  </a:lnTo>
                  <a:cubicBezTo>
                    <a:pt x="42646" y="266860"/>
                    <a:pt x="31770" y="264363"/>
                    <a:pt x="26936" y="255624"/>
                  </a:cubicBezTo>
                  <a:cubicBezTo>
                    <a:pt x="20892" y="246886"/>
                    <a:pt x="24518" y="235650"/>
                    <a:pt x="32978" y="230657"/>
                  </a:cubicBezTo>
                  <a:lnTo>
                    <a:pt x="51104" y="219421"/>
                  </a:lnTo>
                  <a:cubicBezTo>
                    <a:pt x="55334" y="216300"/>
                    <a:pt x="59866" y="215676"/>
                    <a:pt x="63944" y="216924"/>
                  </a:cubicBezTo>
                  <a:close/>
                  <a:moveTo>
                    <a:pt x="299416" y="177101"/>
                  </a:moveTo>
                  <a:lnTo>
                    <a:pt x="321388" y="181851"/>
                  </a:lnTo>
                  <a:cubicBezTo>
                    <a:pt x="331728" y="184226"/>
                    <a:pt x="338190" y="193728"/>
                    <a:pt x="335606" y="203229"/>
                  </a:cubicBezTo>
                  <a:cubicBezTo>
                    <a:pt x="333020" y="211542"/>
                    <a:pt x="322680" y="217481"/>
                    <a:pt x="313634" y="215105"/>
                  </a:cubicBezTo>
                  <a:lnTo>
                    <a:pt x="290370" y="210355"/>
                  </a:lnTo>
                  <a:cubicBezTo>
                    <a:pt x="280030" y="209167"/>
                    <a:pt x="273568" y="199666"/>
                    <a:pt x="276152" y="190165"/>
                  </a:cubicBezTo>
                  <a:cubicBezTo>
                    <a:pt x="278736" y="180663"/>
                    <a:pt x="289076" y="174725"/>
                    <a:pt x="299416" y="177101"/>
                  </a:cubicBezTo>
                  <a:close/>
                  <a:moveTo>
                    <a:pt x="37150" y="170490"/>
                  </a:moveTo>
                  <a:cubicBezTo>
                    <a:pt x="45782" y="169234"/>
                    <a:pt x="55646" y="175512"/>
                    <a:pt x="56880" y="185556"/>
                  </a:cubicBezTo>
                  <a:cubicBezTo>
                    <a:pt x="58112" y="195600"/>
                    <a:pt x="51948" y="204389"/>
                    <a:pt x="43316" y="206900"/>
                  </a:cubicBezTo>
                  <a:lnTo>
                    <a:pt x="21118" y="209411"/>
                  </a:lnTo>
                  <a:cubicBezTo>
                    <a:pt x="11254" y="211922"/>
                    <a:pt x="2622" y="204389"/>
                    <a:pt x="156" y="195600"/>
                  </a:cubicBezTo>
                  <a:cubicBezTo>
                    <a:pt x="-1078" y="185556"/>
                    <a:pt x="5088" y="175512"/>
                    <a:pt x="14952" y="174256"/>
                  </a:cubicBezTo>
                  <a:close/>
                  <a:moveTo>
                    <a:pt x="311032" y="121017"/>
                  </a:moveTo>
                  <a:cubicBezTo>
                    <a:pt x="320700" y="119796"/>
                    <a:pt x="330368" y="127120"/>
                    <a:pt x="331576" y="136885"/>
                  </a:cubicBezTo>
                  <a:cubicBezTo>
                    <a:pt x="332784" y="146650"/>
                    <a:pt x="325534" y="155195"/>
                    <a:pt x="317074" y="156415"/>
                  </a:cubicBezTo>
                  <a:lnTo>
                    <a:pt x="295322" y="160077"/>
                  </a:lnTo>
                  <a:cubicBezTo>
                    <a:pt x="285654" y="162519"/>
                    <a:pt x="275986" y="155195"/>
                    <a:pt x="274778" y="145430"/>
                  </a:cubicBezTo>
                  <a:cubicBezTo>
                    <a:pt x="273568" y="135665"/>
                    <a:pt x="280820" y="127120"/>
                    <a:pt x="289280" y="125899"/>
                  </a:cubicBezTo>
                  <a:close/>
                  <a:moveTo>
                    <a:pt x="27374" y="116681"/>
                  </a:moveTo>
                  <a:lnTo>
                    <a:pt x="47916" y="121431"/>
                  </a:lnTo>
                  <a:cubicBezTo>
                    <a:pt x="57584" y="123806"/>
                    <a:pt x="63626" y="133308"/>
                    <a:pt x="61208" y="141621"/>
                  </a:cubicBezTo>
                  <a:cubicBezTo>
                    <a:pt x="60000" y="151122"/>
                    <a:pt x="50334" y="157061"/>
                    <a:pt x="40666" y="154685"/>
                  </a:cubicBezTo>
                  <a:lnTo>
                    <a:pt x="20124" y="149935"/>
                  </a:lnTo>
                  <a:cubicBezTo>
                    <a:pt x="10456" y="147559"/>
                    <a:pt x="4414" y="139246"/>
                    <a:pt x="6830" y="129745"/>
                  </a:cubicBezTo>
                  <a:cubicBezTo>
                    <a:pt x="9248" y="120243"/>
                    <a:pt x="17706" y="114305"/>
                    <a:pt x="27374" y="116681"/>
                  </a:cubicBezTo>
                  <a:close/>
                  <a:moveTo>
                    <a:pt x="300400" y="67902"/>
                  </a:moveTo>
                  <a:cubicBezTo>
                    <a:pt x="304870" y="69020"/>
                    <a:pt x="308878" y="71894"/>
                    <a:pt x="311344" y="76365"/>
                  </a:cubicBezTo>
                  <a:cubicBezTo>
                    <a:pt x="316276" y="85307"/>
                    <a:pt x="313810" y="95526"/>
                    <a:pt x="306412" y="101913"/>
                  </a:cubicBezTo>
                  <a:lnTo>
                    <a:pt x="286684" y="114688"/>
                  </a:lnTo>
                  <a:cubicBezTo>
                    <a:pt x="278052" y="118520"/>
                    <a:pt x="266954" y="115965"/>
                    <a:pt x="262022" y="108300"/>
                  </a:cubicBezTo>
                  <a:cubicBezTo>
                    <a:pt x="257090" y="99359"/>
                    <a:pt x="259556" y="87862"/>
                    <a:pt x="268188" y="81475"/>
                  </a:cubicBezTo>
                  <a:lnTo>
                    <a:pt x="286684" y="69978"/>
                  </a:lnTo>
                  <a:cubicBezTo>
                    <a:pt x="290998" y="67423"/>
                    <a:pt x="295930" y="66784"/>
                    <a:pt x="300400" y="67902"/>
                  </a:cubicBezTo>
                  <a:close/>
                  <a:moveTo>
                    <a:pt x="43852" y="62277"/>
                  </a:moveTo>
                  <a:cubicBezTo>
                    <a:pt x="48414" y="61514"/>
                    <a:pt x="53450" y="62430"/>
                    <a:pt x="57854" y="65481"/>
                  </a:cubicBezTo>
                  <a:lnTo>
                    <a:pt x="75478" y="78909"/>
                  </a:lnTo>
                  <a:cubicBezTo>
                    <a:pt x="84288" y="83791"/>
                    <a:pt x="85548" y="94777"/>
                    <a:pt x="80512" y="103321"/>
                  </a:cubicBezTo>
                  <a:cubicBezTo>
                    <a:pt x="74218" y="110645"/>
                    <a:pt x="62890" y="113087"/>
                    <a:pt x="55338" y="106983"/>
                  </a:cubicBezTo>
                  <a:lnTo>
                    <a:pt x="36456" y="94777"/>
                  </a:lnTo>
                  <a:cubicBezTo>
                    <a:pt x="27644" y="88674"/>
                    <a:pt x="26386" y="77688"/>
                    <a:pt x="32680" y="69143"/>
                  </a:cubicBezTo>
                  <a:cubicBezTo>
                    <a:pt x="35198" y="65482"/>
                    <a:pt x="39288" y="63040"/>
                    <a:pt x="43852" y="62277"/>
                  </a:cubicBezTo>
                  <a:close/>
                  <a:moveTo>
                    <a:pt x="249380" y="29408"/>
                  </a:moveTo>
                  <a:cubicBezTo>
                    <a:pt x="253906" y="28621"/>
                    <a:pt x="258586" y="29565"/>
                    <a:pt x="262332" y="32712"/>
                  </a:cubicBezTo>
                  <a:cubicBezTo>
                    <a:pt x="271072" y="39006"/>
                    <a:pt x="272320" y="50334"/>
                    <a:pt x="267326" y="59146"/>
                  </a:cubicBezTo>
                  <a:lnTo>
                    <a:pt x="253594" y="76768"/>
                  </a:lnTo>
                  <a:cubicBezTo>
                    <a:pt x="248600" y="84321"/>
                    <a:pt x="237364" y="85579"/>
                    <a:pt x="228626" y="80544"/>
                  </a:cubicBezTo>
                  <a:cubicBezTo>
                    <a:pt x="221136" y="74251"/>
                    <a:pt x="218640" y="62922"/>
                    <a:pt x="224880" y="55369"/>
                  </a:cubicBezTo>
                  <a:lnTo>
                    <a:pt x="237364" y="36488"/>
                  </a:lnTo>
                  <a:cubicBezTo>
                    <a:pt x="240484" y="32712"/>
                    <a:pt x="244854" y="30195"/>
                    <a:pt x="249380" y="29408"/>
                  </a:cubicBezTo>
                  <a:close/>
                  <a:moveTo>
                    <a:pt x="95558" y="19058"/>
                  </a:moveTo>
                  <a:cubicBezTo>
                    <a:pt x="100030" y="20267"/>
                    <a:pt x="104182" y="23288"/>
                    <a:pt x="107376" y="27517"/>
                  </a:cubicBezTo>
                  <a:lnTo>
                    <a:pt x="118872" y="45643"/>
                  </a:lnTo>
                  <a:cubicBezTo>
                    <a:pt x="123982" y="54102"/>
                    <a:pt x="121426" y="63769"/>
                    <a:pt x="113762" y="69811"/>
                  </a:cubicBezTo>
                  <a:cubicBezTo>
                    <a:pt x="104820" y="74645"/>
                    <a:pt x="93324" y="72228"/>
                    <a:pt x="86936" y="63769"/>
                  </a:cubicBezTo>
                  <a:lnTo>
                    <a:pt x="75440" y="45643"/>
                  </a:lnTo>
                  <a:cubicBezTo>
                    <a:pt x="70330" y="37184"/>
                    <a:pt x="72884" y="26309"/>
                    <a:pt x="81826" y="21475"/>
                  </a:cubicBezTo>
                  <a:cubicBezTo>
                    <a:pt x="86298" y="18454"/>
                    <a:pt x="91088" y="17850"/>
                    <a:pt x="95558" y="19058"/>
                  </a:cubicBezTo>
                  <a:close/>
                  <a:moveTo>
                    <a:pt x="142348" y="1371"/>
                  </a:moveTo>
                  <a:cubicBezTo>
                    <a:pt x="152114" y="-1046"/>
                    <a:pt x="160658" y="4997"/>
                    <a:pt x="161880" y="14664"/>
                  </a:cubicBezTo>
                  <a:lnTo>
                    <a:pt x="165542" y="36417"/>
                  </a:lnTo>
                  <a:cubicBezTo>
                    <a:pt x="167982" y="46085"/>
                    <a:pt x="160658" y="54544"/>
                    <a:pt x="150894" y="55753"/>
                  </a:cubicBezTo>
                  <a:cubicBezTo>
                    <a:pt x="141128" y="58170"/>
                    <a:pt x="132584" y="52127"/>
                    <a:pt x="130142" y="42460"/>
                  </a:cubicBezTo>
                  <a:lnTo>
                    <a:pt x="126480" y="20707"/>
                  </a:lnTo>
                  <a:cubicBezTo>
                    <a:pt x="125260" y="11039"/>
                    <a:pt x="132584" y="2580"/>
                    <a:pt x="142348" y="1371"/>
                  </a:cubicBezTo>
                  <a:close/>
                  <a:moveTo>
                    <a:pt x="202008" y="187"/>
                  </a:moveTo>
                  <a:cubicBezTo>
                    <a:pt x="211510" y="2654"/>
                    <a:pt x="217448" y="12519"/>
                    <a:pt x="215074" y="21151"/>
                  </a:cubicBezTo>
                  <a:lnTo>
                    <a:pt x="210322" y="42114"/>
                  </a:lnTo>
                  <a:cubicBezTo>
                    <a:pt x="207948" y="53213"/>
                    <a:pt x="199634" y="58145"/>
                    <a:pt x="188944" y="56912"/>
                  </a:cubicBezTo>
                  <a:cubicBezTo>
                    <a:pt x="180632" y="54446"/>
                    <a:pt x="174692" y="44581"/>
                    <a:pt x="177068" y="34715"/>
                  </a:cubicBezTo>
                  <a:lnTo>
                    <a:pt x="181818" y="13752"/>
                  </a:lnTo>
                  <a:cubicBezTo>
                    <a:pt x="184194" y="3887"/>
                    <a:pt x="193696" y="-1046"/>
                    <a:pt x="202008" y="187"/>
                  </a:cubicBezTo>
                  <a:close/>
                </a:path>
              </a:pathLst>
            </a:custGeom>
            <a:solidFill>
              <a:srgbClr val="1B1E5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75" name="Freeform 285">
              <a:extLst>
                <a:ext uri="{FF2B5EF4-FFF2-40B4-BE49-F238E27FC236}">
                  <a16:creationId xmlns:a16="http://schemas.microsoft.com/office/drawing/2014/main" id="{AA47FED1-0346-7BF0-8251-EF75D35AA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8366" y="7453986"/>
              <a:ext cx="258170" cy="131830"/>
            </a:xfrm>
            <a:custGeom>
              <a:avLst/>
              <a:gdLst>
                <a:gd name="T0" fmla="*/ 121 w 207"/>
                <a:gd name="T1" fmla="*/ 0 h 107"/>
                <a:gd name="T2" fmla="*/ 19 w 207"/>
                <a:gd name="T3" fmla="*/ 14 h 107"/>
                <a:gd name="T4" fmla="*/ 0 w 207"/>
                <a:gd name="T5" fmla="*/ 58 h 107"/>
                <a:gd name="T6" fmla="*/ 111 w 207"/>
                <a:gd name="T7" fmla="*/ 44 h 107"/>
                <a:gd name="T8" fmla="*/ 204 w 207"/>
                <a:gd name="T9" fmla="*/ 106 h 107"/>
                <a:gd name="T10" fmla="*/ 206 w 207"/>
                <a:gd name="T11" fmla="*/ 57 h 107"/>
                <a:gd name="T12" fmla="*/ 121 w 207"/>
                <a:gd name="T1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" h="107">
                  <a:moveTo>
                    <a:pt x="121" y="0"/>
                  </a:moveTo>
                  <a:lnTo>
                    <a:pt x="19" y="14"/>
                  </a:lnTo>
                  <a:lnTo>
                    <a:pt x="0" y="58"/>
                  </a:lnTo>
                  <a:lnTo>
                    <a:pt x="111" y="44"/>
                  </a:lnTo>
                  <a:lnTo>
                    <a:pt x="204" y="106"/>
                  </a:lnTo>
                  <a:lnTo>
                    <a:pt x="206" y="57"/>
                  </a:lnTo>
                  <a:lnTo>
                    <a:pt x="121" y="0"/>
                  </a:lnTo>
                </a:path>
              </a:pathLst>
            </a:custGeom>
            <a:solidFill>
              <a:srgbClr val="F7C2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76" name="Freeform 286">
              <a:extLst>
                <a:ext uri="{FF2B5EF4-FFF2-40B4-BE49-F238E27FC236}">
                  <a16:creationId xmlns:a16="http://schemas.microsoft.com/office/drawing/2014/main" id="{A4BEB291-A0C0-1728-B15A-F147B0683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91746" y="6948636"/>
              <a:ext cx="280139" cy="280139"/>
            </a:xfrm>
            <a:custGeom>
              <a:avLst/>
              <a:gdLst>
                <a:gd name="T0" fmla="*/ 211 w 224"/>
                <a:gd name="T1" fmla="*/ 135 h 224"/>
                <a:gd name="T2" fmla="*/ 211 w 224"/>
                <a:gd name="T3" fmla="*/ 135 h 224"/>
                <a:gd name="T4" fmla="*/ 89 w 224"/>
                <a:gd name="T5" fmla="*/ 211 h 224"/>
                <a:gd name="T6" fmla="*/ 89 w 224"/>
                <a:gd name="T7" fmla="*/ 211 h 224"/>
                <a:gd name="T8" fmla="*/ 13 w 224"/>
                <a:gd name="T9" fmla="*/ 89 h 224"/>
                <a:gd name="T10" fmla="*/ 13 w 224"/>
                <a:gd name="T11" fmla="*/ 89 h 224"/>
                <a:gd name="T12" fmla="*/ 135 w 224"/>
                <a:gd name="T13" fmla="*/ 13 h 224"/>
                <a:gd name="T14" fmla="*/ 135 w 224"/>
                <a:gd name="T15" fmla="*/ 13 h 224"/>
                <a:gd name="T16" fmla="*/ 211 w 224"/>
                <a:gd name="T17" fmla="*/ 135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4" h="224">
                  <a:moveTo>
                    <a:pt x="211" y="135"/>
                  </a:moveTo>
                  <a:lnTo>
                    <a:pt x="211" y="135"/>
                  </a:lnTo>
                  <a:cubicBezTo>
                    <a:pt x="198" y="190"/>
                    <a:pt x="144" y="223"/>
                    <a:pt x="89" y="211"/>
                  </a:cubicBezTo>
                  <a:lnTo>
                    <a:pt x="89" y="211"/>
                  </a:lnTo>
                  <a:cubicBezTo>
                    <a:pt x="34" y="198"/>
                    <a:pt x="0" y="144"/>
                    <a:pt x="13" y="89"/>
                  </a:cubicBezTo>
                  <a:lnTo>
                    <a:pt x="13" y="89"/>
                  </a:lnTo>
                  <a:cubicBezTo>
                    <a:pt x="26" y="35"/>
                    <a:pt x="80" y="0"/>
                    <a:pt x="135" y="13"/>
                  </a:cubicBezTo>
                  <a:lnTo>
                    <a:pt x="135" y="13"/>
                  </a:lnTo>
                  <a:cubicBezTo>
                    <a:pt x="190" y="26"/>
                    <a:pt x="223" y="80"/>
                    <a:pt x="211" y="135"/>
                  </a:cubicBezTo>
                </a:path>
              </a:pathLst>
            </a:custGeom>
            <a:solidFill>
              <a:srgbClr val="F7C2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77" name="Freeform 143">
              <a:extLst>
                <a:ext uri="{FF2B5EF4-FFF2-40B4-BE49-F238E27FC236}">
                  <a16:creationId xmlns:a16="http://schemas.microsoft.com/office/drawing/2014/main" id="{A9C447CC-6679-06D8-3EC8-FA8460EC5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5688" y="6992579"/>
              <a:ext cx="190996" cy="190996"/>
            </a:xfrm>
            <a:custGeom>
              <a:avLst/>
              <a:gdLst>
                <a:gd name="connsiteX0" fmla="*/ 87972 w 190996"/>
                <a:gd name="connsiteY0" fmla="*/ 52048 h 190996"/>
                <a:gd name="connsiteX1" fmla="*/ 52948 w 190996"/>
                <a:gd name="connsiteY1" fmla="*/ 85488 h 190996"/>
                <a:gd name="connsiteX2" fmla="*/ 85488 w 190996"/>
                <a:gd name="connsiteY2" fmla="*/ 138053 h 190996"/>
                <a:gd name="connsiteX3" fmla="*/ 138054 w 190996"/>
                <a:gd name="connsiteY3" fmla="*/ 105513 h 190996"/>
                <a:gd name="connsiteX4" fmla="*/ 105514 w 190996"/>
                <a:gd name="connsiteY4" fmla="*/ 52948 h 190996"/>
                <a:gd name="connsiteX5" fmla="*/ 87972 w 190996"/>
                <a:gd name="connsiteY5" fmla="*/ 52048 h 190996"/>
                <a:gd name="connsiteX6" fmla="*/ 35184 w 190996"/>
                <a:gd name="connsiteY6" fmla="*/ 0 h 190996"/>
                <a:gd name="connsiteX7" fmla="*/ 190996 w 190996"/>
                <a:gd name="connsiteY7" fmla="*/ 36440 h 190996"/>
                <a:gd name="connsiteX8" fmla="*/ 155814 w 190996"/>
                <a:gd name="connsiteY8" fmla="*/ 190996 h 190996"/>
                <a:gd name="connsiteX9" fmla="*/ 0 w 190996"/>
                <a:gd name="connsiteY9" fmla="*/ 155812 h 19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0996" h="190996">
                  <a:moveTo>
                    <a:pt x="87972" y="52048"/>
                  </a:moveTo>
                  <a:cubicBezTo>
                    <a:pt x="71018" y="54747"/>
                    <a:pt x="56702" y="67654"/>
                    <a:pt x="52948" y="85488"/>
                  </a:cubicBezTo>
                  <a:cubicBezTo>
                    <a:pt x="46692" y="109267"/>
                    <a:pt x="61710" y="133047"/>
                    <a:pt x="85488" y="138053"/>
                  </a:cubicBezTo>
                  <a:cubicBezTo>
                    <a:pt x="109268" y="144311"/>
                    <a:pt x="133048" y="129292"/>
                    <a:pt x="138054" y="105513"/>
                  </a:cubicBezTo>
                  <a:cubicBezTo>
                    <a:pt x="144312" y="81733"/>
                    <a:pt x="129292" y="57954"/>
                    <a:pt x="105514" y="52948"/>
                  </a:cubicBezTo>
                  <a:cubicBezTo>
                    <a:pt x="99570" y="51383"/>
                    <a:pt x="93624" y="51149"/>
                    <a:pt x="87972" y="52048"/>
                  </a:cubicBezTo>
                  <a:close/>
                  <a:moveTo>
                    <a:pt x="35184" y="0"/>
                  </a:moveTo>
                  <a:lnTo>
                    <a:pt x="190996" y="36440"/>
                  </a:lnTo>
                  <a:lnTo>
                    <a:pt x="155814" y="190996"/>
                  </a:lnTo>
                  <a:lnTo>
                    <a:pt x="0" y="155812"/>
                  </a:lnTo>
                  <a:close/>
                </a:path>
              </a:pathLst>
            </a:custGeom>
            <a:solidFill>
              <a:srgbClr val="19226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78" name="Freeform 289">
              <a:extLst>
                <a:ext uri="{FF2B5EF4-FFF2-40B4-BE49-F238E27FC236}">
                  <a16:creationId xmlns:a16="http://schemas.microsoft.com/office/drawing/2014/main" id="{C3F10958-6A34-17EF-1DD0-A79F661EF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0474" y="6602579"/>
              <a:ext cx="87887" cy="87887"/>
            </a:xfrm>
            <a:custGeom>
              <a:avLst/>
              <a:gdLst>
                <a:gd name="T0" fmla="*/ 27 w 71"/>
                <a:gd name="T1" fmla="*/ 66 h 70"/>
                <a:gd name="T2" fmla="*/ 27 w 71"/>
                <a:gd name="T3" fmla="*/ 66 h 70"/>
                <a:gd name="T4" fmla="*/ 27 w 71"/>
                <a:gd name="T5" fmla="*/ 66 h 70"/>
                <a:gd name="T6" fmla="*/ 4 w 71"/>
                <a:gd name="T7" fmla="*/ 28 h 70"/>
                <a:gd name="T8" fmla="*/ 4 w 71"/>
                <a:gd name="T9" fmla="*/ 28 h 70"/>
                <a:gd name="T10" fmla="*/ 42 w 71"/>
                <a:gd name="T11" fmla="*/ 5 h 70"/>
                <a:gd name="T12" fmla="*/ 42 w 71"/>
                <a:gd name="T13" fmla="*/ 5 h 70"/>
                <a:gd name="T14" fmla="*/ 65 w 71"/>
                <a:gd name="T15" fmla="*/ 42 h 70"/>
                <a:gd name="T16" fmla="*/ 65 w 71"/>
                <a:gd name="T17" fmla="*/ 42 h 70"/>
                <a:gd name="T18" fmla="*/ 27 w 71"/>
                <a:gd name="T19" fmla="*/ 6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70">
                  <a:moveTo>
                    <a:pt x="27" y="66"/>
                  </a:moveTo>
                  <a:lnTo>
                    <a:pt x="27" y="66"/>
                  </a:lnTo>
                  <a:lnTo>
                    <a:pt x="27" y="66"/>
                  </a:lnTo>
                  <a:cubicBezTo>
                    <a:pt x="11" y="62"/>
                    <a:pt x="0" y="45"/>
                    <a:pt x="4" y="28"/>
                  </a:cubicBezTo>
                  <a:lnTo>
                    <a:pt x="4" y="28"/>
                  </a:lnTo>
                  <a:cubicBezTo>
                    <a:pt x="8" y="11"/>
                    <a:pt x="25" y="0"/>
                    <a:pt x="42" y="5"/>
                  </a:cubicBezTo>
                  <a:lnTo>
                    <a:pt x="42" y="5"/>
                  </a:lnTo>
                  <a:cubicBezTo>
                    <a:pt x="59" y="8"/>
                    <a:pt x="70" y="25"/>
                    <a:pt x="65" y="42"/>
                  </a:cubicBezTo>
                  <a:lnTo>
                    <a:pt x="65" y="42"/>
                  </a:lnTo>
                  <a:cubicBezTo>
                    <a:pt x="62" y="59"/>
                    <a:pt x="44" y="69"/>
                    <a:pt x="27" y="66"/>
                  </a:cubicBezTo>
                </a:path>
              </a:pathLst>
            </a:custGeom>
            <a:solidFill>
              <a:srgbClr val="F7C27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79" name="Freeform 290">
              <a:extLst>
                <a:ext uri="{FF2B5EF4-FFF2-40B4-BE49-F238E27FC236}">
                  <a16:creationId xmlns:a16="http://schemas.microsoft.com/office/drawing/2014/main" id="{DD10337F-23CF-EF5D-8B72-92D61E1B16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53168" y="8942570"/>
              <a:ext cx="1285348" cy="87887"/>
            </a:xfrm>
            <a:custGeom>
              <a:avLst/>
              <a:gdLst>
                <a:gd name="T0" fmla="*/ 1030 w 1031"/>
                <a:gd name="T1" fmla="*/ 71 h 72"/>
                <a:gd name="T2" fmla="*/ 0 w 1031"/>
                <a:gd name="T3" fmla="*/ 71 h 72"/>
                <a:gd name="T4" fmla="*/ 0 w 1031"/>
                <a:gd name="T5" fmla="*/ 0 h 72"/>
                <a:gd name="T6" fmla="*/ 1030 w 1031"/>
                <a:gd name="T7" fmla="*/ 0 h 72"/>
                <a:gd name="T8" fmla="*/ 1030 w 1031"/>
                <a:gd name="T9" fmla="*/ 7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72">
                  <a:moveTo>
                    <a:pt x="1030" y="71"/>
                  </a:moveTo>
                  <a:lnTo>
                    <a:pt x="0" y="71"/>
                  </a:lnTo>
                  <a:lnTo>
                    <a:pt x="0" y="0"/>
                  </a:lnTo>
                  <a:lnTo>
                    <a:pt x="1030" y="0"/>
                  </a:lnTo>
                  <a:lnTo>
                    <a:pt x="1030" y="71"/>
                  </a:lnTo>
                </a:path>
              </a:pathLst>
            </a:custGeom>
            <a:solidFill>
              <a:srgbClr val="19226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80" name="Freeform 291">
              <a:extLst>
                <a:ext uri="{FF2B5EF4-FFF2-40B4-BE49-F238E27FC236}">
                  <a16:creationId xmlns:a16="http://schemas.microsoft.com/office/drawing/2014/main" id="{F7DFEFAC-E71A-2654-6AC2-5B3BD6E82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45566" y="8272434"/>
              <a:ext cx="1191966" cy="763520"/>
            </a:xfrm>
            <a:custGeom>
              <a:avLst/>
              <a:gdLst>
                <a:gd name="T0" fmla="*/ 957 w 958"/>
                <a:gd name="T1" fmla="*/ 611 h 612"/>
                <a:gd name="T2" fmla="*/ 249 w 958"/>
                <a:gd name="T3" fmla="*/ 611 h 612"/>
                <a:gd name="T4" fmla="*/ 0 w 958"/>
                <a:gd name="T5" fmla="*/ 0 h 612"/>
                <a:gd name="T6" fmla="*/ 709 w 958"/>
                <a:gd name="T7" fmla="*/ 0 h 612"/>
                <a:gd name="T8" fmla="*/ 957 w 958"/>
                <a:gd name="T9" fmla="*/ 611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8" h="612">
                  <a:moveTo>
                    <a:pt x="957" y="611"/>
                  </a:moveTo>
                  <a:lnTo>
                    <a:pt x="249" y="611"/>
                  </a:lnTo>
                  <a:lnTo>
                    <a:pt x="0" y="0"/>
                  </a:lnTo>
                  <a:lnTo>
                    <a:pt x="709" y="0"/>
                  </a:lnTo>
                  <a:lnTo>
                    <a:pt x="957" y="611"/>
                  </a:lnTo>
                </a:path>
              </a:pathLst>
            </a:custGeom>
            <a:solidFill>
              <a:srgbClr val="314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  <p:sp>
          <p:nvSpPr>
            <p:cNvPr id="381" name="Freeform 292">
              <a:extLst>
                <a:ext uri="{FF2B5EF4-FFF2-40B4-BE49-F238E27FC236}">
                  <a16:creationId xmlns:a16="http://schemas.microsoft.com/office/drawing/2014/main" id="{443C9F82-9B44-2705-2F58-D86DB730D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8945" y="8558067"/>
              <a:ext cx="225208" cy="186759"/>
            </a:xfrm>
            <a:custGeom>
              <a:avLst/>
              <a:gdLst>
                <a:gd name="T0" fmla="*/ 164 w 181"/>
                <a:gd name="T1" fmla="*/ 74 h 148"/>
                <a:gd name="T2" fmla="*/ 164 w 181"/>
                <a:gd name="T3" fmla="*/ 74 h 148"/>
                <a:gd name="T4" fmla="*/ 120 w 181"/>
                <a:gd name="T5" fmla="*/ 147 h 148"/>
                <a:gd name="T6" fmla="*/ 120 w 181"/>
                <a:gd name="T7" fmla="*/ 147 h 148"/>
                <a:gd name="T8" fmla="*/ 16 w 181"/>
                <a:gd name="T9" fmla="*/ 74 h 148"/>
                <a:gd name="T10" fmla="*/ 16 w 181"/>
                <a:gd name="T11" fmla="*/ 74 h 148"/>
                <a:gd name="T12" fmla="*/ 60 w 181"/>
                <a:gd name="T13" fmla="*/ 0 h 148"/>
                <a:gd name="T14" fmla="*/ 60 w 181"/>
                <a:gd name="T15" fmla="*/ 0 h 148"/>
                <a:gd name="T16" fmla="*/ 164 w 181"/>
                <a:gd name="T17" fmla="*/ 7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148">
                  <a:moveTo>
                    <a:pt x="164" y="74"/>
                  </a:moveTo>
                  <a:lnTo>
                    <a:pt x="164" y="74"/>
                  </a:lnTo>
                  <a:cubicBezTo>
                    <a:pt x="180" y="115"/>
                    <a:pt x="161" y="147"/>
                    <a:pt x="120" y="147"/>
                  </a:cubicBezTo>
                  <a:lnTo>
                    <a:pt x="120" y="147"/>
                  </a:lnTo>
                  <a:cubicBezTo>
                    <a:pt x="79" y="147"/>
                    <a:pt x="33" y="115"/>
                    <a:pt x="16" y="74"/>
                  </a:cubicBezTo>
                  <a:lnTo>
                    <a:pt x="16" y="74"/>
                  </a:lnTo>
                  <a:cubicBezTo>
                    <a:pt x="0" y="33"/>
                    <a:pt x="19" y="0"/>
                    <a:pt x="60" y="0"/>
                  </a:cubicBezTo>
                  <a:lnTo>
                    <a:pt x="60" y="0"/>
                  </a:lnTo>
                  <a:cubicBezTo>
                    <a:pt x="101" y="0"/>
                    <a:pt x="147" y="33"/>
                    <a:pt x="164" y="74"/>
                  </a:cubicBezTo>
                </a:path>
              </a:pathLst>
            </a:custGeom>
            <a:solidFill>
              <a:srgbClr val="739CF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3"/>
                </a:solidFill>
                <a:latin typeface="Poppins" pitchFamily="2" charset="77"/>
              </a:endParaRPr>
            </a:p>
          </p:txBody>
        </p:sp>
      </p:grpSp>
      <p:sp>
        <p:nvSpPr>
          <p:cNvPr id="382" name="Freeform 148">
            <a:extLst>
              <a:ext uri="{FF2B5EF4-FFF2-40B4-BE49-F238E27FC236}">
                <a16:creationId xmlns:a16="http://schemas.microsoft.com/office/drawing/2014/main" id="{6302653E-BEDB-29F7-59C4-809D13B3B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0" y="8777120"/>
            <a:ext cx="827464" cy="784876"/>
          </a:xfrm>
          <a:custGeom>
            <a:avLst/>
            <a:gdLst>
              <a:gd name="connsiteX0" fmla="*/ 0 w 2668318"/>
              <a:gd name="connsiteY0" fmla="*/ 2329006 h 2530987"/>
              <a:gd name="connsiteX1" fmla="*/ 317337 w 2668318"/>
              <a:gd name="connsiteY1" fmla="*/ 2329006 h 2530987"/>
              <a:gd name="connsiteX2" fmla="*/ 317337 w 2668318"/>
              <a:gd name="connsiteY2" fmla="*/ 2530987 h 2530987"/>
              <a:gd name="connsiteX3" fmla="*/ 2241117 w 2668318"/>
              <a:gd name="connsiteY3" fmla="*/ 0 h 2530987"/>
              <a:gd name="connsiteX4" fmla="*/ 2668318 w 2668318"/>
              <a:gd name="connsiteY4" fmla="*/ 234951 h 2530987"/>
              <a:gd name="connsiteX5" fmla="*/ 2241117 w 2668318"/>
              <a:gd name="connsiteY5" fmla="*/ 234951 h 2530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8318" h="2530987">
                <a:moveTo>
                  <a:pt x="0" y="2329006"/>
                </a:moveTo>
                <a:lnTo>
                  <a:pt x="317337" y="2329006"/>
                </a:lnTo>
                <a:lnTo>
                  <a:pt x="317337" y="2530987"/>
                </a:lnTo>
                <a:close/>
                <a:moveTo>
                  <a:pt x="2241117" y="0"/>
                </a:moveTo>
                <a:lnTo>
                  <a:pt x="2668318" y="234951"/>
                </a:lnTo>
                <a:lnTo>
                  <a:pt x="2241117" y="234951"/>
                </a:lnTo>
                <a:close/>
              </a:path>
            </a:pathLst>
          </a:custGeom>
          <a:solidFill>
            <a:srgbClr val="F7C2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3" name="Round Same Side Corner Rectangle 149">
            <a:extLst>
              <a:ext uri="{FF2B5EF4-FFF2-40B4-BE49-F238E27FC236}">
                <a16:creationId xmlns:a16="http://schemas.microsoft.com/office/drawing/2014/main" id="{7D3396BB-2B93-61B0-4F03-599ACDAD8E1E}"/>
              </a:ext>
            </a:extLst>
          </p:cNvPr>
          <p:cNvSpPr/>
          <p:nvPr/>
        </p:nvSpPr>
        <p:spPr>
          <a:xfrm rot="5400000">
            <a:off x="1629718" y="7779016"/>
            <a:ext cx="708613" cy="2840402"/>
          </a:xfrm>
          <a:prstGeom prst="round2SameRect">
            <a:avLst>
              <a:gd name="adj1" fmla="val 15344"/>
              <a:gd name="adj2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4" name="Freeform 298">
            <a:extLst>
              <a:ext uri="{FF2B5EF4-FFF2-40B4-BE49-F238E27FC236}">
                <a16:creationId xmlns:a16="http://schemas.microsoft.com/office/drawing/2014/main" id="{BD44F622-2798-0B10-2402-2774FE2C1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9" y="8777120"/>
            <a:ext cx="694986" cy="722240"/>
          </a:xfrm>
          <a:custGeom>
            <a:avLst/>
            <a:gdLst>
              <a:gd name="T0" fmla="*/ 1800 w 1801"/>
              <a:gd name="T1" fmla="*/ 1868 h 1869"/>
              <a:gd name="T2" fmla="*/ 0 w 1801"/>
              <a:gd name="T3" fmla="*/ 1868 h 1869"/>
              <a:gd name="T4" fmla="*/ 0 w 1801"/>
              <a:gd name="T5" fmla="*/ 0 h 1869"/>
              <a:gd name="T6" fmla="*/ 1800 w 1801"/>
              <a:gd name="T7" fmla="*/ 0 h 1869"/>
              <a:gd name="T8" fmla="*/ 1800 w 1801"/>
              <a:gd name="T9" fmla="*/ 1868 h 1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01" h="1869">
                <a:moveTo>
                  <a:pt x="1800" y="1868"/>
                </a:moveTo>
                <a:lnTo>
                  <a:pt x="0" y="1868"/>
                </a:lnTo>
                <a:lnTo>
                  <a:pt x="0" y="0"/>
                </a:lnTo>
                <a:lnTo>
                  <a:pt x="1800" y="0"/>
                </a:lnTo>
                <a:lnTo>
                  <a:pt x="1800" y="1868"/>
                </a:lnTo>
              </a:path>
            </a:pathLst>
          </a:custGeom>
          <a:solidFill>
            <a:srgbClr val="F7C27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5" name="Freeform 151">
            <a:extLst>
              <a:ext uri="{FF2B5EF4-FFF2-40B4-BE49-F238E27FC236}">
                <a16:creationId xmlns:a16="http://schemas.microsoft.com/office/drawing/2014/main" id="{32457B54-3191-2725-74AA-F69C40F90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2" y="8974714"/>
            <a:ext cx="391395" cy="326666"/>
          </a:xfrm>
          <a:custGeom>
            <a:avLst/>
            <a:gdLst>
              <a:gd name="connsiteX0" fmla="*/ 96474 w 364765"/>
              <a:gd name="connsiteY0" fmla="*/ 179194 h 304440"/>
              <a:gd name="connsiteX1" fmla="*/ 63419 w 364765"/>
              <a:gd name="connsiteY1" fmla="*/ 211137 h 304440"/>
              <a:gd name="connsiteX2" fmla="*/ 96474 w 364765"/>
              <a:gd name="connsiteY2" fmla="*/ 242722 h 304440"/>
              <a:gd name="connsiteX3" fmla="*/ 129893 w 364765"/>
              <a:gd name="connsiteY3" fmla="*/ 211137 h 304440"/>
              <a:gd name="connsiteX4" fmla="*/ 96474 w 364765"/>
              <a:gd name="connsiteY4" fmla="*/ 179194 h 304440"/>
              <a:gd name="connsiteX5" fmla="*/ 96474 w 364765"/>
              <a:gd name="connsiteY5" fmla="*/ 169862 h 304440"/>
              <a:gd name="connsiteX6" fmla="*/ 139337 w 364765"/>
              <a:gd name="connsiteY6" fmla="*/ 211137 h 304440"/>
              <a:gd name="connsiteX7" fmla="*/ 96474 w 364765"/>
              <a:gd name="connsiteY7" fmla="*/ 252053 h 304440"/>
              <a:gd name="connsiteX8" fmla="*/ 53975 w 364765"/>
              <a:gd name="connsiteY8" fmla="*/ 211137 h 304440"/>
              <a:gd name="connsiteX9" fmla="*/ 96474 w 364765"/>
              <a:gd name="connsiteY9" fmla="*/ 169862 h 304440"/>
              <a:gd name="connsiteX10" fmla="*/ 91912 w 364765"/>
              <a:gd name="connsiteY10" fmla="*/ 126459 h 304440"/>
              <a:gd name="connsiteX11" fmla="*/ 88668 w 364765"/>
              <a:gd name="connsiteY11" fmla="*/ 127540 h 304440"/>
              <a:gd name="connsiteX12" fmla="*/ 87947 w 364765"/>
              <a:gd name="connsiteY12" fmla="*/ 130422 h 304440"/>
              <a:gd name="connsiteX13" fmla="*/ 78215 w 364765"/>
              <a:gd name="connsiteY13" fmla="*/ 145554 h 304440"/>
              <a:gd name="connsiteX14" fmla="*/ 61635 w 364765"/>
              <a:gd name="connsiteY14" fmla="*/ 152039 h 304440"/>
              <a:gd name="connsiteX15" fmla="*/ 44334 w 364765"/>
              <a:gd name="connsiteY15" fmla="*/ 148437 h 304440"/>
              <a:gd name="connsiteX16" fmla="*/ 41450 w 364765"/>
              <a:gd name="connsiteY16" fmla="*/ 146635 h 304440"/>
              <a:gd name="connsiteX17" fmla="*/ 38567 w 364765"/>
              <a:gd name="connsiteY17" fmla="*/ 147716 h 304440"/>
              <a:gd name="connsiteX18" fmla="*/ 31719 w 364765"/>
              <a:gd name="connsiteY18" fmla="*/ 154201 h 304440"/>
              <a:gd name="connsiteX19" fmla="*/ 30637 w 364765"/>
              <a:gd name="connsiteY19" fmla="*/ 157083 h 304440"/>
              <a:gd name="connsiteX20" fmla="*/ 32079 w 364765"/>
              <a:gd name="connsiteY20" fmla="*/ 159605 h 304440"/>
              <a:gd name="connsiteX21" fmla="*/ 36044 w 364765"/>
              <a:gd name="connsiteY21" fmla="*/ 176900 h 304440"/>
              <a:gd name="connsiteX22" fmla="*/ 29196 w 364765"/>
              <a:gd name="connsiteY22" fmla="*/ 193112 h 304440"/>
              <a:gd name="connsiteX23" fmla="*/ 14057 w 364765"/>
              <a:gd name="connsiteY23" fmla="*/ 202480 h 304440"/>
              <a:gd name="connsiteX24" fmla="*/ 10813 w 364765"/>
              <a:gd name="connsiteY24" fmla="*/ 203561 h 304440"/>
              <a:gd name="connsiteX25" fmla="*/ 9371 w 364765"/>
              <a:gd name="connsiteY25" fmla="*/ 206083 h 304440"/>
              <a:gd name="connsiteX26" fmla="*/ 9371 w 364765"/>
              <a:gd name="connsiteY26" fmla="*/ 215090 h 304440"/>
              <a:gd name="connsiteX27" fmla="*/ 10813 w 364765"/>
              <a:gd name="connsiteY27" fmla="*/ 217972 h 304440"/>
              <a:gd name="connsiteX28" fmla="*/ 14057 w 364765"/>
              <a:gd name="connsiteY28" fmla="*/ 218692 h 304440"/>
              <a:gd name="connsiteX29" fmla="*/ 29196 w 364765"/>
              <a:gd name="connsiteY29" fmla="*/ 228060 h 304440"/>
              <a:gd name="connsiteX30" fmla="*/ 36044 w 364765"/>
              <a:gd name="connsiteY30" fmla="*/ 244273 h 304440"/>
              <a:gd name="connsiteX31" fmla="*/ 32079 w 364765"/>
              <a:gd name="connsiteY31" fmla="*/ 261566 h 304440"/>
              <a:gd name="connsiteX32" fmla="*/ 30637 w 364765"/>
              <a:gd name="connsiteY32" fmla="*/ 264448 h 304440"/>
              <a:gd name="connsiteX33" fmla="*/ 31719 w 364765"/>
              <a:gd name="connsiteY33" fmla="*/ 266970 h 304440"/>
              <a:gd name="connsiteX34" fmla="*/ 38567 w 364765"/>
              <a:gd name="connsiteY34" fmla="*/ 273456 h 304440"/>
              <a:gd name="connsiteX35" fmla="*/ 41450 w 364765"/>
              <a:gd name="connsiteY35" fmla="*/ 274536 h 304440"/>
              <a:gd name="connsiteX36" fmla="*/ 44334 w 364765"/>
              <a:gd name="connsiteY36" fmla="*/ 272735 h 304440"/>
              <a:gd name="connsiteX37" fmla="*/ 55147 w 364765"/>
              <a:gd name="connsiteY37" fmla="*/ 267331 h 304440"/>
              <a:gd name="connsiteX38" fmla="*/ 61635 w 364765"/>
              <a:gd name="connsiteY38" fmla="*/ 269132 h 304440"/>
              <a:gd name="connsiteX39" fmla="*/ 78215 w 364765"/>
              <a:gd name="connsiteY39" fmla="*/ 275617 h 304440"/>
              <a:gd name="connsiteX40" fmla="*/ 87947 w 364765"/>
              <a:gd name="connsiteY40" fmla="*/ 290749 h 304440"/>
              <a:gd name="connsiteX41" fmla="*/ 88668 w 364765"/>
              <a:gd name="connsiteY41" fmla="*/ 293631 h 304440"/>
              <a:gd name="connsiteX42" fmla="*/ 91912 w 364765"/>
              <a:gd name="connsiteY42" fmla="*/ 295073 h 304440"/>
              <a:gd name="connsiteX43" fmla="*/ 101283 w 364765"/>
              <a:gd name="connsiteY43" fmla="*/ 295073 h 304440"/>
              <a:gd name="connsiteX44" fmla="*/ 104167 w 364765"/>
              <a:gd name="connsiteY44" fmla="*/ 293631 h 304440"/>
              <a:gd name="connsiteX45" fmla="*/ 104888 w 364765"/>
              <a:gd name="connsiteY45" fmla="*/ 290749 h 304440"/>
              <a:gd name="connsiteX46" fmla="*/ 114620 w 364765"/>
              <a:gd name="connsiteY46" fmla="*/ 275617 h 304440"/>
              <a:gd name="connsiteX47" fmla="*/ 131200 w 364765"/>
              <a:gd name="connsiteY47" fmla="*/ 269132 h 304440"/>
              <a:gd name="connsiteX48" fmla="*/ 148501 w 364765"/>
              <a:gd name="connsiteY48" fmla="*/ 272735 h 304440"/>
              <a:gd name="connsiteX49" fmla="*/ 151385 w 364765"/>
              <a:gd name="connsiteY49" fmla="*/ 274536 h 304440"/>
              <a:gd name="connsiteX50" fmla="*/ 154629 w 364765"/>
              <a:gd name="connsiteY50" fmla="*/ 273456 h 304440"/>
              <a:gd name="connsiteX51" fmla="*/ 161116 w 364765"/>
              <a:gd name="connsiteY51" fmla="*/ 266970 h 304440"/>
              <a:gd name="connsiteX52" fmla="*/ 162198 w 364765"/>
              <a:gd name="connsiteY52" fmla="*/ 264448 h 304440"/>
              <a:gd name="connsiteX53" fmla="*/ 160756 w 364765"/>
              <a:gd name="connsiteY53" fmla="*/ 261566 h 304440"/>
              <a:gd name="connsiteX54" fmla="*/ 156431 w 364765"/>
              <a:gd name="connsiteY54" fmla="*/ 244273 h 304440"/>
              <a:gd name="connsiteX55" fmla="*/ 163640 w 364765"/>
              <a:gd name="connsiteY55" fmla="*/ 228060 h 304440"/>
              <a:gd name="connsiteX56" fmla="*/ 178778 w 364765"/>
              <a:gd name="connsiteY56" fmla="*/ 218692 h 304440"/>
              <a:gd name="connsiteX57" fmla="*/ 181661 w 364765"/>
              <a:gd name="connsiteY57" fmla="*/ 217612 h 304440"/>
              <a:gd name="connsiteX58" fmla="*/ 183103 w 364765"/>
              <a:gd name="connsiteY58" fmla="*/ 215090 h 304440"/>
              <a:gd name="connsiteX59" fmla="*/ 183103 w 364765"/>
              <a:gd name="connsiteY59" fmla="*/ 206083 h 304440"/>
              <a:gd name="connsiteX60" fmla="*/ 181661 w 364765"/>
              <a:gd name="connsiteY60" fmla="*/ 203561 h 304440"/>
              <a:gd name="connsiteX61" fmla="*/ 178778 w 364765"/>
              <a:gd name="connsiteY61" fmla="*/ 202480 h 304440"/>
              <a:gd name="connsiteX62" fmla="*/ 163640 w 364765"/>
              <a:gd name="connsiteY62" fmla="*/ 193112 h 304440"/>
              <a:gd name="connsiteX63" fmla="*/ 156431 w 364765"/>
              <a:gd name="connsiteY63" fmla="*/ 176900 h 304440"/>
              <a:gd name="connsiteX64" fmla="*/ 160756 w 364765"/>
              <a:gd name="connsiteY64" fmla="*/ 159605 h 304440"/>
              <a:gd name="connsiteX65" fmla="*/ 162198 w 364765"/>
              <a:gd name="connsiteY65" fmla="*/ 157083 h 304440"/>
              <a:gd name="connsiteX66" fmla="*/ 161116 w 364765"/>
              <a:gd name="connsiteY66" fmla="*/ 154201 h 304440"/>
              <a:gd name="connsiteX67" fmla="*/ 154629 w 364765"/>
              <a:gd name="connsiteY67" fmla="*/ 147716 h 304440"/>
              <a:gd name="connsiteX68" fmla="*/ 151385 w 364765"/>
              <a:gd name="connsiteY68" fmla="*/ 146635 h 304440"/>
              <a:gd name="connsiteX69" fmla="*/ 148501 w 364765"/>
              <a:gd name="connsiteY69" fmla="*/ 148437 h 304440"/>
              <a:gd name="connsiteX70" fmla="*/ 131200 w 364765"/>
              <a:gd name="connsiteY70" fmla="*/ 152039 h 304440"/>
              <a:gd name="connsiteX71" fmla="*/ 114620 w 364765"/>
              <a:gd name="connsiteY71" fmla="*/ 145554 h 304440"/>
              <a:gd name="connsiteX72" fmla="*/ 104888 w 364765"/>
              <a:gd name="connsiteY72" fmla="*/ 130422 h 304440"/>
              <a:gd name="connsiteX73" fmla="*/ 104167 w 364765"/>
              <a:gd name="connsiteY73" fmla="*/ 127540 h 304440"/>
              <a:gd name="connsiteX74" fmla="*/ 101283 w 364765"/>
              <a:gd name="connsiteY74" fmla="*/ 126459 h 304440"/>
              <a:gd name="connsiteX75" fmla="*/ 75332 w 364765"/>
              <a:gd name="connsiteY75" fmla="*/ 9367 h 304440"/>
              <a:gd name="connsiteX76" fmla="*/ 44694 w 364765"/>
              <a:gd name="connsiteY76" fmla="*/ 40352 h 304440"/>
              <a:gd name="connsiteX77" fmla="*/ 44694 w 364765"/>
              <a:gd name="connsiteY77" fmla="*/ 137988 h 304440"/>
              <a:gd name="connsiteX78" fmla="*/ 51903 w 364765"/>
              <a:gd name="connsiteY78" fmla="*/ 142672 h 304440"/>
              <a:gd name="connsiteX79" fmla="*/ 56949 w 364765"/>
              <a:gd name="connsiteY79" fmla="*/ 144113 h 304440"/>
              <a:gd name="connsiteX80" fmla="*/ 75692 w 364765"/>
              <a:gd name="connsiteY80" fmla="*/ 136187 h 304440"/>
              <a:gd name="connsiteX81" fmla="*/ 78576 w 364765"/>
              <a:gd name="connsiteY81" fmla="*/ 132224 h 304440"/>
              <a:gd name="connsiteX82" fmla="*/ 81459 w 364765"/>
              <a:gd name="connsiteY82" fmla="*/ 121415 h 304440"/>
              <a:gd name="connsiteX83" fmla="*/ 91912 w 364765"/>
              <a:gd name="connsiteY83" fmla="*/ 116732 h 304440"/>
              <a:gd name="connsiteX84" fmla="*/ 101283 w 364765"/>
              <a:gd name="connsiteY84" fmla="*/ 116732 h 304440"/>
              <a:gd name="connsiteX85" fmla="*/ 111376 w 364765"/>
              <a:gd name="connsiteY85" fmla="*/ 121415 h 304440"/>
              <a:gd name="connsiteX86" fmla="*/ 114259 w 364765"/>
              <a:gd name="connsiteY86" fmla="*/ 132224 h 304440"/>
              <a:gd name="connsiteX87" fmla="*/ 115341 w 364765"/>
              <a:gd name="connsiteY87" fmla="*/ 135466 h 304440"/>
              <a:gd name="connsiteX88" fmla="*/ 148501 w 364765"/>
              <a:gd name="connsiteY88" fmla="*/ 111327 h 304440"/>
              <a:gd name="connsiteX89" fmla="*/ 79657 w 364765"/>
              <a:gd name="connsiteY89" fmla="*/ 61248 h 304440"/>
              <a:gd name="connsiteX90" fmla="*/ 78576 w 364765"/>
              <a:gd name="connsiteY90" fmla="*/ 54403 h 304440"/>
              <a:gd name="connsiteX91" fmla="*/ 85424 w 364765"/>
              <a:gd name="connsiteY91" fmla="*/ 53322 h 304440"/>
              <a:gd name="connsiteX92" fmla="*/ 176255 w 364765"/>
              <a:gd name="connsiteY92" fmla="*/ 119614 h 304440"/>
              <a:gd name="connsiteX93" fmla="*/ 223472 w 364765"/>
              <a:gd name="connsiteY93" fmla="*/ 119614 h 304440"/>
              <a:gd name="connsiteX94" fmla="*/ 266415 w 364765"/>
              <a:gd name="connsiteY94" fmla="*/ 88396 h 304440"/>
              <a:gd name="connsiteX95" fmla="*/ 314664 w 364765"/>
              <a:gd name="connsiteY95" fmla="*/ 53322 h 304440"/>
              <a:gd name="connsiteX96" fmla="*/ 321151 w 364765"/>
              <a:gd name="connsiteY96" fmla="*/ 54403 h 304440"/>
              <a:gd name="connsiteX97" fmla="*/ 320070 w 364765"/>
              <a:gd name="connsiteY97" fmla="*/ 61248 h 304440"/>
              <a:gd name="connsiteX98" fmla="*/ 251510 w 364765"/>
              <a:gd name="connsiteY98" fmla="*/ 111121 h 304440"/>
              <a:gd name="connsiteX99" fmla="*/ 251226 w 364765"/>
              <a:gd name="connsiteY99" fmla="*/ 111327 h 304440"/>
              <a:gd name="connsiteX100" fmla="*/ 251327 w 364765"/>
              <a:gd name="connsiteY100" fmla="*/ 111400 h 304440"/>
              <a:gd name="connsiteX101" fmla="*/ 320070 w 364765"/>
              <a:gd name="connsiteY101" fmla="*/ 161407 h 304440"/>
              <a:gd name="connsiteX102" fmla="*/ 321151 w 364765"/>
              <a:gd name="connsiteY102" fmla="*/ 168252 h 304440"/>
              <a:gd name="connsiteX103" fmla="*/ 317547 w 364765"/>
              <a:gd name="connsiteY103" fmla="*/ 170054 h 304440"/>
              <a:gd name="connsiteX104" fmla="*/ 314664 w 364765"/>
              <a:gd name="connsiteY104" fmla="*/ 168973 h 304440"/>
              <a:gd name="connsiteX105" fmla="*/ 246095 w 364765"/>
              <a:gd name="connsiteY105" fmla="*/ 119376 h 304440"/>
              <a:gd name="connsiteX106" fmla="*/ 242936 w 364765"/>
              <a:gd name="connsiteY106" fmla="*/ 117092 h 304440"/>
              <a:gd name="connsiteX107" fmla="*/ 229239 w 364765"/>
              <a:gd name="connsiteY107" fmla="*/ 127180 h 304440"/>
              <a:gd name="connsiteX108" fmla="*/ 200044 w 364765"/>
              <a:gd name="connsiteY108" fmla="*/ 136547 h 304440"/>
              <a:gd name="connsiteX109" fmla="*/ 170848 w 364765"/>
              <a:gd name="connsiteY109" fmla="*/ 127180 h 304440"/>
              <a:gd name="connsiteX110" fmla="*/ 156791 w 364765"/>
              <a:gd name="connsiteY110" fmla="*/ 117092 h 304440"/>
              <a:gd name="connsiteX111" fmla="*/ 126154 w 364765"/>
              <a:gd name="connsiteY111" fmla="*/ 139430 h 304440"/>
              <a:gd name="connsiteX112" fmla="*/ 135886 w 364765"/>
              <a:gd name="connsiteY112" fmla="*/ 144113 h 304440"/>
              <a:gd name="connsiteX113" fmla="*/ 140932 w 364765"/>
              <a:gd name="connsiteY113" fmla="*/ 142672 h 304440"/>
              <a:gd name="connsiteX114" fmla="*/ 150664 w 364765"/>
              <a:gd name="connsiteY114" fmla="*/ 137268 h 304440"/>
              <a:gd name="connsiteX115" fmla="*/ 161116 w 364765"/>
              <a:gd name="connsiteY115" fmla="*/ 140871 h 304440"/>
              <a:gd name="connsiteX116" fmla="*/ 167604 w 364765"/>
              <a:gd name="connsiteY116" fmla="*/ 147356 h 304440"/>
              <a:gd name="connsiteX117" fmla="*/ 171569 w 364765"/>
              <a:gd name="connsiteY117" fmla="*/ 157804 h 304440"/>
              <a:gd name="connsiteX118" fmla="*/ 166163 w 364765"/>
              <a:gd name="connsiteY118" fmla="*/ 167532 h 304440"/>
              <a:gd name="connsiteX119" fmla="*/ 165081 w 364765"/>
              <a:gd name="connsiteY119" fmla="*/ 172216 h 304440"/>
              <a:gd name="connsiteX120" fmla="*/ 172650 w 364765"/>
              <a:gd name="connsiteY120" fmla="*/ 190590 h 304440"/>
              <a:gd name="connsiteX121" fmla="*/ 176976 w 364765"/>
              <a:gd name="connsiteY121" fmla="*/ 193112 h 304440"/>
              <a:gd name="connsiteX122" fmla="*/ 188149 w 364765"/>
              <a:gd name="connsiteY122" fmla="*/ 195995 h 304440"/>
              <a:gd name="connsiteX123" fmla="*/ 191338 w 364765"/>
              <a:gd name="connsiteY123" fmla="*/ 202859 h 304440"/>
              <a:gd name="connsiteX124" fmla="*/ 192835 w 364765"/>
              <a:gd name="connsiteY124" fmla="*/ 206083 h 304440"/>
              <a:gd name="connsiteX125" fmla="*/ 192835 w 364765"/>
              <a:gd name="connsiteY125" fmla="*/ 213288 h 304440"/>
              <a:gd name="connsiteX126" fmla="*/ 324395 w 364765"/>
              <a:gd name="connsiteY126" fmla="*/ 213288 h 304440"/>
              <a:gd name="connsiteX127" fmla="*/ 355393 w 364765"/>
              <a:gd name="connsiteY127" fmla="*/ 182304 h 304440"/>
              <a:gd name="connsiteX128" fmla="*/ 355393 w 364765"/>
              <a:gd name="connsiteY128" fmla="*/ 40352 h 304440"/>
              <a:gd name="connsiteX129" fmla="*/ 324395 w 364765"/>
              <a:gd name="connsiteY129" fmla="*/ 9367 h 304440"/>
              <a:gd name="connsiteX130" fmla="*/ 318251 w 364765"/>
              <a:gd name="connsiteY130" fmla="*/ 9367 h 304440"/>
              <a:gd name="connsiteX131" fmla="*/ 75332 w 364765"/>
              <a:gd name="connsiteY131" fmla="*/ 0 h 304440"/>
              <a:gd name="connsiteX132" fmla="*/ 324395 w 364765"/>
              <a:gd name="connsiteY132" fmla="*/ 0 h 304440"/>
              <a:gd name="connsiteX133" fmla="*/ 364765 w 364765"/>
              <a:gd name="connsiteY133" fmla="*/ 40352 h 304440"/>
              <a:gd name="connsiteX134" fmla="*/ 364765 w 364765"/>
              <a:gd name="connsiteY134" fmla="*/ 182304 h 304440"/>
              <a:gd name="connsiteX135" fmla="*/ 324395 w 364765"/>
              <a:gd name="connsiteY135" fmla="*/ 223016 h 304440"/>
              <a:gd name="connsiteX136" fmla="*/ 190312 w 364765"/>
              <a:gd name="connsiteY136" fmla="*/ 223016 h 304440"/>
              <a:gd name="connsiteX137" fmla="*/ 188149 w 364765"/>
              <a:gd name="connsiteY137" fmla="*/ 225178 h 304440"/>
              <a:gd name="connsiteX138" fmla="*/ 176976 w 364765"/>
              <a:gd name="connsiteY138" fmla="*/ 228060 h 304440"/>
              <a:gd name="connsiteX139" fmla="*/ 172650 w 364765"/>
              <a:gd name="connsiteY139" fmla="*/ 230582 h 304440"/>
              <a:gd name="connsiteX140" fmla="*/ 165081 w 364765"/>
              <a:gd name="connsiteY140" fmla="*/ 248956 h 304440"/>
              <a:gd name="connsiteX141" fmla="*/ 166163 w 364765"/>
              <a:gd name="connsiteY141" fmla="*/ 253640 h 304440"/>
              <a:gd name="connsiteX142" fmla="*/ 171569 w 364765"/>
              <a:gd name="connsiteY142" fmla="*/ 263368 h 304440"/>
              <a:gd name="connsiteX143" fmla="*/ 167604 w 364765"/>
              <a:gd name="connsiteY143" fmla="*/ 273816 h 304440"/>
              <a:gd name="connsiteX144" fmla="*/ 161116 w 364765"/>
              <a:gd name="connsiteY144" fmla="*/ 280301 h 304440"/>
              <a:gd name="connsiteX145" fmla="*/ 150664 w 364765"/>
              <a:gd name="connsiteY145" fmla="*/ 283904 h 304440"/>
              <a:gd name="connsiteX146" fmla="*/ 140932 w 364765"/>
              <a:gd name="connsiteY146" fmla="*/ 278500 h 304440"/>
              <a:gd name="connsiteX147" fmla="*/ 135886 w 364765"/>
              <a:gd name="connsiteY147" fmla="*/ 277419 h 304440"/>
              <a:gd name="connsiteX148" fmla="*/ 116782 w 364765"/>
              <a:gd name="connsiteY148" fmla="*/ 284985 h 304440"/>
              <a:gd name="connsiteX149" fmla="*/ 114259 w 364765"/>
              <a:gd name="connsiteY149" fmla="*/ 288948 h 304440"/>
              <a:gd name="connsiteX150" fmla="*/ 111376 w 364765"/>
              <a:gd name="connsiteY150" fmla="*/ 299756 h 304440"/>
              <a:gd name="connsiteX151" fmla="*/ 101283 w 364765"/>
              <a:gd name="connsiteY151" fmla="*/ 304440 h 304440"/>
              <a:gd name="connsiteX152" fmla="*/ 91912 w 364765"/>
              <a:gd name="connsiteY152" fmla="*/ 304440 h 304440"/>
              <a:gd name="connsiteX153" fmla="*/ 81459 w 364765"/>
              <a:gd name="connsiteY153" fmla="*/ 299756 h 304440"/>
              <a:gd name="connsiteX154" fmla="*/ 78576 w 364765"/>
              <a:gd name="connsiteY154" fmla="*/ 288948 h 304440"/>
              <a:gd name="connsiteX155" fmla="*/ 75692 w 364765"/>
              <a:gd name="connsiteY155" fmla="*/ 284985 h 304440"/>
              <a:gd name="connsiteX156" fmla="*/ 56949 w 364765"/>
              <a:gd name="connsiteY156" fmla="*/ 277419 h 304440"/>
              <a:gd name="connsiteX157" fmla="*/ 51903 w 364765"/>
              <a:gd name="connsiteY157" fmla="*/ 278500 h 304440"/>
              <a:gd name="connsiteX158" fmla="*/ 42532 w 364765"/>
              <a:gd name="connsiteY158" fmla="*/ 283904 h 304440"/>
              <a:gd name="connsiteX159" fmla="*/ 31719 w 364765"/>
              <a:gd name="connsiteY159" fmla="*/ 280301 h 304440"/>
              <a:gd name="connsiteX160" fmla="*/ 24870 w 364765"/>
              <a:gd name="connsiteY160" fmla="*/ 273816 h 304440"/>
              <a:gd name="connsiteX161" fmla="*/ 20905 w 364765"/>
              <a:gd name="connsiteY161" fmla="*/ 263368 h 304440"/>
              <a:gd name="connsiteX162" fmla="*/ 26672 w 364765"/>
              <a:gd name="connsiteY162" fmla="*/ 253640 h 304440"/>
              <a:gd name="connsiteX163" fmla="*/ 28114 w 364765"/>
              <a:gd name="connsiteY163" fmla="*/ 248956 h 304440"/>
              <a:gd name="connsiteX164" fmla="*/ 20185 w 364765"/>
              <a:gd name="connsiteY164" fmla="*/ 230582 h 304440"/>
              <a:gd name="connsiteX165" fmla="*/ 15859 w 364765"/>
              <a:gd name="connsiteY165" fmla="*/ 228060 h 304440"/>
              <a:gd name="connsiteX166" fmla="*/ 4686 w 364765"/>
              <a:gd name="connsiteY166" fmla="*/ 225178 h 304440"/>
              <a:gd name="connsiteX167" fmla="*/ 0 w 364765"/>
              <a:gd name="connsiteY167" fmla="*/ 215090 h 304440"/>
              <a:gd name="connsiteX168" fmla="*/ 0 w 364765"/>
              <a:gd name="connsiteY168" fmla="*/ 206083 h 304440"/>
              <a:gd name="connsiteX169" fmla="*/ 4686 w 364765"/>
              <a:gd name="connsiteY169" fmla="*/ 195995 h 304440"/>
              <a:gd name="connsiteX170" fmla="*/ 15859 w 364765"/>
              <a:gd name="connsiteY170" fmla="*/ 193112 h 304440"/>
              <a:gd name="connsiteX171" fmla="*/ 20185 w 364765"/>
              <a:gd name="connsiteY171" fmla="*/ 190590 h 304440"/>
              <a:gd name="connsiteX172" fmla="*/ 28114 w 364765"/>
              <a:gd name="connsiteY172" fmla="*/ 172216 h 304440"/>
              <a:gd name="connsiteX173" fmla="*/ 26672 w 364765"/>
              <a:gd name="connsiteY173" fmla="*/ 167532 h 304440"/>
              <a:gd name="connsiteX174" fmla="*/ 20905 w 364765"/>
              <a:gd name="connsiteY174" fmla="*/ 157804 h 304440"/>
              <a:gd name="connsiteX175" fmla="*/ 24870 w 364765"/>
              <a:gd name="connsiteY175" fmla="*/ 147356 h 304440"/>
              <a:gd name="connsiteX176" fmla="*/ 31719 w 364765"/>
              <a:gd name="connsiteY176" fmla="*/ 140871 h 304440"/>
              <a:gd name="connsiteX177" fmla="*/ 34963 w 364765"/>
              <a:gd name="connsiteY177" fmla="*/ 138709 h 304440"/>
              <a:gd name="connsiteX178" fmla="*/ 34963 w 364765"/>
              <a:gd name="connsiteY178" fmla="*/ 40352 h 304440"/>
              <a:gd name="connsiteX179" fmla="*/ 75332 w 364765"/>
              <a:gd name="connsiteY179" fmla="*/ 0 h 30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</a:cxnLst>
            <a:rect l="l" t="t" r="r" b="b"/>
            <a:pathLst>
              <a:path w="364765" h="304440">
                <a:moveTo>
                  <a:pt x="96474" y="179194"/>
                </a:moveTo>
                <a:cubicBezTo>
                  <a:pt x="78312" y="179194"/>
                  <a:pt x="63419" y="193551"/>
                  <a:pt x="63419" y="211137"/>
                </a:cubicBezTo>
                <a:cubicBezTo>
                  <a:pt x="63419" y="228365"/>
                  <a:pt x="78312" y="242722"/>
                  <a:pt x="96474" y="242722"/>
                </a:cubicBezTo>
                <a:cubicBezTo>
                  <a:pt x="115000" y="242722"/>
                  <a:pt x="129893" y="228365"/>
                  <a:pt x="129893" y="211137"/>
                </a:cubicBezTo>
                <a:cubicBezTo>
                  <a:pt x="129893" y="193551"/>
                  <a:pt x="115000" y="179194"/>
                  <a:pt x="96474" y="179194"/>
                </a:cubicBezTo>
                <a:close/>
                <a:moveTo>
                  <a:pt x="96474" y="169862"/>
                </a:moveTo>
                <a:cubicBezTo>
                  <a:pt x="120085" y="169862"/>
                  <a:pt x="139337" y="188167"/>
                  <a:pt x="139337" y="211137"/>
                </a:cubicBezTo>
                <a:cubicBezTo>
                  <a:pt x="139337" y="233749"/>
                  <a:pt x="120085" y="252053"/>
                  <a:pt x="96474" y="252053"/>
                </a:cubicBezTo>
                <a:cubicBezTo>
                  <a:pt x="73227" y="252053"/>
                  <a:pt x="53975" y="233749"/>
                  <a:pt x="53975" y="211137"/>
                </a:cubicBezTo>
                <a:cubicBezTo>
                  <a:pt x="53975" y="188167"/>
                  <a:pt x="73227" y="169862"/>
                  <a:pt x="96474" y="169862"/>
                </a:cubicBezTo>
                <a:close/>
                <a:moveTo>
                  <a:pt x="91912" y="126459"/>
                </a:moveTo>
                <a:cubicBezTo>
                  <a:pt x="90470" y="126459"/>
                  <a:pt x="89389" y="126820"/>
                  <a:pt x="88668" y="127540"/>
                </a:cubicBezTo>
                <a:cubicBezTo>
                  <a:pt x="88308" y="128261"/>
                  <a:pt x="87947" y="129342"/>
                  <a:pt x="87947" y="130422"/>
                </a:cubicBezTo>
                <a:cubicBezTo>
                  <a:pt x="89029" y="137268"/>
                  <a:pt x="84703" y="143753"/>
                  <a:pt x="78215" y="145554"/>
                </a:cubicBezTo>
                <a:cubicBezTo>
                  <a:pt x="72448" y="146996"/>
                  <a:pt x="67042" y="149157"/>
                  <a:pt x="61635" y="152039"/>
                </a:cubicBezTo>
                <a:cubicBezTo>
                  <a:pt x="55508" y="155282"/>
                  <a:pt x="47938" y="153841"/>
                  <a:pt x="44334" y="148437"/>
                </a:cubicBezTo>
                <a:cubicBezTo>
                  <a:pt x="43253" y="146996"/>
                  <a:pt x="42171" y="146635"/>
                  <a:pt x="41450" y="146635"/>
                </a:cubicBezTo>
                <a:cubicBezTo>
                  <a:pt x="40369" y="146635"/>
                  <a:pt x="38927" y="146996"/>
                  <a:pt x="38567" y="147716"/>
                </a:cubicBezTo>
                <a:lnTo>
                  <a:pt x="31719" y="154201"/>
                </a:lnTo>
                <a:cubicBezTo>
                  <a:pt x="30637" y="155282"/>
                  <a:pt x="30277" y="156723"/>
                  <a:pt x="30637" y="157083"/>
                </a:cubicBezTo>
                <a:cubicBezTo>
                  <a:pt x="30637" y="157444"/>
                  <a:pt x="30998" y="158885"/>
                  <a:pt x="32079" y="159605"/>
                </a:cubicBezTo>
                <a:cubicBezTo>
                  <a:pt x="37846" y="163569"/>
                  <a:pt x="39648" y="171135"/>
                  <a:pt x="36044" y="176900"/>
                </a:cubicBezTo>
                <a:cubicBezTo>
                  <a:pt x="33160" y="181944"/>
                  <a:pt x="30998" y="187708"/>
                  <a:pt x="29196" y="193112"/>
                </a:cubicBezTo>
                <a:cubicBezTo>
                  <a:pt x="27754" y="199597"/>
                  <a:pt x="20905" y="203561"/>
                  <a:pt x="14057" y="202480"/>
                </a:cubicBezTo>
                <a:cubicBezTo>
                  <a:pt x="12976" y="202480"/>
                  <a:pt x="11534" y="202480"/>
                  <a:pt x="10813" y="203561"/>
                </a:cubicBezTo>
                <a:cubicBezTo>
                  <a:pt x="10453" y="203561"/>
                  <a:pt x="9371" y="204641"/>
                  <a:pt x="9371" y="206083"/>
                </a:cubicBezTo>
                <a:lnTo>
                  <a:pt x="9371" y="215090"/>
                </a:lnTo>
                <a:cubicBezTo>
                  <a:pt x="9371" y="216531"/>
                  <a:pt x="10453" y="217612"/>
                  <a:pt x="10813" y="217972"/>
                </a:cubicBezTo>
                <a:cubicBezTo>
                  <a:pt x="11534" y="218692"/>
                  <a:pt x="12976" y="219053"/>
                  <a:pt x="14057" y="218692"/>
                </a:cubicBezTo>
                <a:cubicBezTo>
                  <a:pt x="20905" y="217612"/>
                  <a:pt x="27754" y="221575"/>
                  <a:pt x="29196" y="228060"/>
                </a:cubicBezTo>
                <a:cubicBezTo>
                  <a:pt x="30998" y="233464"/>
                  <a:pt x="33160" y="239229"/>
                  <a:pt x="36044" y="244273"/>
                </a:cubicBezTo>
                <a:cubicBezTo>
                  <a:pt x="39648" y="250037"/>
                  <a:pt x="37846" y="257603"/>
                  <a:pt x="32079" y="261566"/>
                </a:cubicBezTo>
                <a:cubicBezTo>
                  <a:pt x="30998" y="262647"/>
                  <a:pt x="30637" y="263728"/>
                  <a:pt x="30637" y="264448"/>
                </a:cubicBezTo>
                <a:cubicBezTo>
                  <a:pt x="30277" y="264809"/>
                  <a:pt x="30637" y="266250"/>
                  <a:pt x="31719" y="266970"/>
                </a:cubicBezTo>
                <a:lnTo>
                  <a:pt x="38567" y="273456"/>
                </a:lnTo>
                <a:cubicBezTo>
                  <a:pt x="38927" y="274176"/>
                  <a:pt x="40369" y="274536"/>
                  <a:pt x="41450" y="274536"/>
                </a:cubicBezTo>
                <a:cubicBezTo>
                  <a:pt x="42171" y="274536"/>
                  <a:pt x="43253" y="274176"/>
                  <a:pt x="44334" y="272735"/>
                </a:cubicBezTo>
                <a:cubicBezTo>
                  <a:pt x="46857" y="269132"/>
                  <a:pt x="50822" y="267331"/>
                  <a:pt x="55147" y="267331"/>
                </a:cubicBezTo>
                <a:cubicBezTo>
                  <a:pt x="57310" y="267331"/>
                  <a:pt x="59473" y="268051"/>
                  <a:pt x="61635" y="269132"/>
                </a:cubicBezTo>
                <a:cubicBezTo>
                  <a:pt x="67042" y="272014"/>
                  <a:pt x="72448" y="274536"/>
                  <a:pt x="78215" y="275617"/>
                </a:cubicBezTo>
                <a:cubicBezTo>
                  <a:pt x="84703" y="277419"/>
                  <a:pt x="89029" y="283904"/>
                  <a:pt x="87947" y="290749"/>
                </a:cubicBezTo>
                <a:cubicBezTo>
                  <a:pt x="87947" y="291830"/>
                  <a:pt x="88308" y="293271"/>
                  <a:pt x="88668" y="293631"/>
                </a:cubicBezTo>
                <a:cubicBezTo>
                  <a:pt x="89389" y="294352"/>
                  <a:pt x="90470" y="295073"/>
                  <a:pt x="91912" y="295073"/>
                </a:cubicBezTo>
                <a:lnTo>
                  <a:pt x="101283" y="295073"/>
                </a:lnTo>
                <a:cubicBezTo>
                  <a:pt x="102365" y="295073"/>
                  <a:pt x="103446" y="294352"/>
                  <a:pt x="104167" y="293631"/>
                </a:cubicBezTo>
                <a:cubicBezTo>
                  <a:pt x="104527" y="293271"/>
                  <a:pt x="105248" y="291830"/>
                  <a:pt x="104888" y="290749"/>
                </a:cubicBezTo>
                <a:cubicBezTo>
                  <a:pt x="103446" y="283904"/>
                  <a:pt x="107771" y="277419"/>
                  <a:pt x="114620" y="275617"/>
                </a:cubicBezTo>
                <a:cubicBezTo>
                  <a:pt x="120026" y="274536"/>
                  <a:pt x="125793" y="272014"/>
                  <a:pt x="131200" y="269132"/>
                </a:cubicBezTo>
                <a:cubicBezTo>
                  <a:pt x="137327" y="265890"/>
                  <a:pt x="144536" y="267331"/>
                  <a:pt x="148501" y="272735"/>
                </a:cubicBezTo>
                <a:cubicBezTo>
                  <a:pt x="149582" y="274176"/>
                  <a:pt x="150664" y="274536"/>
                  <a:pt x="151385" y="274536"/>
                </a:cubicBezTo>
                <a:cubicBezTo>
                  <a:pt x="152466" y="274536"/>
                  <a:pt x="153547" y="274176"/>
                  <a:pt x="154629" y="273456"/>
                </a:cubicBezTo>
                <a:lnTo>
                  <a:pt x="161116" y="266970"/>
                </a:lnTo>
                <a:cubicBezTo>
                  <a:pt x="162198" y="266250"/>
                  <a:pt x="162198" y="264809"/>
                  <a:pt x="162198" y="264448"/>
                </a:cubicBezTo>
                <a:cubicBezTo>
                  <a:pt x="162198" y="263728"/>
                  <a:pt x="161837" y="262647"/>
                  <a:pt x="160756" y="261566"/>
                </a:cubicBezTo>
                <a:cubicBezTo>
                  <a:pt x="154989" y="257603"/>
                  <a:pt x="153187" y="250037"/>
                  <a:pt x="156431" y="244273"/>
                </a:cubicBezTo>
                <a:cubicBezTo>
                  <a:pt x="159675" y="239229"/>
                  <a:pt x="162198" y="233464"/>
                  <a:pt x="163640" y="228060"/>
                </a:cubicBezTo>
                <a:cubicBezTo>
                  <a:pt x="165442" y="221575"/>
                  <a:pt x="171930" y="217612"/>
                  <a:pt x="178778" y="218692"/>
                </a:cubicBezTo>
                <a:cubicBezTo>
                  <a:pt x="179859" y="219053"/>
                  <a:pt x="180941" y="218692"/>
                  <a:pt x="181661" y="217612"/>
                </a:cubicBezTo>
                <a:cubicBezTo>
                  <a:pt x="182382" y="217612"/>
                  <a:pt x="183103" y="216531"/>
                  <a:pt x="183103" y="215090"/>
                </a:cubicBezTo>
                <a:lnTo>
                  <a:pt x="183103" y="206083"/>
                </a:lnTo>
                <a:cubicBezTo>
                  <a:pt x="183103" y="204641"/>
                  <a:pt x="182382" y="203561"/>
                  <a:pt x="181661" y="203561"/>
                </a:cubicBezTo>
                <a:cubicBezTo>
                  <a:pt x="180941" y="202480"/>
                  <a:pt x="179859" y="202480"/>
                  <a:pt x="178778" y="202480"/>
                </a:cubicBezTo>
                <a:cubicBezTo>
                  <a:pt x="171930" y="203561"/>
                  <a:pt x="165442" y="199597"/>
                  <a:pt x="163640" y="193112"/>
                </a:cubicBezTo>
                <a:cubicBezTo>
                  <a:pt x="162198" y="187708"/>
                  <a:pt x="159675" y="181944"/>
                  <a:pt x="156431" y="176900"/>
                </a:cubicBezTo>
                <a:cubicBezTo>
                  <a:pt x="153187" y="171135"/>
                  <a:pt x="154989" y="163569"/>
                  <a:pt x="160756" y="159605"/>
                </a:cubicBezTo>
                <a:cubicBezTo>
                  <a:pt x="161837" y="158885"/>
                  <a:pt x="162198" y="157444"/>
                  <a:pt x="162198" y="157083"/>
                </a:cubicBezTo>
                <a:cubicBezTo>
                  <a:pt x="162198" y="156723"/>
                  <a:pt x="162198" y="155282"/>
                  <a:pt x="161116" y="154201"/>
                </a:cubicBezTo>
                <a:lnTo>
                  <a:pt x="154629" y="147716"/>
                </a:lnTo>
                <a:cubicBezTo>
                  <a:pt x="153547" y="146996"/>
                  <a:pt x="152466" y="146635"/>
                  <a:pt x="151385" y="146635"/>
                </a:cubicBezTo>
                <a:cubicBezTo>
                  <a:pt x="150664" y="146635"/>
                  <a:pt x="149582" y="146996"/>
                  <a:pt x="148501" y="148437"/>
                </a:cubicBezTo>
                <a:cubicBezTo>
                  <a:pt x="144536" y="153841"/>
                  <a:pt x="137327" y="155282"/>
                  <a:pt x="131200" y="152039"/>
                </a:cubicBezTo>
                <a:cubicBezTo>
                  <a:pt x="125793" y="149157"/>
                  <a:pt x="120026" y="146996"/>
                  <a:pt x="114620" y="145554"/>
                </a:cubicBezTo>
                <a:cubicBezTo>
                  <a:pt x="107771" y="143753"/>
                  <a:pt x="103446" y="137268"/>
                  <a:pt x="104888" y="130422"/>
                </a:cubicBezTo>
                <a:cubicBezTo>
                  <a:pt x="105248" y="129342"/>
                  <a:pt x="104527" y="128261"/>
                  <a:pt x="104167" y="127540"/>
                </a:cubicBezTo>
                <a:cubicBezTo>
                  <a:pt x="103446" y="126820"/>
                  <a:pt x="102365" y="126459"/>
                  <a:pt x="101283" y="126459"/>
                </a:cubicBezTo>
                <a:close/>
                <a:moveTo>
                  <a:pt x="75332" y="9367"/>
                </a:moveTo>
                <a:cubicBezTo>
                  <a:pt x="58391" y="9367"/>
                  <a:pt x="44694" y="23058"/>
                  <a:pt x="44694" y="40352"/>
                </a:cubicBezTo>
                <a:lnTo>
                  <a:pt x="44694" y="137988"/>
                </a:lnTo>
                <a:cubicBezTo>
                  <a:pt x="47218" y="138349"/>
                  <a:pt x="50101" y="140150"/>
                  <a:pt x="51903" y="142672"/>
                </a:cubicBezTo>
                <a:cubicBezTo>
                  <a:pt x="52985" y="144474"/>
                  <a:pt x="55508" y="144834"/>
                  <a:pt x="56949" y="144113"/>
                </a:cubicBezTo>
                <a:cubicBezTo>
                  <a:pt x="63077" y="140510"/>
                  <a:pt x="69204" y="137988"/>
                  <a:pt x="75692" y="136187"/>
                </a:cubicBezTo>
                <a:cubicBezTo>
                  <a:pt x="77494" y="135827"/>
                  <a:pt x="78936" y="134025"/>
                  <a:pt x="78576" y="132224"/>
                </a:cubicBezTo>
                <a:cubicBezTo>
                  <a:pt x="77855" y="128621"/>
                  <a:pt x="78936" y="124658"/>
                  <a:pt x="81459" y="121415"/>
                </a:cubicBezTo>
                <a:cubicBezTo>
                  <a:pt x="83982" y="118533"/>
                  <a:pt x="87587" y="116732"/>
                  <a:pt x="91912" y="116732"/>
                </a:cubicBezTo>
                <a:lnTo>
                  <a:pt x="101283" y="116732"/>
                </a:lnTo>
                <a:cubicBezTo>
                  <a:pt x="105248" y="116732"/>
                  <a:pt x="108853" y="118533"/>
                  <a:pt x="111376" y="121415"/>
                </a:cubicBezTo>
                <a:cubicBezTo>
                  <a:pt x="113899" y="124658"/>
                  <a:pt x="114980" y="128621"/>
                  <a:pt x="114259" y="132224"/>
                </a:cubicBezTo>
                <a:cubicBezTo>
                  <a:pt x="113899" y="133305"/>
                  <a:pt x="114620" y="134746"/>
                  <a:pt x="115341" y="135466"/>
                </a:cubicBezTo>
                <a:lnTo>
                  <a:pt x="148501" y="111327"/>
                </a:lnTo>
                <a:lnTo>
                  <a:pt x="79657" y="61248"/>
                </a:lnTo>
                <a:cubicBezTo>
                  <a:pt x="77494" y="59447"/>
                  <a:pt x="77134" y="56564"/>
                  <a:pt x="78576" y="54403"/>
                </a:cubicBezTo>
                <a:cubicBezTo>
                  <a:pt x="80378" y="52241"/>
                  <a:pt x="83262" y="51881"/>
                  <a:pt x="85424" y="53322"/>
                </a:cubicBezTo>
                <a:lnTo>
                  <a:pt x="176255" y="119614"/>
                </a:lnTo>
                <a:cubicBezTo>
                  <a:pt x="190312" y="129702"/>
                  <a:pt x="209415" y="129702"/>
                  <a:pt x="223472" y="119614"/>
                </a:cubicBezTo>
                <a:lnTo>
                  <a:pt x="266415" y="88396"/>
                </a:lnTo>
                <a:lnTo>
                  <a:pt x="314664" y="53322"/>
                </a:lnTo>
                <a:cubicBezTo>
                  <a:pt x="316826" y="51881"/>
                  <a:pt x="319710" y="52241"/>
                  <a:pt x="321151" y="54403"/>
                </a:cubicBezTo>
                <a:cubicBezTo>
                  <a:pt x="322593" y="56564"/>
                  <a:pt x="322233" y="59447"/>
                  <a:pt x="320070" y="61248"/>
                </a:cubicBezTo>
                <a:lnTo>
                  <a:pt x="251510" y="111121"/>
                </a:lnTo>
                <a:lnTo>
                  <a:pt x="251226" y="111327"/>
                </a:lnTo>
                <a:lnTo>
                  <a:pt x="251327" y="111400"/>
                </a:lnTo>
                <a:lnTo>
                  <a:pt x="320070" y="161407"/>
                </a:lnTo>
                <a:cubicBezTo>
                  <a:pt x="322233" y="162848"/>
                  <a:pt x="322593" y="166091"/>
                  <a:pt x="321151" y="168252"/>
                </a:cubicBezTo>
                <a:cubicBezTo>
                  <a:pt x="320431" y="169333"/>
                  <a:pt x="318628" y="170054"/>
                  <a:pt x="317547" y="170054"/>
                </a:cubicBezTo>
                <a:cubicBezTo>
                  <a:pt x="316466" y="170054"/>
                  <a:pt x="315384" y="169693"/>
                  <a:pt x="314664" y="168973"/>
                </a:cubicBezTo>
                <a:lnTo>
                  <a:pt x="246095" y="119376"/>
                </a:lnTo>
                <a:lnTo>
                  <a:pt x="242936" y="117092"/>
                </a:lnTo>
                <a:lnTo>
                  <a:pt x="229239" y="127180"/>
                </a:lnTo>
                <a:cubicBezTo>
                  <a:pt x="220589" y="133665"/>
                  <a:pt x="210136" y="136547"/>
                  <a:pt x="200044" y="136547"/>
                </a:cubicBezTo>
                <a:cubicBezTo>
                  <a:pt x="189591" y="136547"/>
                  <a:pt x="179499" y="133665"/>
                  <a:pt x="170848" y="127180"/>
                </a:cubicBezTo>
                <a:lnTo>
                  <a:pt x="156791" y="117092"/>
                </a:lnTo>
                <a:lnTo>
                  <a:pt x="126154" y="139430"/>
                </a:lnTo>
                <a:cubicBezTo>
                  <a:pt x="129758" y="140510"/>
                  <a:pt x="132642" y="142312"/>
                  <a:pt x="135886" y="144113"/>
                </a:cubicBezTo>
                <a:cubicBezTo>
                  <a:pt x="137688" y="144834"/>
                  <a:pt x="139851" y="144474"/>
                  <a:pt x="140932" y="142672"/>
                </a:cubicBezTo>
                <a:cubicBezTo>
                  <a:pt x="143094" y="139430"/>
                  <a:pt x="146699" y="137628"/>
                  <a:pt x="150664" y="137268"/>
                </a:cubicBezTo>
                <a:cubicBezTo>
                  <a:pt x="154268" y="136908"/>
                  <a:pt x="158233" y="138349"/>
                  <a:pt x="161116" y="140871"/>
                </a:cubicBezTo>
                <a:lnTo>
                  <a:pt x="167604" y="147356"/>
                </a:lnTo>
                <a:cubicBezTo>
                  <a:pt x="170848" y="150238"/>
                  <a:pt x="171930" y="154201"/>
                  <a:pt x="171569" y="157804"/>
                </a:cubicBezTo>
                <a:cubicBezTo>
                  <a:pt x="171209" y="161767"/>
                  <a:pt x="169407" y="165370"/>
                  <a:pt x="166163" y="167532"/>
                </a:cubicBezTo>
                <a:cubicBezTo>
                  <a:pt x="164360" y="168613"/>
                  <a:pt x="164000" y="170775"/>
                  <a:pt x="165081" y="172216"/>
                </a:cubicBezTo>
                <a:cubicBezTo>
                  <a:pt x="168325" y="177980"/>
                  <a:pt x="170848" y="184105"/>
                  <a:pt x="172650" y="190590"/>
                </a:cubicBezTo>
                <a:cubicBezTo>
                  <a:pt x="173371" y="192392"/>
                  <a:pt x="175174" y="193473"/>
                  <a:pt x="176976" y="193112"/>
                </a:cubicBezTo>
                <a:cubicBezTo>
                  <a:pt x="180941" y="192392"/>
                  <a:pt x="184905" y="193473"/>
                  <a:pt x="188149" y="195995"/>
                </a:cubicBezTo>
                <a:lnTo>
                  <a:pt x="191338" y="202859"/>
                </a:lnTo>
                <a:lnTo>
                  <a:pt x="192835" y="206083"/>
                </a:lnTo>
                <a:lnTo>
                  <a:pt x="192835" y="213288"/>
                </a:lnTo>
                <a:lnTo>
                  <a:pt x="324395" y="213288"/>
                </a:lnTo>
                <a:cubicBezTo>
                  <a:pt x="341336" y="213288"/>
                  <a:pt x="355393" y="199237"/>
                  <a:pt x="355393" y="182304"/>
                </a:cubicBezTo>
                <a:lnTo>
                  <a:pt x="355393" y="40352"/>
                </a:lnTo>
                <a:cubicBezTo>
                  <a:pt x="355393" y="23058"/>
                  <a:pt x="341336" y="9367"/>
                  <a:pt x="324395" y="9367"/>
                </a:cubicBezTo>
                <a:lnTo>
                  <a:pt x="318251" y="9367"/>
                </a:lnTo>
                <a:close/>
                <a:moveTo>
                  <a:pt x="75332" y="0"/>
                </a:moveTo>
                <a:lnTo>
                  <a:pt x="324395" y="0"/>
                </a:lnTo>
                <a:cubicBezTo>
                  <a:pt x="346743" y="0"/>
                  <a:pt x="364765" y="18014"/>
                  <a:pt x="364765" y="40352"/>
                </a:cubicBezTo>
                <a:lnTo>
                  <a:pt x="364765" y="182304"/>
                </a:lnTo>
                <a:cubicBezTo>
                  <a:pt x="364765" y="204641"/>
                  <a:pt x="346743" y="223016"/>
                  <a:pt x="324395" y="223016"/>
                </a:cubicBezTo>
                <a:lnTo>
                  <a:pt x="190312" y="223016"/>
                </a:lnTo>
                <a:cubicBezTo>
                  <a:pt x="189591" y="223736"/>
                  <a:pt x="188870" y="224457"/>
                  <a:pt x="188149" y="225178"/>
                </a:cubicBezTo>
                <a:cubicBezTo>
                  <a:pt x="184905" y="227700"/>
                  <a:pt x="180941" y="228780"/>
                  <a:pt x="176976" y="228060"/>
                </a:cubicBezTo>
                <a:cubicBezTo>
                  <a:pt x="175174" y="227700"/>
                  <a:pt x="173371" y="228780"/>
                  <a:pt x="172650" y="230582"/>
                </a:cubicBezTo>
                <a:cubicBezTo>
                  <a:pt x="170848" y="237067"/>
                  <a:pt x="168325" y="243552"/>
                  <a:pt x="165081" y="248956"/>
                </a:cubicBezTo>
                <a:cubicBezTo>
                  <a:pt x="164000" y="250397"/>
                  <a:pt x="164360" y="252559"/>
                  <a:pt x="166163" y="253640"/>
                </a:cubicBezTo>
                <a:cubicBezTo>
                  <a:pt x="169407" y="255802"/>
                  <a:pt x="171209" y="259404"/>
                  <a:pt x="171569" y="263368"/>
                </a:cubicBezTo>
                <a:cubicBezTo>
                  <a:pt x="171930" y="266970"/>
                  <a:pt x="170848" y="270934"/>
                  <a:pt x="167604" y="273816"/>
                </a:cubicBezTo>
                <a:lnTo>
                  <a:pt x="161116" y="280301"/>
                </a:lnTo>
                <a:cubicBezTo>
                  <a:pt x="158233" y="283183"/>
                  <a:pt x="154268" y="284264"/>
                  <a:pt x="150664" y="283904"/>
                </a:cubicBezTo>
                <a:cubicBezTo>
                  <a:pt x="146699" y="283543"/>
                  <a:pt x="143094" y="281742"/>
                  <a:pt x="140932" y="278500"/>
                </a:cubicBezTo>
                <a:cubicBezTo>
                  <a:pt x="139851" y="276698"/>
                  <a:pt x="137688" y="276338"/>
                  <a:pt x="135886" y="277419"/>
                </a:cubicBezTo>
                <a:cubicBezTo>
                  <a:pt x="129758" y="280661"/>
                  <a:pt x="123631" y="283183"/>
                  <a:pt x="116782" y="284985"/>
                </a:cubicBezTo>
                <a:cubicBezTo>
                  <a:pt x="114980" y="285345"/>
                  <a:pt x="113899" y="287146"/>
                  <a:pt x="114259" y="288948"/>
                </a:cubicBezTo>
                <a:cubicBezTo>
                  <a:pt x="114980" y="292911"/>
                  <a:pt x="113899" y="296514"/>
                  <a:pt x="111376" y="299756"/>
                </a:cubicBezTo>
                <a:cubicBezTo>
                  <a:pt x="108853" y="302639"/>
                  <a:pt x="105248" y="304440"/>
                  <a:pt x="101283" y="304440"/>
                </a:cubicBezTo>
                <a:lnTo>
                  <a:pt x="91912" y="304440"/>
                </a:lnTo>
                <a:cubicBezTo>
                  <a:pt x="87587" y="304440"/>
                  <a:pt x="83982" y="302639"/>
                  <a:pt x="81459" y="299756"/>
                </a:cubicBezTo>
                <a:cubicBezTo>
                  <a:pt x="78936" y="296514"/>
                  <a:pt x="77855" y="292911"/>
                  <a:pt x="78576" y="288948"/>
                </a:cubicBezTo>
                <a:cubicBezTo>
                  <a:pt x="78936" y="287146"/>
                  <a:pt x="77494" y="285345"/>
                  <a:pt x="75692" y="284985"/>
                </a:cubicBezTo>
                <a:cubicBezTo>
                  <a:pt x="69204" y="283183"/>
                  <a:pt x="63077" y="280661"/>
                  <a:pt x="56949" y="277419"/>
                </a:cubicBezTo>
                <a:cubicBezTo>
                  <a:pt x="55508" y="276338"/>
                  <a:pt x="52985" y="276698"/>
                  <a:pt x="51903" y="278500"/>
                </a:cubicBezTo>
                <a:cubicBezTo>
                  <a:pt x="49741" y="281742"/>
                  <a:pt x="46136" y="283543"/>
                  <a:pt x="42532" y="283904"/>
                </a:cubicBezTo>
                <a:cubicBezTo>
                  <a:pt x="38567" y="284264"/>
                  <a:pt x="34242" y="283183"/>
                  <a:pt x="31719" y="280301"/>
                </a:cubicBezTo>
                <a:lnTo>
                  <a:pt x="24870" y="273816"/>
                </a:lnTo>
                <a:cubicBezTo>
                  <a:pt x="21987" y="270934"/>
                  <a:pt x="20905" y="266970"/>
                  <a:pt x="20905" y="263368"/>
                </a:cubicBezTo>
                <a:cubicBezTo>
                  <a:pt x="21626" y="259404"/>
                  <a:pt x="23429" y="255802"/>
                  <a:pt x="26672" y="253640"/>
                </a:cubicBezTo>
                <a:cubicBezTo>
                  <a:pt x="28114" y="252559"/>
                  <a:pt x="28835" y="250397"/>
                  <a:pt x="28114" y="248956"/>
                </a:cubicBezTo>
                <a:cubicBezTo>
                  <a:pt x="24510" y="243552"/>
                  <a:pt x="21987" y="237067"/>
                  <a:pt x="20185" y="230582"/>
                </a:cubicBezTo>
                <a:cubicBezTo>
                  <a:pt x="19824" y="228780"/>
                  <a:pt x="17661" y="227700"/>
                  <a:pt x="15859" y="228060"/>
                </a:cubicBezTo>
                <a:cubicBezTo>
                  <a:pt x="11534" y="228780"/>
                  <a:pt x="7569" y="227700"/>
                  <a:pt x="4686" y="225178"/>
                </a:cubicBezTo>
                <a:cubicBezTo>
                  <a:pt x="1802" y="222656"/>
                  <a:pt x="0" y="219053"/>
                  <a:pt x="0" y="215090"/>
                </a:cubicBezTo>
                <a:lnTo>
                  <a:pt x="0" y="206083"/>
                </a:lnTo>
                <a:cubicBezTo>
                  <a:pt x="0" y="202119"/>
                  <a:pt x="1802" y="198517"/>
                  <a:pt x="4686" y="195995"/>
                </a:cubicBezTo>
                <a:cubicBezTo>
                  <a:pt x="7569" y="193473"/>
                  <a:pt x="11534" y="192392"/>
                  <a:pt x="15859" y="193112"/>
                </a:cubicBezTo>
                <a:cubicBezTo>
                  <a:pt x="17661" y="193473"/>
                  <a:pt x="19824" y="192392"/>
                  <a:pt x="20185" y="190590"/>
                </a:cubicBezTo>
                <a:cubicBezTo>
                  <a:pt x="21987" y="184105"/>
                  <a:pt x="24510" y="177980"/>
                  <a:pt x="28114" y="172216"/>
                </a:cubicBezTo>
                <a:cubicBezTo>
                  <a:pt x="28835" y="170775"/>
                  <a:pt x="28114" y="168613"/>
                  <a:pt x="26672" y="167532"/>
                </a:cubicBezTo>
                <a:cubicBezTo>
                  <a:pt x="23429" y="165370"/>
                  <a:pt x="21626" y="161767"/>
                  <a:pt x="20905" y="157804"/>
                </a:cubicBezTo>
                <a:cubicBezTo>
                  <a:pt x="20905" y="154201"/>
                  <a:pt x="21987" y="150238"/>
                  <a:pt x="24870" y="147356"/>
                </a:cubicBezTo>
                <a:lnTo>
                  <a:pt x="31719" y="140871"/>
                </a:lnTo>
                <a:cubicBezTo>
                  <a:pt x="32800" y="140150"/>
                  <a:pt x="33881" y="139430"/>
                  <a:pt x="34963" y="138709"/>
                </a:cubicBezTo>
                <a:lnTo>
                  <a:pt x="34963" y="40352"/>
                </a:lnTo>
                <a:cubicBezTo>
                  <a:pt x="34963" y="18014"/>
                  <a:pt x="52985" y="0"/>
                  <a:pt x="7533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6" name="Freeform 152">
            <a:extLst>
              <a:ext uri="{FF2B5EF4-FFF2-40B4-BE49-F238E27FC236}">
                <a16:creationId xmlns:a16="http://schemas.microsoft.com/office/drawing/2014/main" id="{D34787FE-7D91-427B-4ECF-A891CA844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0" y="8777120"/>
            <a:ext cx="827464" cy="784876"/>
          </a:xfrm>
          <a:custGeom>
            <a:avLst/>
            <a:gdLst>
              <a:gd name="connsiteX0" fmla="*/ 0 w 2668318"/>
              <a:gd name="connsiteY0" fmla="*/ 2329006 h 2530987"/>
              <a:gd name="connsiteX1" fmla="*/ 317337 w 2668318"/>
              <a:gd name="connsiteY1" fmla="*/ 2329006 h 2530987"/>
              <a:gd name="connsiteX2" fmla="*/ 317337 w 2668318"/>
              <a:gd name="connsiteY2" fmla="*/ 2530987 h 2530987"/>
              <a:gd name="connsiteX3" fmla="*/ 2241117 w 2668318"/>
              <a:gd name="connsiteY3" fmla="*/ 0 h 2530987"/>
              <a:gd name="connsiteX4" fmla="*/ 2668318 w 2668318"/>
              <a:gd name="connsiteY4" fmla="*/ 234951 h 2530987"/>
              <a:gd name="connsiteX5" fmla="*/ 2241117 w 2668318"/>
              <a:gd name="connsiteY5" fmla="*/ 234951 h 2530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8318" h="2530987">
                <a:moveTo>
                  <a:pt x="0" y="2329006"/>
                </a:moveTo>
                <a:lnTo>
                  <a:pt x="317337" y="2329006"/>
                </a:lnTo>
                <a:lnTo>
                  <a:pt x="317337" y="2530987"/>
                </a:lnTo>
                <a:close/>
                <a:moveTo>
                  <a:pt x="2241117" y="0"/>
                </a:moveTo>
                <a:lnTo>
                  <a:pt x="2668318" y="234951"/>
                </a:lnTo>
                <a:lnTo>
                  <a:pt x="2241117" y="234951"/>
                </a:lnTo>
                <a:close/>
              </a:path>
            </a:pathLst>
          </a:custGeom>
          <a:solidFill>
            <a:srgbClr val="111340">
              <a:alpha val="20000"/>
            </a:srgb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7" name="Freeform 153">
            <a:extLst>
              <a:ext uri="{FF2B5EF4-FFF2-40B4-BE49-F238E27FC236}">
                <a16:creationId xmlns:a16="http://schemas.microsoft.com/office/drawing/2014/main" id="{E6E13445-1126-E777-6821-1330C99C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0" y="6740321"/>
            <a:ext cx="827464" cy="783176"/>
          </a:xfrm>
          <a:custGeom>
            <a:avLst/>
            <a:gdLst>
              <a:gd name="connsiteX0" fmla="*/ 0 w 2668318"/>
              <a:gd name="connsiteY0" fmla="*/ 2323510 h 2525503"/>
              <a:gd name="connsiteX1" fmla="*/ 317337 w 2668318"/>
              <a:gd name="connsiteY1" fmla="*/ 2323510 h 2525503"/>
              <a:gd name="connsiteX2" fmla="*/ 317337 w 2668318"/>
              <a:gd name="connsiteY2" fmla="*/ 2525503 h 2525503"/>
              <a:gd name="connsiteX3" fmla="*/ 2241117 w 2668318"/>
              <a:gd name="connsiteY3" fmla="*/ 0 h 2525503"/>
              <a:gd name="connsiteX4" fmla="*/ 2668318 w 2668318"/>
              <a:gd name="connsiteY4" fmla="*/ 234951 h 2525503"/>
              <a:gd name="connsiteX5" fmla="*/ 2241117 w 2668318"/>
              <a:gd name="connsiteY5" fmla="*/ 234951 h 252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8318" h="2525503">
                <a:moveTo>
                  <a:pt x="0" y="2323510"/>
                </a:moveTo>
                <a:lnTo>
                  <a:pt x="317337" y="2323510"/>
                </a:lnTo>
                <a:lnTo>
                  <a:pt x="317337" y="2525503"/>
                </a:lnTo>
                <a:close/>
                <a:moveTo>
                  <a:pt x="2241117" y="0"/>
                </a:moveTo>
                <a:lnTo>
                  <a:pt x="2668318" y="234951"/>
                </a:lnTo>
                <a:lnTo>
                  <a:pt x="2241117" y="234951"/>
                </a:lnTo>
                <a:close/>
              </a:path>
            </a:pathLst>
          </a:custGeom>
          <a:solidFill>
            <a:srgbClr val="D83F6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8" name="Round Same Side Corner Rectangle 154">
            <a:extLst>
              <a:ext uri="{FF2B5EF4-FFF2-40B4-BE49-F238E27FC236}">
                <a16:creationId xmlns:a16="http://schemas.microsoft.com/office/drawing/2014/main" id="{9CA17729-53BE-AE4D-EEBD-F2EA53818683}"/>
              </a:ext>
            </a:extLst>
          </p:cNvPr>
          <p:cNvSpPr/>
          <p:nvPr/>
        </p:nvSpPr>
        <p:spPr>
          <a:xfrm rot="5400000">
            <a:off x="1401673" y="5520524"/>
            <a:ext cx="708616" cy="3296491"/>
          </a:xfrm>
          <a:prstGeom prst="round2SameRect">
            <a:avLst>
              <a:gd name="adj1" fmla="val 15344"/>
              <a:gd name="adj2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9" name="Freeform 476">
            <a:extLst>
              <a:ext uri="{FF2B5EF4-FFF2-40B4-BE49-F238E27FC236}">
                <a16:creationId xmlns:a16="http://schemas.microsoft.com/office/drawing/2014/main" id="{CF78C9AA-9D92-BE3E-D89B-B5AEFD528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9" y="6740321"/>
            <a:ext cx="694986" cy="722240"/>
          </a:xfrm>
          <a:custGeom>
            <a:avLst/>
            <a:gdLst>
              <a:gd name="T0" fmla="*/ 1800 w 1801"/>
              <a:gd name="T1" fmla="*/ 1867 h 1868"/>
              <a:gd name="T2" fmla="*/ 0 w 1801"/>
              <a:gd name="T3" fmla="*/ 1867 h 1868"/>
              <a:gd name="T4" fmla="*/ 0 w 1801"/>
              <a:gd name="T5" fmla="*/ 0 h 1868"/>
              <a:gd name="T6" fmla="*/ 1800 w 1801"/>
              <a:gd name="T7" fmla="*/ 0 h 1868"/>
              <a:gd name="T8" fmla="*/ 1800 w 1801"/>
              <a:gd name="T9" fmla="*/ 1867 h 1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01" h="1868">
                <a:moveTo>
                  <a:pt x="1800" y="1867"/>
                </a:moveTo>
                <a:lnTo>
                  <a:pt x="0" y="1867"/>
                </a:lnTo>
                <a:lnTo>
                  <a:pt x="0" y="0"/>
                </a:lnTo>
                <a:lnTo>
                  <a:pt x="1800" y="0"/>
                </a:lnTo>
                <a:lnTo>
                  <a:pt x="1800" y="1867"/>
                </a:lnTo>
              </a:path>
            </a:pathLst>
          </a:custGeom>
          <a:solidFill>
            <a:srgbClr val="D83F6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92" name="Round Same Side Corner Rectangle 158">
            <a:extLst>
              <a:ext uri="{FF2B5EF4-FFF2-40B4-BE49-F238E27FC236}">
                <a16:creationId xmlns:a16="http://schemas.microsoft.com/office/drawing/2014/main" id="{8A2C0F30-EFF4-C2B4-85B4-614ED2EF8656}"/>
              </a:ext>
            </a:extLst>
          </p:cNvPr>
          <p:cNvSpPr/>
          <p:nvPr/>
        </p:nvSpPr>
        <p:spPr>
          <a:xfrm rot="5400000">
            <a:off x="1629718" y="6765495"/>
            <a:ext cx="708613" cy="2840403"/>
          </a:xfrm>
          <a:prstGeom prst="round2SameRect">
            <a:avLst>
              <a:gd name="adj1" fmla="val 15344"/>
              <a:gd name="adj2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93" name="Freeform 408">
            <a:extLst>
              <a:ext uri="{FF2B5EF4-FFF2-40B4-BE49-F238E27FC236}">
                <a16:creationId xmlns:a16="http://schemas.microsoft.com/office/drawing/2014/main" id="{324270DD-A703-1829-C96C-E1615FAE8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9" y="7755545"/>
            <a:ext cx="694986" cy="722240"/>
          </a:xfrm>
          <a:custGeom>
            <a:avLst/>
            <a:gdLst>
              <a:gd name="T0" fmla="*/ 1800 w 1801"/>
              <a:gd name="T1" fmla="*/ 1867 h 1868"/>
              <a:gd name="T2" fmla="*/ 0 w 1801"/>
              <a:gd name="T3" fmla="*/ 1867 h 1868"/>
              <a:gd name="T4" fmla="*/ 0 w 1801"/>
              <a:gd name="T5" fmla="*/ 0 h 1868"/>
              <a:gd name="T6" fmla="*/ 1800 w 1801"/>
              <a:gd name="T7" fmla="*/ 0 h 1868"/>
              <a:gd name="T8" fmla="*/ 1800 w 1801"/>
              <a:gd name="T9" fmla="*/ 1867 h 1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01" h="1868">
                <a:moveTo>
                  <a:pt x="1800" y="1867"/>
                </a:moveTo>
                <a:lnTo>
                  <a:pt x="0" y="1867"/>
                </a:lnTo>
                <a:lnTo>
                  <a:pt x="0" y="0"/>
                </a:lnTo>
                <a:lnTo>
                  <a:pt x="1800" y="0"/>
                </a:lnTo>
                <a:lnTo>
                  <a:pt x="1800" y="1867"/>
                </a:lnTo>
              </a:path>
            </a:pathLst>
          </a:custGeom>
          <a:solidFill>
            <a:srgbClr val="667D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94" name="Freeform 160">
            <a:extLst>
              <a:ext uri="{FF2B5EF4-FFF2-40B4-BE49-F238E27FC236}">
                <a16:creationId xmlns:a16="http://schemas.microsoft.com/office/drawing/2014/main" id="{53BBC897-ABD7-5F6E-B032-1A50148A9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80" y="7755545"/>
            <a:ext cx="827464" cy="783176"/>
          </a:xfrm>
          <a:custGeom>
            <a:avLst/>
            <a:gdLst>
              <a:gd name="connsiteX0" fmla="*/ 0 w 2668318"/>
              <a:gd name="connsiteY0" fmla="*/ 2323510 h 2525503"/>
              <a:gd name="connsiteX1" fmla="*/ 317337 w 2668318"/>
              <a:gd name="connsiteY1" fmla="*/ 2323510 h 2525503"/>
              <a:gd name="connsiteX2" fmla="*/ 317337 w 2668318"/>
              <a:gd name="connsiteY2" fmla="*/ 2525503 h 2525503"/>
              <a:gd name="connsiteX3" fmla="*/ 2241117 w 2668318"/>
              <a:gd name="connsiteY3" fmla="*/ 0 h 2525503"/>
              <a:gd name="connsiteX4" fmla="*/ 2668318 w 2668318"/>
              <a:gd name="connsiteY4" fmla="*/ 234951 h 2525503"/>
              <a:gd name="connsiteX5" fmla="*/ 2241117 w 2668318"/>
              <a:gd name="connsiteY5" fmla="*/ 234951 h 252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8318" h="2525503">
                <a:moveTo>
                  <a:pt x="0" y="2323510"/>
                </a:moveTo>
                <a:lnTo>
                  <a:pt x="317337" y="2323510"/>
                </a:lnTo>
                <a:lnTo>
                  <a:pt x="317337" y="2525503"/>
                </a:lnTo>
                <a:close/>
                <a:moveTo>
                  <a:pt x="2241117" y="0"/>
                </a:moveTo>
                <a:lnTo>
                  <a:pt x="2668318" y="234951"/>
                </a:lnTo>
                <a:lnTo>
                  <a:pt x="2241117" y="234951"/>
                </a:lnTo>
                <a:close/>
              </a:path>
            </a:pathLst>
          </a:custGeom>
          <a:solidFill>
            <a:srgbClr val="667D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95" name="Freeform 161">
            <a:extLst>
              <a:ext uri="{FF2B5EF4-FFF2-40B4-BE49-F238E27FC236}">
                <a16:creationId xmlns:a16="http://schemas.microsoft.com/office/drawing/2014/main" id="{42F4DB69-F9BD-2900-D022-607C3CE2A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80" y="7755545"/>
            <a:ext cx="827464" cy="783176"/>
          </a:xfrm>
          <a:custGeom>
            <a:avLst/>
            <a:gdLst>
              <a:gd name="connsiteX0" fmla="*/ 0 w 2668318"/>
              <a:gd name="connsiteY0" fmla="*/ 2323510 h 2525503"/>
              <a:gd name="connsiteX1" fmla="*/ 317337 w 2668318"/>
              <a:gd name="connsiteY1" fmla="*/ 2323510 h 2525503"/>
              <a:gd name="connsiteX2" fmla="*/ 317337 w 2668318"/>
              <a:gd name="connsiteY2" fmla="*/ 2525503 h 2525503"/>
              <a:gd name="connsiteX3" fmla="*/ 2241117 w 2668318"/>
              <a:gd name="connsiteY3" fmla="*/ 0 h 2525503"/>
              <a:gd name="connsiteX4" fmla="*/ 2668318 w 2668318"/>
              <a:gd name="connsiteY4" fmla="*/ 234951 h 2525503"/>
              <a:gd name="connsiteX5" fmla="*/ 2241117 w 2668318"/>
              <a:gd name="connsiteY5" fmla="*/ 234951 h 252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8318" h="2525503">
                <a:moveTo>
                  <a:pt x="0" y="2323510"/>
                </a:moveTo>
                <a:lnTo>
                  <a:pt x="317337" y="2323510"/>
                </a:lnTo>
                <a:lnTo>
                  <a:pt x="317337" y="2525503"/>
                </a:lnTo>
                <a:close/>
                <a:moveTo>
                  <a:pt x="2241117" y="0"/>
                </a:moveTo>
                <a:lnTo>
                  <a:pt x="2668318" y="234951"/>
                </a:lnTo>
                <a:lnTo>
                  <a:pt x="2241117" y="234951"/>
                </a:lnTo>
                <a:close/>
              </a:path>
            </a:pathLst>
          </a:custGeom>
          <a:solidFill>
            <a:srgbClr val="111340">
              <a:alpha val="20000"/>
            </a:srgb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6F178098-C79A-A4C1-BD08-EDE9F06FEE4B}"/>
              </a:ext>
            </a:extLst>
          </p:cNvPr>
          <p:cNvSpPr txBox="1"/>
          <p:nvPr/>
        </p:nvSpPr>
        <p:spPr>
          <a:xfrm>
            <a:off x="900070" y="6537937"/>
            <a:ext cx="1464531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NICE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406EA43F-7A00-8771-40FD-D9EA124C87C9}"/>
              </a:ext>
            </a:extLst>
          </p:cNvPr>
          <p:cNvSpPr txBox="1"/>
          <p:nvPr/>
        </p:nvSpPr>
        <p:spPr>
          <a:xfrm>
            <a:off x="767587" y="6764429"/>
            <a:ext cx="27046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/>
            <a:r>
              <a:rPr lang="en-GB" sz="1200" spc="-6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Start with looking at NICE Guidelines as they have considered evidence quality when making recommendations</a:t>
            </a:r>
            <a:endParaRPr lang="en-US" sz="1200" spc="-6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9E4F07D4-ED25-8473-9198-9FA61B665B82}"/>
              </a:ext>
            </a:extLst>
          </p:cNvPr>
          <p:cNvSpPr txBox="1"/>
          <p:nvPr/>
        </p:nvSpPr>
        <p:spPr>
          <a:xfrm>
            <a:off x="881467" y="7578988"/>
            <a:ext cx="1464531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Stop and think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BC4CFC72-4A58-86FF-78E6-6FA2BCE401E1}"/>
              </a:ext>
            </a:extLst>
          </p:cNvPr>
          <p:cNvSpPr txBox="1"/>
          <p:nvPr/>
        </p:nvSpPr>
        <p:spPr>
          <a:xfrm>
            <a:off x="748587" y="7762358"/>
            <a:ext cx="2673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/>
            <a:r>
              <a:rPr lang="en-GB" sz="1200" spc="-6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Before implementing findings from research into clinical practice, stop and consider whether you can trust the results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B08E1FF3-B1F3-7313-03E7-B471249B798A}"/>
              </a:ext>
            </a:extLst>
          </p:cNvPr>
          <p:cNvSpPr txBox="1"/>
          <p:nvPr/>
        </p:nvSpPr>
        <p:spPr>
          <a:xfrm>
            <a:off x="900070" y="8611798"/>
            <a:ext cx="1464531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Tools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id="{B2C9BDD8-A2EE-A881-67D6-6EEF3C073308}"/>
              </a:ext>
            </a:extLst>
          </p:cNvPr>
          <p:cNvSpPr txBox="1"/>
          <p:nvPr/>
        </p:nvSpPr>
        <p:spPr>
          <a:xfrm>
            <a:off x="759127" y="8857729"/>
            <a:ext cx="2599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/>
            <a:r>
              <a:rPr lang="en-GB" sz="1200" spc="-6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Use tools such as CASP to assist with evaluating evidence quality</a:t>
            </a:r>
            <a:endParaRPr lang="en-US" sz="1200" spc="-6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BE720F23-3AE8-2F85-ABEF-CCE76355E6B4}"/>
              </a:ext>
            </a:extLst>
          </p:cNvPr>
          <p:cNvSpPr txBox="1"/>
          <p:nvPr/>
        </p:nvSpPr>
        <p:spPr>
          <a:xfrm>
            <a:off x="11912" y="6217153"/>
            <a:ext cx="7547762" cy="436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>
              <a:lnSpc>
                <a:spcPts val="2915"/>
              </a:lnSpc>
            </a:pPr>
            <a:r>
              <a:rPr lang="en-US" sz="2000" b="1" spc="-96" dirty="0">
                <a:solidFill>
                  <a:srgbClr val="0B0D3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Top 3 tips</a:t>
            </a:r>
          </a:p>
        </p:txBody>
      </p:sp>
      <p:pic>
        <p:nvPicPr>
          <p:cNvPr id="13" name="Graphic 12" descr="Shield Tick with solid fill">
            <a:extLst>
              <a:ext uri="{FF2B5EF4-FFF2-40B4-BE49-F238E27FC236}">
                <a16:creationId xmlns:a16="http://schemas.microsoft.com/office/drawing/2014/main" id="{2947F0D7-2B3D-5F51-3610-8B1E7B0052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49967" y="7633914"/>
            <a:ext cx="914400" cy="914400"/>
          </a:xfrm>
          <a:prstGeom prst="rect">
            <a:avLst/>
          </a:prstGeom>
        </p:spPr>
      </p:pic>
      <p:pic>
        <p:nvPicPr>
          <p:cNvPr id="24" name="Graphic 23" descr="Clipboard Checked outline">
            <a:extLst>
              <a:ext uri="{FF2B5EF4-FFF2-40B4-BE49-F238E27FC236}">
                <a16:creationId xmlns:a16="http://schemas.microsoft.com/office/drawing/2014/main" id="{950F8155-385D-E077-879E-29DAAB4537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911" y="66043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25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5554</TotalTime>
  <Words>180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Poppins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Sarahjane</dc:creator>
  <cp:lastModifiedBy>Sarahjane Jones</cp:lastModifiedBy>
  <cp:revision>6</cp:revision>
  <dcterms:created xsi:type="dcterms:W3CDTF">2022-03-05T15:47:49Z</dcterms:created>
  <dcterms:modified xsi:type="dcterms:W3CDTF">2023-11-05T12:02:43Z</dcterms:modified>
</cp:coreProperties>
</file>