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7" r:id="rId3"/>
    <p:sldMasterId id="2147483679" r:id="rId4"/>
  </p:sldMasterIdLst>
  <p:sldIdLst>
    <p:sldId id="257" r:id="rId5"/>
    <p:sldId id="3356" r:id="rId6"/>
    <p:sldId id="4099" r:id="rId7"/>
    <p:sldId id="3355" r:id="rId8"/>
    <p:sldId id="4096" r:id="rId9"/>
    <p:sldId id="3354" r:id="rId10"/>
    <p:sldId id="3353" r:id="rId11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4D3169-7CB1-20A5-7663-F76CC1D4A874}" name="PRICE, Jonathan (BIRMINGHAM COMMUNITY HEALTHCARE NHS FOUNDATION TRUST)" initials="PJ(CHNFT" userId="S::jonathan.price2@nhs.net::74ce31b1-7b37-4b8f-ae9a-b3d6f33c98e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BE92"/>
    <a:srgbClr val="FFF5D2"/>
    <a:srgbClr val="FFFFFF"/>
    <a:srgbClr val="4648F7"/>
    <a:srgbClr val="FBB72E"/>
    <a:srgbClr val="F93569"/>
    <a:srgbClr val="47443A"/>
    <a:srgbClr val="5E53F3"/>
    <a:srgbClr val="1C82BF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974" y="-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39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20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90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2767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E9132D6-0004-C34B-A570-7AECE00271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513736" cy="1069181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6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E9132D6-0004-C34B-A570-7AECE00271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080859" cy="1069181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6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E9132D6-0004-C34B-A570-7AECE002713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559675" cy="534590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09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5195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591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24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96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19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03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8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0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67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80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BBCCF403-77F5-E64B-B3A1-43CAED52C50B}"/>
              </a:ext>
            </a:extLst>
          </p:cNvPr>
          <p:cNvSpPr/>
          <p:nvPr userDrawn="1"/>
        </p:nvSpPr>
        <p:spPr>
          <a:xfrm>
            <a:off x="6916216" y="593990"/>
            <a:ext cx="171841" cy="431955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58" b="0" i="0" dirty="0">
              <a:latin typeface="Lato Light" panose="020F0502020204030203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6943627" y="762263"/>
            <a:ext cx="117020" cy="954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fld id="{C2130A1F-96FE-9345-9E91-FD9BE4197128}" type="slidenum">
              <a:rPr lang="en-US" sz="620" b="0" i="0" spc="0" smtClean="0">
                <a:solidFill>
                  <a:schemeClr val="bg1"/>
                </a:solidFill>
                <a:latin typeface="Poppins Medium" pitchFamily="2" charset="77"/>
                <a:cs typeface="Poppins Medium" pitchFamily="2" charset="77"/>
              </a:rPr>
              <a:pPr algn="ctr"/>
              <a:t>‹#›</a:t>
            </a:fld>
            <a:endParaRPr lang="en-US" sz="868" b="0" i="0" spc="0" dirty="0">
              <a:solidFill>
                <a:schemeClr val="bg1"/>
              </a:solidFill>
              <a:latin typeface="Poppins Medium" pitchFamily="2" charset="77"/>
              <a:cs typeface="Poppins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2081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566969" rtl="0" eaLnBrk="1" latinLnBrk="0" hangingPunct="1">
        <a:lnSpc>
          <a:spcPct val="90000"/>
        </a:lnSpc>
        <a:spcBef>
          <a:spcPct val="0"/>
        </a:spcBef>
        <a:buNone/>
        <a:defRPr sz="2047" b="1" i="0" kern="1200">
          <a:solidFill>
            <a:schemeClr val="tx2"/>
          </a:solidFill>
          <a:latin typeface="Poppins" pitchFamily="2" charset="77"/>
          <a:ea typeface="+mj-ea"/>
          <a:cs typeface="+mj-cs"/>
        </a:defRPr>
      </a:lvl1pPr>
    </p:titleStyle>
    <p:bodyStyle>
      <a:lvl1pPr marL="0" indent="0" algn="l" defTabSz="56696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None/>
        <a:defRPr sz="1736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1pPr>
      <a:lvl2pPr marL="283484" indent="0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None/>
        <a:defRPr sz="1488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2pPr>
      <a:lvl3pPr marL="566969" indent="0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None/>
        <a:defRPr sz="1240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3pPr>
      <a:lvl4pPr marL="850454" indent="0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None/>
        <a:defRPr sz="1116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4pPr>
      <a:lvl5pPr marL="1133938" indent="0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None/>
        <a:defRPr sz="1116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5pPr>
      <a:lvl6pPr marL="1559165" indent="-141742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650" indent="-141742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134" indent="-141742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619" indent="-141742" algn="l" defTabSz="56696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484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969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454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938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423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907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392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7876" algn="l" defTabSz="56696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7"/>
            <a:ext cx="6520220" cy="2066590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4912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ctr" defTabSz="566997" rtl="0" eaLnBrk="1" latinLnBrk="0" hangingPunct="1">
        <a:lnSpc>
          <a:spcPct val="90000"/>
        </a:lnSpc>
        <a:spcBef>
          <a:spcPct val="0"/>
        </a:spcBef>
        <a:buNone/>
        <a:defRPr lang="en-US" sz="2295" b="1" i="0" kern="1200" spc="-90" baseline="0">
          <a:solidFill>
            <a:schemeClr val="tx2"/>
          </a:solidFill>
          <a:latin typeface="Poppins" pitchFamily="2" charset="77"/>
          <a:ea typeface="Open Sans Light" panose="020B0306030504020204" pitchFamily="34" charset="0"/>
          <a:cs typeface="Poppins" pitchFamily="2" charset="77"/>
        </a:defRPr>
      </a:lvl1pPr>
    </p:titleStyle>
    <p:bodyStyle>
      <a:lvl1pPr marL="141750" indent="-141750" algn="l" defTabSz="56699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lang="en-US" sz="1240" b="0" i="0" kern="1200" spc="-9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1pPr>
      <a:lvl2pPr marL="425248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lang="en-US" sz="992" b="0" i="0" kern="1200" spc="-9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2pPr>
      <a:lvl3pPr marL="708747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lang="en-US" sz="868" b="0" i="0" kern="1200" spc="-9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3pPr>
      <a:lvl4pPr marL="992246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lang="en-US" sz="744" b="0" i="0" kern="1200" spc="-9" baseline="0" dirty="0" smtClean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4pPr>
      <a:lvl5pPr marL="1275744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lang="en-US" sz="744" b="0" i="0" kern="1200" spc="-9" baseline="0" dirty="0">
          <a:solidFill>
            <a:schemeClr val="tx1"/>
          </a:solidFill>
          <a:effectLst/>
          <a:latin typeface="Poppins" pitchFamily="2" charset="77"/>
          <a:ea typeface="Open Sans Light" panose="020B0306030504020204" pitchFamily="34" charset="0"/>
          <a:cs typeface="Poppins" pitchFamily="2" charset="77"/>
        </a:defRPr>
      </a:lvl5pPr>
      <a:lvl6pPr marL="1559243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742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240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739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499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997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496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995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494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992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491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7990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7"/>
            <a:ext cx="6520220" cy="2066590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257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ctr" defTabSz="566997" rtl="0" eaLnBrk="1" latinLnBrk="0" hangingPunct="1">
        <a:lnSpc>
          <a:spcPct val="90000"/>
        </a:lnSpc>
        <a:spcBef>
          <a:spcPct val="0"/>
        </a:spcBef>
        <a:buNone/>
        <a:defRPr lang="en-US" sz="2481" b="1" i="0" kern="1200">
          <a:solidFill>
            <a:schemeClr val="tx2"/>
          </a:solidFill>
          <a:latin typeface="DM Sans" pitchFamily="2" charset="77"/>
          <a:ea typeface="Open Sans Light" panose="020B0306030504020204" pitchFamily="34" charset="0"/>
          <a:cs typeface="Poppins Light" pitchFamily="2" charset="77"/>
        </a:defRPr>
      </a:lvl1pPr>
    </p:titleStyle>
    <p:bodyStyle>
      <a:lvl1pPr marL="141750" indent="-141750" algn="l" defTabSz="56699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lang="en-US" sz="1240" b="0" i="0" kern="1200" dirty="0" smtClean="0">
          <a:solidFill>
            <a:schemeClr val="tx1"/>
          </a:solidFill>
          <a:effectLst/>
          <a:latin typeface="DM Sans" pitchFamily="2" charset="77"/>
          <a:ea typeface="Open Sans Light" panose="020B0306030504020204" pitchFamily="34" charset="0"/>
          <a:cs typeface="Open Sans" charset="0"/>
        </a:defRPr>
      </a:lvl1pPr>
      <a:lvl2pPr marL="425248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lang="en-US" sz="992" b="0" i="0" kern="1200" dirty="0" smtClean="0">
          <a:solidFill>
            <a:schemeClr val="tx1"/>
          </a:solidFill>
          <a:effectLst/>
          <a:latin typeface="DM Sans" pitchFamily="2" charset="77"/>
          <a:ea typeface="Open Sans Light" panose="020B0306030504020204" pitchFamily="34" charset="0"/>
          <a:cs typeface="Open Sans" charset="0"/>
        </a:defRPr>
      </a:lvl2pPr>
      <a:lvl3pPr marL="708747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lang="en-US" sz="868" b="0" i="0" kern="1200" dirty="0" smtClean="0">
          <a:solidFill>
            <a:schemeClr val="tx1"/>
          </a:solidFill>
          <a:effectLst/>
          <a:latin typeface="DM Sans" pitchFamily="2" charset="77"/>
          <a:ea typeface="Open Sans Light" panose="020B0306030504020204" pitchFamily="34" charset="0"/>
          <a:cs typeface="Open Sans" charset="0"/>
        </a:defRPr>
      </a:lvl3pPr>
      <a:lvl4pPr marL="992246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lang="en-US" sz="744" b="0" i="0" kern="1200" dirty="0" smtClean="0">
          <a:solidFill>
            <a:schemeClr val="tx1"/>
          </a:solidFill>
          <a:effectLst/>
          <a:latin typeface="DM Sans" pitchFamily="2" charset="77"/>
          <a:ea typeface="Open Sans Light" panose="020B0306030504020204" pitchFamily="34" charset="0"/>
          <a:cs typeface="Open Sans" charset="0"/>
        </a:defRPr>
      </a:lvl4pPr>
      <a:lvl5pPr marL="1275744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lang="en-US" sz="744" b="0" i="0" kern="1200" dirty="0">
          <a:solidFill>
            <a:schemeClr val="tx1"/>
          </a:solidFill>
          <a:effectLst/>
          <a:latin typeface="DM Sans" pitchFamily="2" charset="77"/>
          <a:ea typeface="Open Sans Light" panose="020B0306030504020204" pitchFamily="34" charset="0"/>
          <a:cs typeface="Open Sans" charset="0"/>
        </a:defRPr>
      </a:lvl5pPr>
      <a:lvl6pPr marL="1559243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742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240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739" indent="-141750" algn="l" defTabSz="566997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499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6997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496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3995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494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0992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491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7990" algn="l" defTabSz="566997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" name="Group 294">
            <a:extLst>
              <a:ext uri="{FF2B5EF4-FFF2-40B4-BE49-F238E27FC236}">
                <a16:creationId xmlns:a16="http://schemas.microsoft.com/office/drawing/2014/main" id="{AD4DDE22-54F9-477C-311B-95D5D2E9A856}"/>
              </a:ext>
            </a:extLst>
          </p:cNvPr>
          <p:cNvGrpSpPr/>
          <p:nvPr/>
        </p:nvGrpSpPr>
        <p:grpSpPr>
          <a:xfrm>
            <a:off x="3148654" y="2843572"/>
            <a:ext cx="2844000" cy="72000"/>
            <a:chOff x="4866642" y="3536274"/>
            <a:chExt cx="2264358" cy="72000"/>
          </a:xfrm>
          <a:gradFill>
            <a:gsLst>
              <a:gs pos="100000">
                <a:schemeClr val="bg1"/>
              </a:gs>
              <a:gs pos="84000">
                <a:srgbClr val="4648F7">
                  <a:alpha val="67000"/>
                </a:srgbClr>
              </a:gs>
              <a:gs pos="0">
                <a:srgbClr val="4648F7"/>
              </a:gs>
            </a:gsLst>
            <a:lin ang="0" scaled="1"/>
          </a:gradFill>
        </p:grpSpPr>
        <p:sp>
          <p:nvSpPr>
            <p:cNvPr id="296" name="Rectangle 295">
              <a:extLst>
                <a:ext uri="{FF2B5EF4-FFF2-40B4-BE49-F238E27FC236}">
                  <a16:creationId xmlns:a16="http://schemas.microsoft.com/office/drawing/2014/main" id="{CE7FA742-2E1F-404A-D3E7-DFDC54049159}"/>
                </a:ext>
              </a:extLst>
            </p:cNvPr>
            <p:cNvSpPr/>
            <p:nvPr/>
          </p:nvSpPr>
          <p:spPr>
            <a:xfrm>
              <a:off x="4899979" y="3536274"/>
              <a:ext cx="2231021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7" name="Oval 296">
              <a:extLst>
                <a:ext uri="{FF2B5EF4-FFF2-40B4-BE49-F238E27FC236}">
                  <a16:creationId xmlns:a16="http://schemas.microsoft.com/office/drawing/2014/main" id="{F3AA17D0-045D-5DB1-3CB2-A986789F3D20}"/>
                </a:ext>
              </a:extLst>
            </p:cNvPr>
            <p:cNvSpPr/>
            <p:nvPr/>
          </p:nvSpPr>
          <p:spPr>
            <a:xfrm>
              <a:off x="4866642" y="3536274"/>
              <a:ext cx="72000" cy="7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87" name="Group 286">
            <a:extLst>
              <a:ext uri="{FF2B5EF4-FFF2-40B4-BE49-F238E27FC236}">
                <a16:creationId xmlns:a16="http://schemas.microsoft.com/office/drawing/2014/main" id="{8BEA2EED-1842-EB68-9292-624479918A65}"/>
              </a:ext>
            </a:extLst>
          </p:cNvPr>
          <p:cNvGrpSpPr/>
          <p:nvPr/>
        </p:nvGrpSpPr>
        <p:grpSpPr>
          <a:xfrm>
            <a:off x="2711853" y="2317321"/>
            <a:ext cx="1368000" cy="72000"/>
            <a:chOff x="4866642" y="3536274"/>
            <a:chExt cx="2264358" cy="72000"/>
          </a:xfrm>
          <a:gradFill>
            <a:gsLst>
              <a:gs pos="100000">
                <a:schemeClr val="bg1"/>
              </a:gs>
              <a:gs pos="84000">
                <a:srgbClr val="F93569">
                  <a:alpha val="76000"/>
                </a:srgbClr>
              </a:gs>
              <a:gs pos="0">
                <a:srgbClr val="F93569"/>
              </a:gs>
            </a:gsLst>
            <a:lin ang="0" scaled="1"/>
          </a:gradFill>
        </p:grpSpPr>
        <p:sp>
          <p:nvSpPr>
            <p:cNvPr id="285" name="Rectangle 284">
              <a:extLst>
                <a:ext uri="{FF2B5EF4-FFF2-40B4-BE49-F238E27FC236}">
                  <a16:creationId xmlns:a16="http://schemas.microsoft.com/office/drawing/2014/main" id="{09F7451C-3646-414C-3A28-38C65B2C2B74}"/>
                </a:ext>
              </a:extLst>
            </p:cNvPr>
            <p:cNvSpPr/>
            <p:nvPr/>
          </p:nvSpPr>
          <p:spPr>
            <a:xfrm>
              <a:off x="4899979" y="3536274"/>
              <a:ext cx="2231021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6" name="Oval 285">
              <a:extLst>
                <a:ext uri="{FF2B5EF4-FFF2-40B4-BE49-F238E27FC236}">
                  <a16:creationId xmlns:a16="http://schemas.microsoft.com/office/drawing/2014/main" id="{69372285-18FC-8813-36BA-6186F35E6AB1}"/>
                </a:ext>
              </a:extLst>
            </p:cNvPr>
            <p:cNvSpPr/>
            <p:nvPr/>
          </p:nvSpPr>
          <p:spPr>
            <a:xfrm>
              <a:off x="4866642" y="3536274"/>
              <a:ext cx="72000" cy="7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2" name="Freeform 19">
            <a:extLst>
              <a:ext uri="{FF2B5EF4-FFF2-40B4-BE49-F238E27FC236}">
                <a16:creationId xmlns:a16="http://schemas.microsoft.com/office/drawing/2014/main" id="{5B304639-C7A9-6C2C-61EF-50D52451B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965" y="2226420"/>
            <a:ext cx="4111622" cy="4447465"/>
          </a:xfrm>
          <a:custGeom>
            <a:avLst/>
            <a:gdLst>
              <a:gd name="connsiteX0" fmla="*/ 1241991 w 14763912"/>
              <a:gd name="connsiteY0" fmla="*/ 485 h 11496908"/>
              <a:gd name="connsiteX1" fmla="*/ 7825347 w 14763912"/>
              <a:gd name="connsiteY1" fmla="*/ 2885027 h 11496908"/>
              <a:gd name="connsiteX2" fmla="*/ 14763912 w 14763912"/>
              <a:gd name="connsiteY2" fmla="*/ 11496908 h 11496908"/>
              <a:gd name="connsiteX3" fmla="*/ 0 w 14763912"/>
              <a:gd name="connsiteY3" fmla="*/ 11496908 h 11496908"/>
              <a:gd name="connsiteX4" fmla="*/ 0 w 14763912"/>
              <a:gd name="connsiteY4" fmla="*/ 65892 h 11496908"/>
              <a:gd name="connsiteX5" fmla="*/ 1241991 w 14763912"/>
              <a:gd name="connsiteY5" fmla="*/ 485 h 1149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63912" h="11496908">
                <a:moveTo>
                  <a:pt x="1241991" y="485"/>
                </a:moveTo>
                <a:cubicBezTo>
                  <a:pt x="3150310" y="-14813"/>
                  <a:pt x="6700991" y="318857"/>
                  <a:pt x="7825347" y="2885027"/>
                </a:cubicBezTo>
                <a:cubicBezTo>
                  <a:pt x="9389668" y="6454106"/>
                  <a:pt x="13737637" y="-35014"/>
                  <a:pt x="14763912" y="11496908"/>
                </a:cubicBezTo>
                <a:lnTo>
                  <a:pt x="0" y="11496908"/>
                </a:lnTo>
                <a:lnTo>
                  <a:pt x="0" y="65892"/>
                </a:lnTo>
                <a:cubicBezTo>
                  <a:pt x="0" y="65892"/>
                  <a:pt x="495257" y="6471"/>
                  <a:pt x="1241991" y="485"/>
                </a:cubicBezTo>
                <a:close/>
              </a:path>
            </a:pathLst>
          </a:custGeom>
          <a:solidFill>
            <a:srgbClr val="FECE1F">
              <a:alpha val="20000"/>
            </a:srgb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1116" dirty="0">
              <a:latin typeface="Poppins" pitchFamily="2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DC43F3-E9AE-4C34-94FE-6F53812FC48B}"/>
              </a:ext>
            </a:extLst>
          </p:cNvPr>
          <p:cNvSpPr/>
          <p:nvPr/>
        </p:nvSpPr>
        <p:spPr>
          <a:xfrm>
            <a:off x="9169" y="-1"/>
            <a:ext cx="4304857" cy="108170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Evidence Informed Care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39CE38-52A3-4E33-BD6D-EA5B833927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4"/>
          <a:stretch/>
        </p:blipFill>
        <p:spPr>
          <a:xfrm>
            <a:off x="4306824" y="-9388"/>
            <a:ext cx="3252179" cy="1081856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CA6B96-FE25-4E9E-9D8A-ED74E246B9D8}"/>
              </a:ext>
            </a:extLst>
          </p:cNvPr>
          <p:cNvSpPr txBox="1"/>
          <p:nvPr/>
        </p:nvSpPr>
        <p:spPr>
          <a:xfrm>
            <a:off x="-15965" y="1091089"/>
            <a:ext cx="43048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Delivering the best care possible</a:t>
            </a:r>
            <a:endParaRPr lang="en-GB" sz="16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8D7420-E560-4152-A5A0-85BD557EA9E1}"/>
              </a:ext>
            </a:extLst>
          </p:cNvPr>
          <p:cNvSpPr txBox="1"/>
          <p:nvPr/>
        </p:nvSpPr>
        <p:spPr>
          <a:xfrm>
            <a:off x="-9361" y="1414864"/>
            <a:ext cx="7575638" cy="53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GB" sz="1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</a:t>
            </a:r>
            <a:r>
              <a:rPr lang="en-GB" sz="14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he process of integrating the best available research evidence with clinical judgement and patient values in the decision-making process for healthcare delivery.</a:t>
            </a:r>
          </a:p>
        </p:txBody>
      </p:sp>
      <p:sp>
        <p:nvSpPr>
          <p:cNvPr id="382" name="Freeform 62">
            <a:extLst>
              <a:ext uri="{FF2B5EF4-FFF2-40B4-BE49-F238E27FC236}">
                <a16:creationId xmlns:a16="http://schemas.microsoft.com/office/drawing/2014/main" id="{9C328025-CDB4-0E40-D3C9-8E042CB4D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564" y="7291566"/>
            <a:ext cx="739830" cy="637678"/>
          </a:xfrm>
          <a:custGeom>
            <a:avLst/>
            <a:gdLst>
              <a:gd name="T0" fmla="*/ 504 w 1566"/>
              <a:gd name="T1" fmla="*/ 1396 h 1397"/>
              <a:gd name="T2" fmla="*/ 1061 w 1566"/>
              <a:gd name="T3" fmla="*/ 1396 h 1397"/>
              <a:gd name="T4" fmla="*/ 1061 w 1566"/>
              <a:gd name="T5" fmla="*/ 1396 h 1397"/>
              <a:gd name="T6" fmla="*/ 1247 w 1566"/>
              <a:gd name="T7" fmla="*/ 1288 h 1397"/>
              <a:gd name="T8" fmla="*/ 1526 w 1566"/>
              <a:gd name="T9" fmla="*/ 805 h 1397"/>
              <a:gd name="T10" fmla="*/ 1526 w 1566"/>
              <a:gd name="T11" fmla="*/ 805 h 1397"/>
              <a:gd name="T12" fmla="*/ 1526 w 1566"/>
              <a:gd name="T13" fmla="*/ 590 h 1397"/>
              <a:gd name="T14" fmla="*/ 1247 w 1566"/>
              <a:gd name="T15" fmla="*/ 108 h 1397"/>
              <a:gd name="T16" fmla="*/ 1247 w 1566"/>
              <a:gd name="T17" fmla="*/ 108 h 1397"/>
              <a:gd name="T18" fmla="*/ 1061 w 1566"/>
              <a:gd name="T19" fmla="*/ 0 h 1397"/>
              <a:gd name="T20" fmla="*/ 504 w 1566"/>
              <a:gd name="T21" fmla="*/ 0 h 1397"/>
              <a:gd name="T22" fmla="*/ 504 w 1566"/>
              <a:gd name="T23" fmla="*/ 0 h 1397"/>
              <a:gd name="T24" fmla="*/ 317 w 1566"/>
              <a:gd name="T25" fmla="*/ 108 h 1397"/>
              <a:gd name="T26" fmla="*/ 39 w 1566"/>
              <a:gd name="T27" fmla="*/ 590 h 1397"/>
              <a:gd name="T28" fmla="*/ 39 w 1566"/>
              <a:gd name="T29" fmla="*/ 590 h 1397"/>
              <a:gd name="T30" fmla="*/ 39 w 1566"/>
              <a:gd name="T31" fmla="*/ 805 h 1397"/>
              <a:gd name="T32" fmla="*/ 317 w 1566"/>
              <a:gd name="T33" fmla="*/ 1288 h 1397"/>
              <a:gd name="T34" fmla="*/ 317 w 1566"/>
              <a:gd name="T35" fmla="*/ 1288 h 1397"/>
              <a:gd name="T36" fmla="*/ 504 w 1566"/>
              <a:gd name="T37" fmla="*/ 1396 h 1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66" h="1397">
                <a:moveTo>
                  <a:pt x="504" y="1396"/>
                </a:moveTo>
                <a:lnTo>
                  <a:pt x="1061" y="1396"/>
                </a:lnTo>
                <a:lnTo>
                  <a:pt x="1061" y="1396"/>
                </a:lnTo>
                <a:cubicBezTo>
                  <a:pt x="1138" y="1396"/>
                  <a:pt x="1209" y="1355"/>
                  <a:pt x="1247" y="1288"/>
                </a:cubicBezTo>
                <a:lnTo>
                  <a:pt x="1526" y="805"/>
                </a:lnTo>
                <a:lnTo>
                  <a:pt x="1526" y="805"/>
                </a:lnTo>
                <a:cubicBezTo>
                  <a:pt x="1565" y="739"/>
                  <a:pt x="1565" y="657"/>
                  <a:pt x="1526" y="590"/>
                </a:cubicBezTo>
                <a:lnTo>
                  <a:pt x="1247" y="108"/>
                </a:lnTo>
                <a:lnTo>
                  <a:pt x="1247" y="108"/>
                </a:lnTo>
                <a:cubicBezTo>
                  <a:pt x="1209" y="41"/>
                  <a:pt x="1138" y="0"/>
                  <a:pt x="1061" y="0"/>
                </a:cubicBezTo>
                <a:lnTo>
                  <a:pt x="504" y="0"/>
                </a:lnTo>
                <a:lnTo>
                  <a:pt x="504" y="0"/>
                </a:lnTo>
                <a:cubicBezTo>
                  <a:pt x="427" y="0"/>
                  <a:pt x="356" y="41"/>
                  <a:pt x="317" y="108"/>
                </a:cubicBezTo>
                <a:lnTo>
                  <a:pt x="39" y="590"/>
                </a:lnTo>
                <a:lnTo>
                  <a:pt x="39" y="590"/>
                </a:lnTo>
                <a:cubicBezTo>
                  <a:pt x="0" y="657"/>
                  <a:pt x="0" y="739"/>
                  <a:pt x="39" y="805"/>
                </a:cubicBezTo>
                <a:lnTo>
                  <a:pt x="317" y="1288"/>
                </a:lnTo>
                <a:lnTo>
                  <a:pt x="317" y="1288"/>
                </a:lnTo>
                <a:cubicBezTo>
                  <a:pt x="356" y="1355"/>
                  <a:pt x="427" y="1396"/>
                  <a:pt x="504" y="1396"/>
                </a:cubicBezTo>
              </a:path>
            </a:pathLst>
          </a:custGeom>
          <a:solidFill>
            <a:srgbClr val="F9356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83" name="Freeform 63">
            <a:extLst>
              <a:ext uri="{FF2B5EF4-FFF2-40B4-BE49-F238E27FC236}">
                <a16:creationId xmlns:a16="http://schemas.microsoft.com/office/drawing/2014/main" id="{9E1E53C1-CDFE-2F1F-E0AA-E8354FB02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78" y="8324867"/>
            <a:ext cx="754113" cy="649988"/>
          </a:xfrm>
          <a:custGeom>
            <a:avLst/>
            <a:gdLst>
              <a:gd name="T0" fmla="*/ 504 w 1566"/>
              <a:gd name="T1" fmla="*/ 1396 h 1397"/>
              <a:gd name="T2" fmla="*/ 1061 w 1566"/>
              <a:gd name="T3" fmla="*/ 1396 h 1397"/>
              <a:gd name="T4" fmla="*/ 1061 w 1566"/>
              <a:gd name="T5" fmla="*/ 1396 h 1397"/>
              <a:gd name="T6" fmla="*/ 1247 w 1566"/>
              <a:gd name="T7" fmla="*/ 1289 h 1397"/>
              <a:gd name="T8" fmla="*/ 1526 w 1566"/>
              <a:gd name="T9" fmla="*/ 806 h 1397"/>
              <a:gd name="T10" fmla="*/ 1526 w 1566"/>
              <a:gd name="T11" fmla="*/ 806 h 1397"/>
              <a:gd name="T12" fmla="*/ 1526 w 1566"/>
              <a:gd name="T13" fmla="*/ 590 h 1397"/>
              <a:gd name="T14" fmla="*/ 1247 w 1566"/>
              <a:gd name="T15" fmla="*/ 108 h 1397"/>
              <a:gd name="T16" fmla="*/ 1247 w 1566"/>
              <a:gd name="T17" fmla="*/ 108 h 1397"/>
              <a:gd name="T18" fmla="*/ 1061 w 1566"/>
              <a:gd name="T19" fmla="*/ 0 h 1397"/>
              <a:gd name="T20" fmla="*/ 504 w 1566"/>
              <a:gd name="T21" fmla="*/ 0 h 1397"/>
              <a:gd name="T22" fmla="*/ 504 w 1566"/>
              <a:gd name="T23" fmla="*/ 0 h 1397"/>
              <a:gd name="T24" fmla="*/ 317 w 1566"/>
              <a:gd name="T25" fmla="*/ 108 h 1397"/>
              <a:gd name="T26" fmla="*/ 39 w 1566"/>
              <a:gd name="T27" fmla="*/ 590 h 1397"/>
              <a:gd name="T28" fmla="*/ 39 w 1566"/>
              <a:gd name="T29" fmla="*/ 590 h 1397"/>
              <a:gd name="T30" fmla="*/ 39 w 1566"/>
              <a:gd name="T31" fmla="*/ 806 h 1397"/>
              <a:gd name="T32" fmla="*/ 317 w 1566"/>
              <a:gd name="T33" fmla="*/ 1289 h 1397"/>
              <a:gd name="T34" fmla="*/ 317 w 1566"/>
              <a:gd name="T35" fmla="*/ 1289 h 1397"/>
              <a:gd name="T36" fmla="*/ 504 w 1566"/>
              <a:gd name="T37" fmla="*/ 1396 h 1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66" h="1397">
                <a:moveTo>
                  <a:pt x="504" y="1396"/>
                </a:moveTo>
                <a:lnTo>
                  <a:pt x="1061" y="1396"/>
                </a:lnTo>
                <a:lnTo>
                  <a:pt x="1061" y="1396"/>
                </a:lnTo>
                <a:cubicBezTo>
                  <a:pt x="1138" y="1396"/>
                  <a:pt x="1209" y="1355"/>
                  <a:pt x="1247" y="1289"/>
                </a:cubicBezTo>
                <a:lnTo>
                  <a:pt x="1526" y="806"/>
                </a:lnTo>
                <a:lnTo>
                  <a:pt x="1526" y="806"/>
                </a:lnTo>
                <a:cubicBezTo>
                  <a:pt x="1565" y="740"/>
                  <a:pt x="1565" y="657"/>
                  <a:pt x="1526" y="590"/>
                </a:cubicBezTo>
                <a:lnTo>
                  <a:pt x="1247" y="108"/>
                </a:lnTo>
                <a:lnTo>
                  <a:pt x="1247" y="108"/>
                </a:lnTo>
                <a:cubicBezTo>
                  <a:pt x="1209" y="41"/>
                  <a:pt x="1138" y="0"/>
                  <a:pt x="1061" y="0"/>
                </a:cubicBezTo>
                <a:lnTo>
                  <a:pt x="504" y="0"/>
                </a:lnTo>
                <a:lnTo>
                  <a:pt x="504" y="0"/>
                </a:lnTo>
                <a:cubicBezTo>
                  <a:pt x="427" y="0"/>
                  <a:pt x="356" y="41"/>
                  <a:pt x="317" y="108"/>
                </a:cubicBezTo>
                <a:lnTo>
                  <a:pt x="39" y="590"/>
                </a:lnTo>
                <a:lnTo>
                  <a:pt x="39" y="590"/>
                </a:lnTo>
                <a:cubicBezTo>
                  <a:pt x="0" y="657"/>
                  <a:pt x="0" y="740"/>
                  <a:pt x="39" y="806"/>
                </a:cubicBezTo>
                <a:lnTo>
                  <a:pt x="317" y="1289"/>
                </a:lnTo>
                <a:lnTo>
                  <a:pt x="317" y="1289"/>
                </a:lnTo>
                <a:cubicBezTo>
                  <a:pt x="356" y="1355"/>
                  <a:pt x="427" y="1396"/>
                  <a:pt x="504" y="1396"/>
                </a:cubicBezTo>
              </a:path>
            </a:pathLst>
          </a:custGeom>
          <a:solidFill>
            <a:srgbClr val="FBB72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84" name="Freeform 64">
            <a:extLst>
              <a:ext uri="{FF2B5EF4-FFF2-40B4-BE49-F238E27FC236}">
                <a16:creationId xmlns:a16="http://schemas.microsoft.com/office/drawing/2014/main" id="{60AB4F2A-4612-319C-0226-D3EE15641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78" y="9300682"/>
            <a:ext cx="754113" cy="649988"/>
          </a:xfrm>
          <a:custGeom>
            <a:avLst/>
            <a:gdLst>
              <a:gd name="T0" fmla="*/ 504 w 1566"/>
              <a:gd name="T1" fmla="*/ 1396 h 1397"/>
              <a:gd name="T2" fmla="*/ 1061 w 1566"/>
              <a:gd name="T3" fmla="*/ 1396 h 1397"/>
              <a:gd name="T4" fmla="*/ 1061 w 1566"/>
              <a:gd name="T5" fmla="*/ 1396 h 1397"/>
              <a:gd name="T6" fmla="*/ 1247 w 1566"/>
              <a:gd name="T7" fmla="*/ 1289 h 1397"/>
              <a:gd name="T8" fmla="*/ 1526 w 1566"/>
              <a:gd name="T9" fmla="*/ 806 h 1397"/>
              <a:gd name="T10" fmla="*/ 1526 w 1566"/>
              <a:gd name="T11" fmla="*/ 806 h 1397"/>
              <a:gd name="T12" fmla="*/ 1526 w 1566"/>
              <a:gd name="T13" fmla="*/ 590 h 1397"/>
              <a:gd name="T14" fmla="*/ 1247 w 1566"/>
              <a:gd name="T15" fmla="*/ 108 h 1397"/>
              <a:gd name="T16" fmla="*/ 1247 w 1566"/>
              <a:gd name="T17" fmla="*/ 108 h 1397"/>
              <a:gd name="T18" fmla="*/ 1061 w 1566"/>
              <a:gd name="T19" fmla="*/ 0 h 1397"/>
              <a:gd name="T20" fmla="*/ 504 w 1566"/>
              <a:gd name="T21" fmla="*/ 0 h 1397"/>
              <a:gd name="T22" fmla="*/ 504 w 1566"/>
              <a:gd name="T23" fmla="*/ 0 h 1397"/>
              <a:gd name="T24" fmla="*/ 317 w 1566"/>
              <a:gd name="T25" fmla="*/ 108 h 1397"/>
              <a:gd name="T26" fmla="*/ 39 w 1566"/>
              <a:gd name="T27" fmla="*/ 590 h 1397"/>
              <a:gd name="T28" fmla="*/ 39 w 1566"/>
              <a:gd name="T29" fmla="*/ 590 h 1397"/>
              <a:gd name="T30" fmla="*/ 39 w 1566"/>
              <a:gd name="T31" fmla="*/ 806 h 1397"/>
              <a:gd name="T32" fmla="*/ 317 w 1566"/>
              <a:gd name="T33" fmla="*/ 1289 h 1397"/>
              <a:gd name="T34" fmla="*/ 317 w 1566"/>
              <a:gd name="T35" fmla="*/ 1289 h 1397"/>
              <a:gd name="T36" fmla="*/ 504 w 1566"/>
              <a:gd name="T37" fmla="*/ 1396 h 1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66" h="1397">
                <a:moveTo>
                  <a:pt x="504" y="1396"/>
                </a:moveTo>
                <a:lnTo>
                  <a:pt x="1061" y="1396"/>
                </a:lnTo>
                <a:lnTo>
                  <a:pt x="1061" y="1396"/>
                </a:lnTo>
                <a:cubicBezTo>
                  <a:pt x="1138" y="1396"/>
                  <a:pt x="1209" y="1355"/>
                  <a:pt x="1247" y="1289"/>
                </a:cubicBezTo>
                <a:lnTo>
                  <a:pt x="1526" y="806"/>
                </a:lnTo>
                <a:lnTo>
                  <a:pt x="1526" y="806"/>
                </a:lnTo>
                <a:cubicBezTo>
                  <a:pt x="1565" y="740"/>
                  <a:pt x="1565" y="657"/>
                  <a:pt x="1526" y="590"/>
                </a:cubicBezTo>
                <a:lnTo>
                  <a:pt x="1247" y="108"/>
                </a:lnTo>
                <a:lnTo>
                  <a:pt x="1247" y="108"/>
                </a:lnTo>
                <a:cubicBezTo>
                  <a:pt x="1209" y="41"/>
                  <a:pt x="1138" y="0"/>
                  <a:pt x="1061" y="0"/>
                </a:cubicBezTo>
                <a:lnTo>
                  <a:pt x="504" y="0"/>
                </a:lnTo>
                <a:lnTo>
                  <a:pt x="504" y="0"/>
                </a:lnTo>
                <a:cubicBezTo>
                  <a:pt x="427" y="0"/>
                  <a:pt x="356" y="41"/>
                  <a:pt x="317" y="108"/>
                </a:cubicBezTo>
                <a:lnTo>
                  <a:pt x="39" y="590"/>
                </a:lnTo>
                <a:lnTo>
                  <a:pt x="39" y="590"/>
                </a:lnTo>
                <a:cubicBezTo>
                  <a:pt x="0" y="657"/>
                  <a:pt x="0" y="740"/>
                  <a:pt x="39" y="806"/>
                </a:cubicBezTo>
                <a:lnTo>
                  <a:pt x="317" y="1289"/>
                </a:lnTo>
                <a:lnTo>
                  <a:pt x="317" y="1289"/>
                </a:lnTo>
                <a:cubicBezTo>
                  <a:pt x="356" y="1355"/>
                  <a:pt x="427" y="1396"/>
                  <a:pt x="504" y="1396"/>
                </a:cubicBezTo>
              </a:path>
            </a:pathLst>
          </a:custGeom>
          <a:solidFill>
            <a:srgbClr val="4648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88" name="TextBox 387">
            <a:extLst>
              <a:ext uri="{FF2B5EF4-FFF2-40B4-BE49-F238E27FC236}">
                <a16:creationId xmlns:a16="http://schemas.microsoft.com/office/drawing/2014/main" id="{4C4518C3-AED0-FEA6-33AB-23C2B6327737}"/>
              </a:ext>
            </a:extLst>
          </p:cNvPr>
          <p:cNvSpPr txBox="1"/>
          <p:nvPr/>
        </p:nvSpPr>
        <p:spPr>
          <a:xfrm>
            <a:off x="1021611" y="7241236"/>
            <a:ext cx="3878368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300" b="1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Guidelines and systematic reviews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F5C36504-B718-B13E-67AD-5B6C6181B1D5}"/>
              </a:ext>
            </a:extLst>
          </p:cNvPr>
          <p:cNvSpPr txBox="1"/>
          <p:nvPr/>
        </p:nvSpPr>
        <p:spPr>
          <a:xfrm>
            <a:off x="1021611" y="8229572"/>
            <a:ext cx="1856052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300" b="1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Library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903DA6FC-C894-D7B8-00A3-C26DAA1CD21B}"/>
              </a:ext>
            </a:extLst>
          </p:cNvPr>
          <p:cNvSpPr txBox="1"/>
          <p:nvPr/>
        </p:nvSpPr>
        <p:spPr>
          <a:xfrm>
            <a:off x="1021611" y="8473407"/>
            <a:ext cx="6538061" cy="897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6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Get to know your medical librarians who can help you find literature quickly and easily</a:t>
            </a:r>
          </a:p>
          <a:p>
            <a:pPr defTabSz="566997">
              <a:lnSpc>
                <a:spcPct val="150000"/>
              </a:lnSpc>
            </a:pPr>
            <a:endParaRPr lang="en-GB" sz="1200" spc="-6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3EDA6BBF-AC94-CDB5-2918-34CA29FD0625}"/>
              </a:ext>
            </a:extLst>
          </p:cNvPr>
          <p:cNvSpPr txBox="1"/>
          <p:nvPr/>
        </p:nvSpPr>
        <p:spPr>
          <a:xfrm>
            <a:off x="1018411" y="9162182"/>
            <a:ext cx="2597477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300" b="1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Personal perspectives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1E7A870D-75DE-0761-7A0E-98DC00E87DE5}"/>
              </a:ext>
            </a:extLst>
          </p:cNvPr>
          <p:cNvSpPr txBox="1"/>
          <p:nvPr/>
        </p:nvSpPr>
        <p:spPr>
          <a:xfrm>
            <a:off x="1021611" y="9518785"/>
            <a:ext cx="6570426" cy="620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6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Don’t forget to consider both patient and healthcare professional perspectives when making evidence informed decisions on healthcare</a:t>
            </a:r>
            <a:endParaRPr lang="en-US" sz="1200" spc="-6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6F72DE84-0028-A12C-42C4-1CCD935D33F2}"/>
              </a:ext>
            </a:extLst>
          </p:cNvPr>
          <p:cNvSpPr txBox="1"/>
          <p:nvPr/>
        </p:nvSpPr>
        <p:spPr>
          <a:xfrm>
            <a:off x="1019318" y="7450142"/>
            <a:ext cx="6546888" cy="620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6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Focus on using clinical guidelines and systematic reviews when reviewing existing literature</a:t>
            </a:r>
            <a:endParaRPr lang="en-US" sz="1200" spc="-6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86B051B4-1A1C-BBD3-09D9-B6ACDD3E16BC}"/>
              </a:ext>
            </a:extLst>
          </p:cNvPr>
          <p:cNvSpPr txBox="1"/>
          <p:nvPr/>
        </p:nvSpPr>
        <p:spPr>
          <a:xfrm>
            <a:off x="0" y="6616775"/>
            <a:ext cx="7559672" cy="4430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>
              <a:lnSpc>
                <a:spcPts val="2915"/>
              </a:lnSpc>
            </a:pPr>
            <a:r>
              <a:rPr lang="en-US" sz="2000" b="1" spc="-96" dirty="0">
                <a:solidFill>
                  <a:srgbClr val="0B0D3B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Top 3 tips</a:t>
            </a:r>
          </a:p>
        </p:txBody>
      </p:sp>
      <p:sp>
        <p:nvSpPr>
          <p:cNvPr id="398" name="Freeform 774">
            <a:extLst>
              <a:ext uri="{FF2B5EF4-FFF2-40B4-BE49-F238E27FC236}">
                <a16:creationId xmlns:a16="http://schemas.microsoft.com/office/drawing/2014/main" id="{3A4E2C9A-2652-86C7-8F66-83902DF2B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60" y="7314107"/>
            <a:ext cx="582143" cy="556084"/>
          </a:xfrm>
          <a:custGeom>
            <a:avLst/>
            <a:gdLst>
              <a:gd name="T0" fmla="*/ 30314 w 306026"/>
              <a:gd name="T1" fmla="*/ 264904 h 302202"/>
              <a:gd name="T2" fmla="*/ 129917 w 306026"/>
              <a:gd name="T3" fmla="*/ 279250 h 302202"/>
              <a:gd name="T4" fmla="*/ 134608 w 306026"/>
              <a:gd name="T5" fmla="*/ 283912 h 302202"/>
              <a:gd name="T6" fmla="*/ 143630 w 306026"/>
              <a:gd name="T7" fmla="*/ 292878 h 302202"/>
              <a:gd name="T8" fmla="*/ 171779 w 306026"/>
              <a:gd name="T9" fmla="*/ 283912 h 302202"/>
              <a:gd name="T10" fmla="*/ 282569 w 306026"/>
              <a:gd name="T11" fmla="*/ 279250 h 302202"/>
              <a:gd name="T12" fmla="*/ 156622 w 306026"/>
              <a:gd name="T13" fmla="*/ 273511 h 302202"/>
              <a:gd name="T14" fmla="*/ 81468 w 306026"/>
              <a:gd name="T15" fmla="*/ 252531 h 302202"/>
              <a:gd name="T16" fmla="*/ 44388 w 306026"/>
              <a:gd name="T17" fmla="*/ 250200 h 302202"/>
              <a:gd name="T18" fmla="*/ 52327 w 306026"/>
              <a:gd name="T19" fmla="*/ 230116 h 302202"/>
              <a:gd name="T20" fmla="*/ 170336 w 306026"/>
              <a:gd name="T21" fmla="*/ 251635 h 302202"/>
              <a:gd name="T22" fmla="*/ 247203 w 306026"/>
              <a:gd name="T23" fmla="*/ 212184 h 302202"/>
              <a:gd name="T24" fmla="*/ 173944 w 306026"/>
              <a:gd name="T25" fmla="*/ 194611 h 302202"/>
              <a:gd name="T26" fmla="*/ 173944 w 306026"/>
              <a:gd name="T27" fmla="*/ 203936 h 302202"/>
              <a:gd name="T28" fmla="*/ 157705 w 306026"/>
              <a:gd name="T29" fmla="*/ 252710 h 302202"/>
              <a:gd name="T30" fmla="*/ 254421 w 306026"/>
              <a:gd name="T31" fmla="*/ 205729 h 302202"/>
              <a:gd name="T32" fmla="*/ 281126 w 306026"/>
              <a:gd name="T33" fmla="*/ 257014 h 302202"/>
              <a:gd name="T34" fmla="*/ 292674 w 306026"/>
              <a:gd name="T35" fmla="*/ 279250 h 302202"/>
              <a:gd name="T36" fmla="*/ 306026 w 306026"/>
              <a:gd name="T37" fmla="*/ 283912 h 302202"/>
              <a:gd name="T38" fmla="*/ 180440 w 306026"/>
              <a:gd name="T39" fmla="*/ 288216 h 302202"/>
              <a:gd name="T40" fmla="*/ 143630 w 306026"/>
              <a:gd name="T41" fmla="*/ 302202 h 302202"/>
              <a:gd name="T42" fmla="*/ 4691 w 306026"/>
              <a:gd name="T43" fmla="*/ 288216 h 302202"/>
              <a:gd name="T44" fmla="*/ 4691 w 306026"/>
              <a:gd name="T45" fmla="*/ 279250 h 302202"/>
              <a:gd name="T46" fmla="*/ 22735 w 306026"/>
              <a:gd name="T47" fmla="*/ 259166 h 302202"/>
              <a:gd name="T48" fmla="*/ 33201 w 306026"/>
              <a:gd name="T49" fmla="*/ 254145 h 302202"/>
              <a:gd name="T50" fmla="*/ 47997 w 306026"/>
              <a:gd name="T51" fmla="*/ 221150 h 302202"/>
              <a:gd name="T52" fmla="*/ 148322 w 306026"/>
              <a:gd name="T53" fmla="*/ 203936 h 302202"/>
              <a:gd name="T54" fmla="*/ 127391 w 306026"/>
              <a:gd name="T55" fmla="*/ 199273 h 302202"/>
              <a:gd name="T56" fmla="*/ 115770 w 306026"/>
              <a:gd name="T57" fmla="*/ 170799 h 302202"/>
              <a:gd name="T58" fmla="*/ 193318 w 306026"/>
              <a:gd name="T59" fmla="*/ 175032 h 302202"/>
              <a:gd name="T60" fmla="*/ 115770 w 306026"/>
              <a:gd name="T61" fmla="*/ 179971 h 302202"/>
              <a:gd name="T62" fmla="*/ 115770 w 306026"/>
              <a:gd name="T63" fmla="*/ 170799 h 302202"/>
              <a:gd name="T64" fmla="*/ 218153 w 306026"/>
              <a:gd name="T65" fmla="*/ 25324 h 302202"/>
              <a:gd name="T66" fmla="*/ 154346 w 306026"/>
              <a:gd name="T67" fmla="*/ 95972 h 302202"/>
              <a:gd name="T68" fmla="*/ 147894 w 306026"/>
              <a:gd name="T69" fmla="*/ 95972 h 302202"/>
              <a:gd name="T70" fmla="*/ 122443 w 306026"/>
              <a:gd name="T71" fmla="*/ 63892 h 302202"/>
              <a:gd name="T72" fmla="*/ 151120 w 306026"/>
              <a:gd name="T73" fmla="*/ 86240 h 302202"/>
              <a:gd name="T74" fmla="*/ 147650 w 306026"/>
              <a:gd name="T75" fmla="*/ 72 h 302202"/>
              <a:gd name="T76" fmla="*/ 193687 w 306026"/>
              <a:gd name="T77" fmla="*/ 19961 h 302202"/>
              <a:gd name="T78" fmla="*/ 148369 w 306026"/>
              <a:gd name="T79" fmla="*/ 9113 h 302202"/>
              <a:gd name="T80" fmla="*/ 105209 w 306026"/>
              <a:gd name="T81" fmla="*/ 106388 h 302202"/>
              <a:gd name="T82" fmla="*/ 183617 w 306026"/>
              <a:gd name="T83" fmla="*/ 148697 h 302202"/>
              <a:gd name="T84" fmla="*/ 198003 w 306026"/>
              <a:gd name="T85" fmla="*/ 106388 h 302202"/>
              <a:gd name="T86" fmla="*/ 210592 w 306026"/>
              <a:gd name="T87" fmla="*/ 61909 h 302202"/>
              <a:gd name="T88" fmla="*/ 219943 w 306026"/>
              <a:gd name="T89" fmla="*/ 60824 h 302202"/>
              <a:gd name="T90" fmla="*/ 205197 w 306026"/>
              <a:gd name="T91" fmla="*/ 112174 h 302202"/>
              <a:gd name="T92" fmla="*/ 192968 w 306026"/>
              <a:gd name="T93" fmla="*/ 153036 h 302202"/>
              <a:gd name="T94" fmla="*/ 114920 w 306026"/>
              <a:gd name="T95" fmla="*/ 157738 h 302202"/>
              <a:gd name="T96" fmla="*/ 110244 w 306026"/>
              <a:gd name="T97" fmla="*/ 149059 h 302202"/>
              <a:gd name="T98" fmla="*/ 82909 w 306026"/>
              <a:gd name="T99" fmla="*/ 68780 h 302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06026" h="302202">
                <a:moveTo>
                  <a:pt x="81468" y="252531"/>
                </a:moveTo>
                <a:cubicBezTo>
                  <a:pt x="57470" y="254773"/>
                  <a:pt x="36268" y="262573"/>
                  <a:pt x="30314" y="264904"/>
                </a:cubicBezTo>
                <a:lnTo>
                  <a:pt x="23818" y="279250"/>
                </a:lnTo>
                <a:lnTo>
                  <a:pt x="129917" y="279250"/>
                </a:lnTo>
                <a:cubicBezTo>
                  <a:pt x="131000" y="279250"/>
                  <a:pt x="132082" y="279608"/>
                  <a:pt x="133165" y="280326"/>
                </a:cubicBezTo>
                <a:cubicBezTo>
                  <a:pt x="133887" y="281401"/>
                  <a:pt x="134608" y="282477"/>
                  <a:pt x="134608" y="283912"/>
                </a:cubicBezTo>
                <a:cubicBezTo>
                  <a:pt x="134608" y="286064"/>
                  <a:pt x="135330" y="288216"/>
                  <a:pt x="137135" y="290367"/>
                </a:cubicBezTo>
                <a:cubicBezTo>
                  <a:pt x="138939" y="291802"/>
                  <a:pt x="141465" y="292878"/>
                  <a:pt x="143630" y="292878"/>
                </a:cubicBezTo>
                <a:lnTo>
                  <a:pt x="162396" y="292878"/>
                </a:lnTo>
                <a:cubicBezTo>
                  <a:pt x="167448" y="292878"/>
                  <a:pt x="171779" y="288933"/>
                  <a:pt x="171779" y="283912"/>
                </a:cubicBezTo>
                <a:cubicBezTo>
                  <a:pt x="171779" y="281401"/>
                  <a:pt x="173583" y="279250"/>
                  <a:pt x="176110" y="279250"/>
                </a:cubicBezTo>
                <a:lnTo>
                  <a:pt x="282569" y="279250"/>
                </a:lnTo>
                <a:lnTo>
                  <a:pt x="275712" y="264904"/>
                </a:lnTo>
                <a:cubicBezTo>
                  <a:pt x="264164" y="260242"/>
                  <a:pt x="190906" y="233703"/>
                  <a:pt x="156622" y="273511"/>
                </a:cubicBezTo>
                <a:cubicBezTo>
                  <a:pt x="154818" y="275663"/>
                  <a:pt x="151209" y="275663"/>
                  <a:pt x="149405" y="273511"/>
                </a:cubicBezTo>
                <a:cubicBezTo>
                  <a:pt x="132263" y="253607"/>
                  <a:pt x="105467" y="250290"/>
                  <a:pt x="81468" y="252531"/>
                </a:cubicBezTo>
                <a:close/>
                <a:moveTo>
                  <a:pt x="52327" y="230116"/>
                </a:moveTo>
                <a:lnTo>
                  <a:pt x="44388" y="250200"/>
                </a:lnTo>
                <a:cubicBezTo>
                  <a:pt x="65680" y="244103"/>
                  <a:pt x="100685" y="237289"/>
                  <a:pt x="129556" y="248765"/>
                </a:cubicBezTo>
                <a:cubicBezTo>
                  <a:pt x="115120" y="236572"/>
                  <a:pt x="90581" y="225095"/>
                  <a:pt x="52327" y="230116"/>
                </a:cubicBezTo>
                <a:close/>
                <a:moveTo>
                  <a:pt x="247203" y="212184"/>
                </a:moveTo>
                <a:cubicBezTo>
                  <a:pt x="206063" y="217564"/>
                  <a:pt x="182605" y="236213"/>
                  <a:pt x="170336" y="251635"/>
                </a:cubicBezTo>
                <a:cubicBezTo>
                  <a:pt x="199928" y="236213"/>
                  <a:pt x="238903" y="243386"/>
                  <a:pt x="261638" y="250200"/>
                </a:cubicBezTo>
                <a:lnTo>
                  <a:pt x="247203" y="212184"/>
                </a:lnTo>
                <a:close/>
                <a:moveTo>
                  <a:pt x="132082" y="194611"/>
                </a:moveTo>
                <a:lnTo>
                  <a:pt x="173944" y="194611"/>
                </a:lnTo>
                <a:cubicBezTo>
                  <a:pt x="176470" y="194611"/>
                  <a:pt x="178275" y="196763"/>
                  <a:pt x="178275" y="199273"/>
                </a:cubicBezTo>
                <a:cubicBezTo>
                  <a:pt x="178275" y="201784"/>
                  <a:pt x="176470" y="203936"/>
                  <a:pt x="173944" y="203936"/>
                </a:cubicBezTo>
                <a:lnTo>
                  <a:pt x="157705" y="203936"/>
                </a:lnTo>
                <a:lnTo>
                  <a:pt x="157705" y="252710"/>
                </a:lnTo>
                <a:cubicBezTo>
                  <a:pt x="169975" y="234779"/>
                  <a:pt x="196680" y="208239"/>
                  <a:pt x="249729" y="202860"/>
                </a:cubicBezTo>
                <a:cubicBezTo>
                  <a:pt x="251894" y="202501"/>
                  <a:pt x="253699" y="203577"/>
                  <a:pt x="254421" y="205729"/>
                </a:cubicBezTo>
                <a:lnTo>
                  <a:pt x="273186" y="254145"/>
                </a:lnTo>
                <a:cubicBezTo>
                  <a:pt x="277517" y="255580"/>
                  <a:pt x="280404" y="257014"/>
                  <a:pt x="281126" y="257014"/>
                </a:cubicBezTo>
                <a:cubicBezTo>
                  <a:pt x="282208" y="257373"/>
                  <a:pt x="282930" y="258449"/>
                  <a:pt x="283291" y="259166"/>
                </a:cubicBezTo>
                <a:lnTo>
                  <a:pt x="292674" y="279250"/>
                </a:lnTo>
                <a:lnTo>
                  <a:pt x="301335" y="279250"/>
                </a:lnTo>
                <a:cubicBezTo>
                  <a:pt x="303861" y="279250"/>
                  <a:pt x="306026" y="281401"/>
                  <a:pt x="306026" y="283912"/>
                </a:cubicBezTo>
                <a:cubicBezTo>
                  <a:pt x="306026" y="286422"/>
                  <a:pt x="303861" y="288216"/>
                  <a:pt x="301335" y="288216"/>
                </a:cubicBezTo>
                <a:lnTo>
                  <a:pt x="180440" y="288216"/>
                </a:lnTo>
                <a:cubicBezTo>
                  <a:pt x="178275" y="296106"/>
                  <a:pt x="171057" y="302202"/>
                  <a:pt x="162396" y="302202"/>
                </a:cubicBezTo>
                <a:lnTo>
                  <a:pt x="143630" y="302202"/>
                </a:lnTo>
                <a:cubicBezTo>
                  <a:pt x="135330" y="302202"/>
                  <a:pt x="127752" y="296106"/>
                  <a:pt x="125947" y="288216"/>
                </a:cubicBezTo>
                <a:lnTo>
                  <a:pt x="4691" y="288216"/>
                </a:lnTo>
                <a:cubicBezTo>
                  <a:pt x="2165" y="288216"/>
                  <a:pt x="0" y="286422"/>
                  <a:pt x="0" y="283912"/>
                </a:cubicBezTo>
                <a:cubicBezTo>
                  <a:pt x="0" y="281401"/>
                  <a:pt x="2165" y="279250"/>
                  <a:pt x="4691" y="279250"/>
                </a:cubicBezTo>
                <a:lnTo>
                  <a:pt x="13352" y="279250"/>
                </a:lnTo>
                <a:lnTo>
                  <a:pt x="22735" y="259166"/>
                </a:lnTo>
                <a:cubicBezTo>
                  <a:pt x="23096" y="258449"/>
                  <a:pt x="23818" y="257373"/>
                  <a:pt x="24900" y="257014"/>
                </a:cubicBezTo>
                <a:cubicBezTo>
                  <a:pt x="25622" y="257014"/>
                  <a:pt x="28509" y="255580"/>
                  <a:pt x="33201" y="254145"/>
                </a:cubicBezTo>
                <a:lnTo>
                  <a:pt x="44388" y="224378"/>
                </a:lnTo>
                <a:cubicBezTo>
                  <a:pt x="45110" y="222585"/>
                  <a:pt x="46192" y="221509"/>
                  <a:pt x="47997" y="221150"/>
                </a:cubicBezTo>
                <a:cubicBezTo>
                  <a:pt x="104655" y="212902"/>
                  <a:pt x="134969" y="238365"/>
                  <a:pt x="148322" y="254862"/>
                </a:cubicBezTo>
                <a:lnTo>
                  <a:pt x="148322" y="203936"/>
                </a:lnTo>
                <a:lnTo>
                  <a:pt x="132082" y="203936"/>
                </a:lnTo>
                <a:cubicBezTo>
                  <a:pt x="129556" y="203936"/>
                  <a:pt x="127391" y="201784"/>
                  <a:pt x="127391" y="199273"/>
                </a:cubicBezTo>
                <a:cubicBezTo>
                  <a:pt x="127391" y="196763"/>
                  <a:pt x="129556" y="194611"/>
                  <a:pt x="132082" y="194611"/>
                </a:cubicBezTo>
                <a:close/>
                <a:moveTo>
                  <a:pt x="115770" y="170799"/>
                </a:moveTo>
                <a:lnTo>
                  <a:pt x="188672" y="170799"/>
                </a:lnTo>
                <a:cubicBezTo>
                  <a:pt x="191174" y="170799"/>
                  <a:pt x="193318" y="172916"/>
                  <a:pt x="193318" y="175032"/>
                </a:cubicBezTo>
                <a:cubicBezTo>
                  <a:pt x="193318" y="177855"/>
                  <a:pt x="191174" y="179971"/>
                  <a:pt x="188672" y="179971"/>
                </a:cubicBezTo>
                <a:lnTo>
                  <a:pt x="115770" y="179971"/>
                </a:lnTo>
                <a:cubicBezTo>
                  <a:pt x="113269" y="179971"/>
                  <a:pt x="111125" y="177855"/>
                  <a:pt x="111125" y="175032"/>
                </a:cubicBezTo>
                <a:cubicBezTo>
                  <a:pt x="111125" y="172916"/>
                  <a:pt x="113269" y="170799"/>
                  <a:pt x="115770" y="170799"/>
                </a:cubicBezTo>
                <a:close/>
                <a:moveTo>
                  <a:pt x="211701" y="25324"/>
                </a:moveTo>
                <a:cubicBezTo>
                  <a:pt x="213493" y="23161"/>
                  <a:pt x="216719" y="23161"/>
                  <a:pt x="218153" y="25324"/>
                </a:cubicBezTo>
                <a:cubicBezTo>
                  <a:pt x="220304" y="26766"/>
                  <a:pt x="220304" y="29649"/>
                  <a:pt x="218153" y="31812"/>
                </a:cubicBezTo>
                <a:lnTo>
                  <a:pt x="154346" y="95972"/>
                </a:lnTo>
                <a:cubicBezTo>
                  <a:pt x="153629" y="96693"/>
                  <a:pt x="152554" y="97414"/>
                  <a:pt x="151120" y="97414"/>
                </a:cubicBezTo>
                <a:cubicBezTo>
                  <a:pt x="149686" y="97414"/>
                  <a:pt x="148969" y="96693"/>
                  <a:pt x="147894" y="95972"/>
                </a:cubicBezTo>
                <a:lnTo>
                  <a:pt x="122443" y="70380"/>
                </a:lnTo>
                <a:cubicBezTo>
                  <a:pt x="120650" y="68578"/>
                  <a:pt x="120650" y="65694"/>
                  <a:pt x="122443" y="63892"/>
                </a:cubicBezTo>
                <a:cubicBezTo>
                  <a:pt x="124235" y="62090"/>
                  <a:pt x="127461" y="62090"/>
                  <a:pt x="128895" y="63892"/>
                </a:cubicBezTo>
                <a:lnTo>
                  <a:pt x="151120" y="86240"/>
                </a:lnTo>
                <a:lnTo>
                  <a:pt x="211701" y="25324"/>
                </a:lnTo>
                <a:close/>
                <a:moveTo>
                  <a:pt x="147650" y="72"/>
                </a:moveTo>
                <a:cubicBezTo>
                  <a:pt x="163835" y="-651"/>
                  <a:pt x="180020" y="4050"/>
                  <a:pt x="192968" y="13814"/>
                </a:cubicBezTo>
                <a:cubicBezTo>
                  <a:pt x="194766" y="15260"/>
                  <a:pt x="195126" y="18153"/>
                  <a:pt x="193687" y="19961"/>
                </a:cubicBezTo>
                <a:cubicBezTo>
                  <a:pt x="192249" y="22131"/>
                  <a:pt x="189371" y="22492"/>
                  <a:pt x="187213" y="21046"/>
                </a:cubicBezTo>
                <a:cubicBezTo>
                  <a:pt x="176064" y="12729"/>
                  <a:pt x="162396" y="8751"/>
                  <a:pt x="148369" y="9113"/>
                </a:cubicBezTo>
                <a:cubicBezTo>
                  <a:pt x="117437" y="10921"/>
                  <a:pt x="92261" y="37680"/>
                  <a:pt x="91901" y="68780"/>
                </a:cubicBezTo>
                <a:cubicBezTo>
                  <a:pt x="91901" y="82883"/>
                  <a:pt x="96577" y="95901"/>
                  <a:pt x="105209" y="106388"/>
                </a:cubicBezTo>
                <a:cubicBezTo>
                  <a:pt x="114560" y="117960"/>
                  <a:pt x="119595" y="132786"/>
                  <a:pt x="119595" y="148697"/>
                </a:cubicBezTo>
                <a:lnTo>
                  <a:pt x="183617" y="148697"/>
                </a:lnTo>
                <a:lnTo>
                  <a:pt x="183617" y="147612"/>
                </a:lnTo>
                <a:cubicBezTo>
                  <a:pt x="183617" y="132786"/>
                  <a:pt x="188652" y="118321"/>
                  <a:pt x="198003" y="106388"/>
                </a:cubicBezTo>
                <a:cubicBezTo>
                  <a:pt x="206635" y="95539"/>
                  <a:pt x="211311" y="82883"/>
                  <a:pt x="211311" y="69141"/>
                </a:cubicBezTo>
                <a:cubicBezTo>
                  <a:pt x="211311" y="66610"/>
                  <a:pt x="210951" y="64440"/>
                  <a:pt x="210592" y="61909"/>
                </a:cubicBezTo>
                <a:cubicBezTo>
                  <a:pt x="210592" y="59739"/>
                  <a:pt x="212390" y="57208"/>
                  <a:pt x="214908" y="56846"/>
                </a:cubicBezTo>
                <a:cubicBezTo>
                  <a:pt x="217425" y="56485"/>
                  <a:pt x="219583" y="58293"/>
                  <a:pt x="219943" y="60824"/>
                </a:cubicBezTo>
                <a:cubicBezTo>
                  <a:pt x="220303" y="63717"/>
                  <a:pt x="220303" y="66248"/>
                  <a:pt x="220303" y="69141"/>
                </a:cubicBezTo>
                <a:cubicBezTo>
                  <a:pt x="220303" y="84691"/>
                  <a:pt x="214908" y="100240"/>
                  <a:pt x="205197" y="112174"/>
                </a:cubicBezTo>
                <a:cubicBezTo>
                  <a:pt x="197284" y="122299"/>
                  <a:pt x="192968" y="134956"/>
                  <a:pt x="192968" y="147612"/>
                </a:cubicBezTo>
                <a:lnTo>
                  <a:pt x="192968" y="153036"/>
                </a:lnTo>
                <a:cubicBezTo>
                  <a:pt x="192968" y="155929"/>
                  <a:pt x="190810" y="157738"/>
                  <a:pt x="188292" y="157738"/>
                </a:cubicBezTo>
                <a:lnTo>
                  <a:pt x="114920" y="157738"/>
                </a:lnTo>
                <a:cubicBezTo>
                  <a:pt x="112402" y="157738"/>
                  <a:pt x="110244" y="155929"/>
                  <a:pt x="110244" y="153036"/>
                </a:cubicBezTo>
                <a:lnTo>
                  <a:pt x="110244" y="149059"/>
                </a:lnTo>
                <a:cubicBezTo>
                  <a:pt x="110244" y="135317"/>
                  <a:pt x="105928" y="122299"/>
                  <a:pt x="98015" y="112535"/>
                </a:cubicBezTo>
                <a:cubicBezTo>
                  <a:pt x="88304" y="100240"/>
                  <a:pt x="82550" y="84691"/>
                  <a:pt x="82909" y="68780"/>
                </a:cubicBezTo>
                <a:cubicBezTo>
                  <a:pt x="82909" y="32618"/>
                  <a:pt x="112042" y="1880"/>
                  <a:pt x="147650" y="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399" name="Freeform 781">
            <a:extLst>
              <a:ext uri="{FF2B5EF4-FFF2-40B4-BE49-F238E27FC236}">
                <a16:creationId xmlns:a16="http://schemas.microsoft.com/office/drawing/2014/main" id="{9CE38310-7923-4DBE-D588-9D99FF8AA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501" y="8311411"/>
            <a:ext cx="570288" cy="550467"/>
          </a:xfrm>
          <a:custGeom>
            <a:avLst/>
            <a:gdLst>
              <a:gd name="T0" fmla="*/ 110562 w 305757"/>
              <a:gd name="T1" fmla="*/ 272745 h 305722"/>
              <a:gd name="T2" fmla="*/ 110562 w 305757"/>
              <a:gd name="T3" fmla="*/ 281917 h 305722"/>
              <a:gd name="T4" fmla="*/ 31479 w 305757"/>
              <a:gd name="T5" fmla="*/ 277331 h 305722"/>
              <a:gd name="T6" fmla="*/ 187527 w 305757"/>
              <a:gd name="T7" fmla="*/ 234351 h 305722"/>
              <a:gd name="T8" fmla="*/ 191853 w 305757"/>
              <a:gd name="T9" fmla="*/ 278327 h 305722"/>
              <a:gd name="T10" fmla="*/ 211317 w 305757"/>
              <a:gd name="T11" fmla="*/ 296350 h 305722"/>
              <a:gd name="T12" fmla="*/ 221050 w 305757"/>
              <a:gd name="T13" fmla="*/ 252374 h 305722"/>
              <a:gd name="T14" fmla="*/ 187527 w 305757"/>
              <a:gd name="T15" fmla="*/ 234351 h 305722"/>
              <a:gd name="T16" fmla="*/ 139947 w 305757"/>
              <a:gd name="T17" fmla="*/ 252374 h 305722"/>
              <a:gd name="T18" fmla="*/ 135261 w 305757"/>
              <a:gd name="T19" fmla="*/ 296350 h 305722"/>
              <a:gd name="T20" fmla="*/ 182481 w 305757"/>
              <a:gd name="T21" fmla="*/ 278327 h 305722"/>
              <a:gd name="T22" fmla="*/ 173109 w 305757"/>
              <a:gd name="T23" fmla="*/ 234351 h 305722"/>
              <a:gd name="T24" fmla="*/ 77093 w 305757"/>
              <a:gd name="T25" fmla="*/ 202895 h 305722"/>
              <a:gd name="T26" fmla="*/ 210506 w 305757"/>
              <a:gd name="T27" fmla="*/ 207481 h 305722"/>
              <a:gd name="T28" fmla="*/ 77093 w 305757"/>
              <a:gd name="T29" fmla="*/ 212067 h 305722"/>
              <a:gd name="T30" fmla="*/ 77093 w 305757"/>
              <a:gd name="T31" fmla="*/ 202895 h 305722"/>
              <a:gd name="T32" fmla="*/ 54879 w 305757"/>
              <a:gd name="T33" fmla="*/ 185690 h 305722"/>
              <a:gd name="T34" fmla="*/ 72541 w 305757"/>
              <a:gd name="T35" fmla="*/ 225340 h 305722"/>
              <a:gd name="T36" fmla="*/ 211317 w 305757"/>
              <a:gd name="T37" fmla="*/ 225340 h 305722"/>
              <a:gd name="T38" fmla="*/ 237991 w 305757"/>
              <a:gd name="T39" fmla="*/ 190015 h 305722"/>
              <a:gd name="T40" fmla="*/ 113994 w 305757"/>
              <a:gd name="T41" fmla="*/ 185329 h 305722"/>
              <a:gd name="T42" fmla="*/ 240154 w 305757"/>
              <a:gd name="T43" fmla="*/ 180643 h 305722"/>
              <a:gd name="T44" fmla="*/ 72541 w 305757"/>
              <a:gd name="T45" fmla="*/ 167667 h 305722"/>
              <a:gd name="T46" fmla="*/ 104262 w 305757"/>
              <a:gd name="T47" fmla="*/ 132342 h 305722"/>
              <a:gd name="T48" fmla="*/ 169144 w 305757"/>
              <a:gd name="T49" fmla="*/ 115401 h 305722"/>
              <a:gd name="T50" fmla="*/ 173830 w 305757"/>
              <a:gd name="T51" fmla="*/ 120087 h 305722"/>
              <a:gd name="T52" fmla="*/ 181399 w 305757"/>
              <a:gd name="T53" fmla="*/ 158656 h 305722"/>
              <a:gd name="T54" fmla="*/ 142110 w 305757"/>
              <a:gd name="T55" fmla="*/ 106029 h 305722"/>
              <a:gd name="T56" fmla="*/ 135982 w 305757"/>
              <a:gd name="T57" fmla="*/ 101343 h 305722"/>
              <a:gd name="T58" fmla="*/ 143191 w 305757"/>
              <a:gd name="T59" fmla="*/ 55 h 305722"/>
              <a:gd name="T60" fmla="*/ 145714 w 305757"/>
              <a:gd name="T61" fmla="*/ 95576 h 305722"/>
              <a:gd name="T62" fmla="*/ 216364 w 305757"/>
              <a:gd name="T63" fmla="*/ 79355 h 305722"/>
              <a:gd name="T64" fmla="*/ 191492 w 305757"/>
              <a:gd name="T65" fmla="*/ 158656 h 305722"/>
              <a:gd name="T66" fmla="*/ 259979 w 305757"/>
              <a:gd name="T67" fmla="*/ 161539 h 305722"/>
              <a:gd name="T68" fmla="*/ 258897 w 305757"/>
              <a:gd name="T69" fmla="*/ 226421 h 305722"/>
              <a:gd name="T70" fmla="*/ 256014 w 305757"/>
              <a:gd name="T71" fmla="*/ 234351 h 305722"/>
              <a:gd name="T72" fmla="*/ 230061 w 305757"/>
              <a:gd name="T73" fmla="*/ 252374 h 305722"/>
              <a:gd name="T74" fmla="*/ 225735 w 305757"/>
              <a:gd name="T75" fmla="*/ 296350 h 305722"/>
              <a:gd name="T76" fmla="*/ 296385 w 305757"/>
              <a:gd name="T77" fmla="*/ 278327 h 305722"/>
              <a:gd name="T78" fmla="*/ 286653 w 305757"/>
              <a:gd name="T79" fmla="*/ 234351 h 305722"/>
              <a:gd name="T80" fmla="*/ 267188 w 305757"/>
              <a:gd name="T81" fmla="*/ 229665 h 305722"/>
              <a:gd name="T82" fmla="*/ 286653 w 305757"/>
              <a:gd name="T83" fmla="*/ 225340 h 305722"/>
              <a:gd name="T84" fmla="*/ 305757 w 305757"/>
              <a:gd name="T85" fmla="*/ 278327 h 305722"/>
              <a:gd name="T86" fmla="*/ 120843 w 305757"/>
              <a:gd name="T87" fmla="*/ 305722 h 305722"/>
              <a:gd name="T88" fmla="*/ 810 w 305757"/>
              <a:gd name="T89" fmla="*/ 303198 h 305722"/>
              <a:gd name="T90" fmla="*/ 810 w 305757"/>
              <a:gd name="T91" fmla="*/ 232189 h 305722"/>
              <a:gd name="T92" fmla="*/ 4775 w 305757"/>
              <a:gd name="T93" fmla="*/ 225340 h 305722"/>
              <a:gd name="T94" fmla="*/ 45868 w 305757"/>
              <a:gd name="T95" fmla="*/ 229665 h 305722"/>
              <a:gd name="T96" fmla="*/ 12345 w 305757"/>
              <a:gd name="T97" fmla="*/ 234351 h 305722"/>
              <a:gd name="T98" fmla="*/ 75425 w 305757"/>
              <a:gd name="T99" fmla="*/ 248769 h 305722"/>
              <a:gd name="T100" fmla="*/ 75425 w 305757"/>
              <a:gd name="T101" fmla="*/ 258141 h 305722"/>
              <a:gd name="T102" fmla="*/ 12345 w 305757"/>
              <a:gd name="T103" fmla="*/ 296350 h 305722"/>
              <a:gd name="T104" fmla="*/ 130935 w 305757"/>
              <a:gd name="T105" fmla="*/ 278327 h 305722"/>
              <a:gd name="T106" fmla="*/ 120843 w 305757"/>
              <a:gd name="T107" fmla="*/ 234351 h 305722"/>
              <a:gd name="T108" fmla="*/ 45507 w 305757"/>
              <a:gd name="T109" fmla="*/ 207317 h 305722"/>
              <a:gd name="T110" fmla="*/ 72541 w 305757"/>
              <a:gd name="T111" fmla="*/ 158656 h 305722"/>
              <a:gd name="T112" fmla="*/ 164097 w 305757"/>
              <a:gd name="T113" fmla="*/ 126215 h 305722"/>
              <a:gd name="T114" fmla="*/ 93808 w 305757"/>
              <a:gd name="T115" fmla="*/ 142075 h 305722"/>
              <a:gd name="T116" fmla="*/ 137784 w 305757"/>
              <a:gd name="T117" fmla="*/ 3299 h 305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05757" h="305722">
                <a:moveTo>
                  <a:pt x="36174" y="272745"/>
                </a:moveTo>
                <a:lnTo>
                  <a:pt x="110562" y="272745"/>
                </a:lnTo>
                <a:cubicBezTo>
                  <a:pt x="113089" y="272745"/>
                  <a:pt x="115256" y="274862"/>
                  <a:pt x="115256" y="277331"/>
                </a:cubicBezTo>
                <a:cubicBezTo>
                  <a:pt x="115256" y="279801"/>
                  <a:pt x="113089" y="281917"/>
                  <a:pt x="110562" y="281917"/>
                </a:cubicBezTo>
                <a:lnTo>
                  <a:pt x="36174" y="281917"/>
                </a:lnTo>
                <a:cubicBezTo>
                  <a:pt x="33646" y="281917"/>
                  <a:pt x="31479" y="279801"/>
                  <a:pt x="31479" y="277331"/>
                </a:cubicBezTo>
                <a:cubicBezTo>
                  <a:pt x="31479" y="274862"/>
                  <a:pt x="33646" y="272745"/>
                  <a:pt x="36174" y="272745"/>
                </a:cubicBezTo>
                <a:close/>
                <a:moveTo>
                  <a:pt x="187527" y="234351"/>
                </a:moveTo>
                <a:cubicBezTo>
                  <a:pt x="190411" y="239037"/>
                  <a:pt x="191853" y="245165"/>
                  <a:pt x="191853" y="252374"/>
                </a:cubicBezTo>
                <a:lnTo>
                  <a:pt x="191853" y="278327"/>
                </a:lnTo>
                <a:cubicBezTo>
                  <a:pt x="191853" y="285176"/>
                  <a:pt x="190411" y="291664"/>
                  <a:pt x="187527" y="296350"/>
                </a:cubicBezTo>
                <a:lnTo>
                  <a:pt x="211317" y="296350"/>
                </a:lnTo>
                <a:cubicBezTo>
                  <a:pt x="216003" y="296350"/>
                  <a:pt x="221050" y="288780"/>
                  <a:pt x="221050" y="278327"/>
                </a:cubicBezTo>
                <a:lnTo>
                  <a:pt x="221050" y="252374"/>
                </a:lnTo>
                <a:cubicBezTo>
                  <a:pt x="221050" y="241560"/>
                  <a:pt x="216003" y="234351"/>
                  <a:pt x="211317" y="234351"/>
                </a:cubicBezTo>
                <a:lnTo>
                  <a:pt x="187527" y="234351"/>
                </a:lnTo>
                <a:close/>
                <a:moveTo>
                  <a:pt x="135261" y="234351"/>
                </a:moveTo>
                <a:cubicBezTo>
                  <a:pt x="138145" y="239037"/>
                  <a:pt x="139947" y="245165"/>
                  <a:pt x="139947" y="252374"/>
                </a:cubicBezTo>
                <a:lnTo>
                  <a:pt x="139947" y="278327"/>
                </a:lnTo>
                <a:cubicBezTo>
                  <a:pt x="139947" y="285176"/>
                  <a:pt x="138145" y="291664"/>
                  <a:pt x="135261" y="296350"/>
                </a:cubicBezTo>
                <a:lnTo>
                  <a:pt x="173109" y="296350"/>
                </a:lnTo>
                <a:cubicBezTo>
                  <a:pt x="177795" y="296350"/>
                  <a:pt x="182481" y="288780"/>
                  <a:pt x="182481" y="278327"/>
                </a:cubicBezTo>
                <a:lnTo>
                  <a:pt x="182481" y="252374"/>
                </a:lnTo>
                <a:cubicBezTo>
                  <a:pt x="182481" y="241560"/>
                  <a:pt x="177795" y="234351"/>
                  <a:pt x="173109" y="234351"/>
                </a:cubicBezTo>
                <a:lnTo>
                  <a:pt x="135261" y="234351"/>
                </a:lnTo>
                <a:close/>
                <a:moveTo>
                  <a:pt x="77093" y="202895"/>
                </a:moveTo>
                <a:lnTo>
                  <a:pt x="205806" y="202895"/>
                </a:lnTo>
                <a:cubicBezTo>
                  <a:pt x="208336" y="202895"/>
                  <a:pt x="210506" y="205012"/>
                  <a:pt x="210506" y="207481"/>
                </a:cubicBezTo>
                <a:cubicBezTo>
                  <a:pt x="210506" y="209950"/>
                  <a:pt x="208336" y="212067"/>
                  <a:pt x="205806" y="212067"/>
                </a:cubicBezTo>
                <a:lnTo>
                  <a:pt x="77093" y="212067"/>
                </a:lnTo>
                <a:cubicBezTo>
                  <a:pt x="74562" y="212067"/>
                  <a:pt x="72754" y="209950"/>
                  <a:pt x="72754" y="207481"/>
                </a:cubicBezTo>
                <a:cubicBezTo>
                  <a:pt x="72754" y="205012"/>
                  <a:pt x="74562" y="202895"/>
                  <a:pt x="77093" y="202895"/>
                </a:cubicBezTo>
                <a:close/>
                <a:moveTo>
                  <a:pt x="72541" y="167667"/>
                </a:moveTo>
                <a:cubicBezTo>
                  <a:pt x="62809" y="167667"/>
                  <a:pt x="54879" y="175958"/>
                  <a:pt x="54879" y="185690"/>
                </a:cubicBezTo>
                <a:lnTo>
                  <a:pt x="54879" y="207317"/>
                </a:lnTo>
                <a:cubicBezTo>
                  <a:pt x="54879" y="217049"/>
                  <a:pt x="62809" y="225340"/>
                  <a:pt x="72541" y="225340"/>
                </a:cubicBezTo>
                <a:lnTo>
                  <a:pt x="173109" y="225340"/>
                </a:lnTo>
                <a:lnTo>
                  <a:pt x="211317" y="225340"/>
                </a:lnTo>
                <a:lnTo>
                  <a:pt x="246281" y="225340"/>
                </a:lnTo>
                <a:cubicBezTo>
                  <a:pt x="239072" y="214526"/>
                  <a:pt x="236549" y="201910"/>
                  <a:pt x="237991" y="190015"/>
                </a:cubicBezTo>
                <a:lnTo>
                  <a:pt x="118680" y="190015"/>
                </a:lnTo>
                <a:cubicBezTo>
                  <a:pt x="116157" y="190015"/>
                  <a:pt x="113994" y="187853"/>
                  <a:pt x="113994" y="185329"/>
                </a:cubicBezTo>
                <a:cubicBezTo>
                  <a:pt x="113994" y="182806"/>
                  <a:pt x="116157" y="180643"/>
                  <a:pt x="118680" y="180643"/>
                </a:cubicBezTo>
                <a:lnTo>
                  <a:pt x="240154" y="180643"/>
                </a:lnTo>
                <a:cubicBezTo>
                  <a:pt x="241596" y="175958"/>
                  <a:pt x="243398" y="171992"/>
                  <a:pt x="246281" y="167667"/>
                </a:cubicBezTo>
                <a:lnTo>
                  <a:pt x="72541" y="167667"/>
                </a:lnTo>
                <a:close/>
                <a:moveTo>
                  <a:pt x="137424" y="34299"/>
                </a:moveTo>
                <a:lnTo>
                  <a:pt x="104262" y="132342"/>
                </a:lnTo>
                <a:lnTo>
                  <a:pt x="167702" y="115761"/>
                </a:lnTo>
                <a:cubicBezTo>
                  <a:pt x="168062" y="115401"/>
                  <a:pt x="168783" y="115401"/>
                  <a:pt x="169144" y="115401"/>
                </a:cubicBezTo>
                <a:cubicBezTo>
                  <a:pt x="170225" y="115401"/>
                  <a:pt x="171307" y="115761"/>
                  <a:pt x="171667" y="116482"/>
                </a:cubicBezTo>
                <a:cubicBezTo>
                  <a:pt x="173109" y="117203"/>
                  <a:pt x="173830" y="118645"/>
                  <a:pt x="173830" y="120087"/>
                </a:cubicBezTo>
                <a:lnTo>
                  <a:pt x="172748" y="158656"/>
                </a:lnTo>
                <a:lnTo>
                  <a:pt x="181399" y="158656"/>
                </a:lnTo>
                <a:lnTo>
                  <a:pt x="205550" y="89088"/>
                </a:lnTo>
                <a:lnTo>
                  <a:pt x="142110" y="106029"/>
                </a:lnTo>
                <a:cubicBezTo>
                  <a:pt x="140668" y="106390"/>
                  <a:pt x="138865" y="106029"/>
                  <a:pt x="137784" y="105308"/>
                </a:cubicBezTo>
                <a:cubicBezTo>
                  <a:pt x="136703" y="104227"/>
                  <a:pt x="135982" y="102785"/>
                  <a:pt x="135982" y="101343"/>
                </a:cubicBezTo>
                <a:lnTo>
                  <a:pt x="137424" y="34299"/>
                </a:lnTo>
                <a:close/>
                <a:moveTo>
                  <a:pt x="143191" y="55"/>
                </a:moveTo>
                <a:cubicBezTo>
                  <a:pt x="145354" y="416"/>
                  <a:pt x="147156" y="2218"/>
                  <a:pt x="147156" y="4741"/>
                </a:cubicBezTo>
                <a:lnTo>
                  <a:pt x="145714" y="95576"/>
                </a:lnTo>
                <a:lnTo>
                  <a:pt x="211678" y="77914"/>
                </a:lnTo>
                <a:cubicBezTo>
                  <a:pt x="213480" y="77553"/>
                  <a:pt x="214922" y="77914"/>
                  <a:pt x="216364" y="79355"/>
                </a:cubicBezTo>
                <a:cubicBezTo>
                  <a:pt x="217445" y="80437"/>
                  <a:pt x="217805" y="82239"/>
                  <a:pt x="217084" y="83681"/>
                </a:cubicBezTo>
                <a:lnTo>
                  <a:pt x="191492" y="158656"/>
                </a:lnTo>
                <a:lnTo>
                  <a:pt x="255653" y="158656"/>
                </a:lnTo>
                <a:cubicBezTo>
                  <a:pt x="257456" y="158656"/>
                  <a:pt x="259258" y="159737"/>
                  <a:pt x="259979" y="161539"/>
                </a:cubicBezTo>
                <a:cubicBezTo>
                  <a:pt x="260700" y="163342"/>
                  <a:pt x="260700" y="165144"/>
                  <a:pt x="258897" y="166586"/>
                </a:cubicBezTo>
                <a:cubicBezTo>
                  <a:pt x="242677" y="183167"/>
                  <a:pt x="242677" y="209840"/>
                  <a:pt x="258897" y="226421"/>
                </a:cubicBezTo>
                <a:cubicBezTo>
                  <a:pt x="260700" y="227863"/>
                  <a:pt x="260700" y="230026"/>
                  <a:pt x="259979" y="231468"/>
                </a:cubicBezTo>
                <a:cubicBezTo>
                  <a:pt x="259618" y="233270"/>
                  <a:pt x="257816" y="234351"/>
                  <a:pt x="256014" y="234351"/>
                </a:cubicBezTo>
                <a:lnTo>
                  <a:pt x="225735" y="234351"/>
                </a:lnTo>
                <a:cubicBezTo>
                  <a:pt x="228619" y="239037"/>
                  <a:pt x="230061" y="245165"/>
                  <a:pt x="230061" y="252374"/>
                </a:cubicBezTo>
                <a:lnTo>
                  <a:pt x="230061" y="278327"/>
                </a:lnTo>
                <a:cubicBezTo>
                  <a:pt x="230061" y="285176"/>
                  <a:pt x="228619" y="291664"/>
                  <a:pt x="225735" y="296350"/>
                </a:cubicBezTo>
                <a:lnTo>
                  <a:pt x="286653" y="296350"/>
                </a:lnTo>
                <a:cubicBezTo>
                  <a:pt x="291339" y="296350"/>
                  <a:pt x="296385" y="288780"/>
                  <a:pt x="296385" y="278327"/>
                </a:cubicBezTo>
                <a:lnTo>
                  <a:pt x="296385" y="252374"/>
                </a:lnTo>
                <a:cubicBezTo>
                  <a:pt x="296385" y="241560"/>
                  <a:pt x="291339" y="234351"/>
                  <a:pt x="286653" y="234351"/>
                </a:cubicBezTo>
                <a:lnTo>
                  <a:pt x="271874" y="234351"/>
                </a:lnTo>
                <a:cubicBezTo>
                  <a:pt x="269351" y="234351"/>
                  <a:pt x="267188" y="232549"/>
                  <a:pt x="267188" y="229665"/>
                </a:cubicBezTo>
                <a:cubicBezTo>
                  <a:pt x="267188" y="227142"/>
                  <a:pt x="269351" y="225340"/>
                  <a:pt x="271874" y="225340"/>
                </a:cubicBezTo>
                <a:lnTo>
                  <a:pt x="286653" y="225340"/>
                </a:lnTo>
                <a:cubicBezTo>
                  <a:pt x="297466" y="225340"/>
                  <a:pt x="305757" y="237235"/>
                  <a:pt x="305757" y="252374"/>
                </a:cubicBezTo>
                <a:lnTo>
                  <a:pt x="305757" y="278327"/>
                </a:lnTo>
                <a:cubicBezTo>
                  <a:pt x="305757" y="293466"/>
                  <a:pt x="297466" y="305722"/>
                  <a:pt x="286653" y="305722"/>
                </a:cubicBezTo>
                <a:lnTo>
                  <a:pt x="120843" y="305722"/>
                </a:lnTo>
                <a:lnTo>
                  <a:pt x="4775" y="305722"/>
                </a:lnTo>
                <a:cubicBezTo>
                  <a:pt x="2973" y="305722"/>
                  <a:pt x="1531" y="304640"/>
                  <a:pt x="810" y="303198"/>
                </a:cubicBezTo>
                <a:cubicBezTo>
                  <a:pt x="-271" y="301757"/>
                  <a:pt x="-271" y="299954"/>
                  <a:pt x="810" y="298513"/>
                </a:cubicBezTo>
                <a:cubicBezTo>
                  <a:pt x="11624" y="281571"/>
                  <a:pt x="11624" y="249130"/>
                  <a:pt x="810" y="232189"/>
                </a:cubicBezTo>
                <a:cubicBezTo>
                  <a:pt x="-271" y="230747"/>
                  <a:pt x="-271" y="228944"/>
                  <a:pt x="810" y="227503"/>
                </a:cubicBezTo>
                <a:cubicBezTo>
                  <a:pt x="1531" y="226061"/>
                  <a:pt x="2973" y="225340"/>
                  <a:pt x="4775" y="225340"/>
                </a:cubicBezTo>
                <a:lnTo>
                  <a:pt x="41182" y="225340"/>
                </a:lnTo>
                <a:cubicBezTo>
                  <a:pt x="43344" y="225340"/>
                  <a:pt x="45868" y="227142"/>
                  <a:pt x="45868" y="229665"/>
                </a:cubicBezTo>
                <a:cubicBezTo>
                  <a:pt x="45868" y="232549"/>
                  <a:pt x="43344" y="234351"/>
                  <a:pt x="41182" y="234351"/>
                </a:cubicBezTo>
                <a:lnTo>
                  <a:pt x="12345" y="234351"/>
                </a:lnTo>
                <a:cubicBezTo>
                  <a:pt x="14147" y="238677"/>
                  <a:pt x="15589" y="243723"/>
                  <a:pt x="16670" y="248769"/>
                </a:cubicBezTo>
                <a:lnTo>
                  <a:pt x="75425" y="248769"/>
                </a:lnTo>
                <a:cubicBezTo>
                  <a:pt x="77948" y="248769"/>
                  <a:pt x="80111" y="250932"/>
                  <a:pt x="80111" y="253455"/>
                </a:cubicBezTo>
                <a:cubicBezTo>
                  <a:pt x="80111" y="255979"/>
                  <a:pt x="77948" y="258141"/>
                  <a:pt x="75425" y="258141"/>
                </a:cubicBezTo>
                <a:lnTo>
                  <a:pt x="17752" y="258141"/>
                </a:lnTo>
                <a:cubicBezTo>
                  <a:pt x="18833" y="271478"/>
                  <a:pt x="17031" y="285176"/>
                  <a:pt x="12345" y="296350"/>
                </a:cubicBezTo>
                <a:lnTo>
                  <a:pt x="120843" y="296350"/>
                </a:lnTo>
                <a:cubicBezTo>
                  <a:pt x="125889" y="296350"/>
                  <a:pt x="130935" y="288780"/>
                  <a:pt x="130935" y="278327"/>
                </a:cubicBezTo>
                <a:lnTo>
                  <a:pt x="130935" y="252374"/>
                </a:lnTo>
                <a:cubicBezTo>
                  <a:pt x="130935" y="241560"/>
                  <a:pt x="125889" y="234351"/>
                  <a:pt x="120843" y="234351"/>
                </a:cubicBezTo>
                <a:lnTo>
                  <a:pt x="72541" y="234351"/>
                </a:lnTo>
                <a:cubicBezTo>
                  <a:pt x="57402" y="234351"/>
                  <a:pt x="45507" y="222096"/>
                  <a:pt x="45507" y="207317"/>
                </a:cubicBezTo>
                <a:lnTo>
                  <a:pt x="45507" y="185690"/>
                </a:lnTo>
                <a:cubicBezTo>
                  <a:pt x="45507" y="170911"/>
                  <a:pt x="57402" y="158656"/>
                  <a:pt x="72541" y="158656"/>
                </a:cubicBezTo>
                <a:lnTo>
                  <a:pt x="163737" y="158656"/>
                </a:lnTo>
                <a:lnTo>
                  <a:pt x="164097" y="126215"/>
                </a:lnTo>
                <a:lnTo>
                  <a:pt x="98134" y="143517"/>
                </a:lnTo>
                <a:cubicBezTo>
                  <a:pt x="96692" y="144237"/>
                  <a:pt x="94890" y="143517"/>
                  <a:pt x="93808" y="142075"/>
                </a:cubicBezTo>
                <a:cubicBezTo>
                  <a:pt x="92367" y="140993"/>
                  <a:pt x="92006" y="139191"/>
                  <a:pt x="92727" y="137749"/>
                </a:cubicBezTo>
                <a:lnTo>
                  <a:pt x="137784" y="3299"/>
                </a:lnTo>
                <a:cubicBezTo>
                  <a:pt x="138865" y="1137"/>
                  <a:pt x="141028" y="-305"/>
                  <a:pt x="143191" y="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00" name="Freeform 755">
            <a:extLst>
              <a:ext uri="{FF2B5EF4-FFF2-40B4-BE49-F238E27FC236}">
                <a16:creationId xmlns:a16="http://schemas.microsoft.com/office/drawing/2014/main" id="{193AA207-799A-8AB1-81EC-7140FC77C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69" y="9325817"/>
            <a:ext cx="641249" cy="599718"/>
          </a:xfrm>
          <a:custGeom>
            <a:avLst/>
            <a:gdLst>
              <a:gd name="T0" fmla="*/ 167809 w 306026"/>
              <a:gd name="T1" fmla="*/ 267053 h 296645"/>
              <a:gd name="T2" fmla="*/ 157705 w 306026"/>
              <a:gd name="T3" fmla="*/ 218334 h 296645"/>
              <a:gd name="T4" fmla="*/ 137856 w 306026"/>
              <a:gd name="T5" fmla="*/ 267053 h 296645"/>
              <a:gd name="T6" fmla="*/ 127391 w 306026"/>
              <a:gd name="T7" fmla="*/ 218334 h 296645"/>
              <a:gd name="T8" fmla="*/ 27788 w 306026"/>
              <a:gd name="T9" fmla="*/ 209312 h 296645"/>
              <a:gd name="T10" fmla="*/ 282930 w 306026"/>
              <a:gd name="T11" fmla="*/ 176832 h 296645"/>
              <a:gd name="T12" fmla="*/ 23097 w 306026"/>
              <a:gd name="T13" fmla="*/ 176832 h 296645"/>
              <a:gd name="T14" fmla="*/ 67906 w 306026"/>
              <a:gd name="T15" fmla="*/ 153955 h 296645"/>
              <a:gd name="T16" fmla="*/ 9525 w 306026"/>
              <a:gd name="T17" fmla="*/ 153955 h 296645"/>
              <a:gd name="T18" fmla="*/ 49004 w 306026"/>
              <a:gd name="T19" fmla="*/ 130319 h 296645"/>
              <a:gd name="T20" fmla="*/ 4617 w 306026"/>
              <a:gd name="T21" fmla="*/ 139491 h 296645"/>
              <a:gd name="T22" fmla="*/ 19037 w 306026"/>
              <a:gd name="T23" fmla="*/ 111269 h 296645"/>
              <a:gd name="T24" fmla="*/ 55210 w 306026"/>
              <a:gd name="T25" fmla="*/ 120441 h 296645"/>
              <a:gd name="T26" fmla="*/ 19037 w 306026"/>
              <a:gd name="T27" fmla="*/ 111269 h 296645"/>
              <a:gd name="T28" fmla="*/ 96355 w 306026"/>
              <a:gd name="T29" fmla="*/ 167449 h 296645"/>
              <a:gd name="T30" fmla="*/ 118730 w 306026"/>
              <a:gd name="T31" fmla="*/ 127391 h 296645"/>
              <a:gd name="T32" fmla="*/ 182605 w 306026"/>
              <a:gd name="T33" fmla="*/ 167449 h 296645"/>
              <a:gd name="T34" fmla="*/ 191627 w 306026"/>
              <a:gd name="T35" fmla="*/ 132083 h 296645"/>
              <a:gd name="T36" fmla="*/ 209311 w 306026"/>
              <a:gd name="T37" fmla="*/ 127391 h 296645"/>
              <a:gd name="T38" fmla="*/ 153805 w 306026"/>
              <a:gd name="T39" fmla="*/ 42581 h 296645"/>
              <a:gd name="T40" fmla="*/ 172734 w 306026"/>
              <a:gd name="T41" fmla="*/ 61874 h 296645"/>
              <a:gd name="T42" fmla="*/ 182198 w 306026"/>
              <a:gd name="T43" fmla="*/ 61874 h 296645"/>
              <a:gd name="T44" fmla="*/ 153805 w 306026"/>
              <a:gd name="T45" fmla="*/ 33481 h 296645"/>
              <a:gd name="T46" fmla="*/ 239624 w 306026"/>
              <a:gd name="T47" fmla="*/ 38975 h 296645"/>
              <a:gd name="T48" fmla="*/ 259473 w 306026"/>
              <a:gd name="T49" fmla="*/ 0 h 296645"/>
              <a:gd name="T50" fmla="*/ 291952 w 306026"/>
              <a:gd name="T51" fmla="*/ 167449 h 296645"/>
              <a:gd name="T52" fmla="*/ 301335 w 306026"/>
              <a:gd name="T53" fmla="*/ 176832 h 296645"/>
              <a:gd name="T54" fmla="*/ 282930 w 306026"/>
              <a:gd name="T55" fmla="*/ 217251 h 296645"/>
              <a:gd name="T56" fmla="*/ 273547 w 306026"/>
              <a:gd name="T57" fmla="*/ 291954 h 296645"/>
              <a:gd name="T58" fmla="*/ 209311 w 306026"/>
              <a:gd name="T59" fmla="*/ 262361 h 296645"/>
              <a:gd name="T60" fmla="*/ 200289 w 306026"/>
              <a:gd name="T61" fmla="*/ 218334 h 296645"/>
              <a:gd name="T62" fmla="*/ 167809 w 306026"/>
              <a:gd name="T63" fmla="*/ 276436 h 296645"/>
              <a:gd name="T64" fmla="*/ 118008 w 306026"/>
              <a:gd name="T65" fmla="*/ 256948 h 296645"/>
              <a:gd name="T66" fmla="*/ 104655 w 306026"/>
              <a:gd name="T67" fmla="*/ 262361 h 296645"/>
              <a:gd name="T68" fmla="*/ 95633 w 306026"/>
              <a:gd name="T69" fmla="*/ 218334 h 296645"/>
              <a:gd name="T70" fmla="*/ 27788 w 306026"/>
              <a:gd name="T71" fmla="*/ 296645 h 296645"/>
              <a:gd name="T72" fmla="*/ 13714 w 306026"/>
              <a:gd name="T73" fmla="*/ 204620 h 296645"/>
              <a:gd name="T74" fmla="*/ 0 w 306026"/>
              <a:gd name="T75" fmla="*/ 172141 h 296645"/>
              <a:gd name="T76" fmla="*/ 87333 w 306026"/>
              <a:gd name="T77" fmla="*/ 167449 h 296645"/>
              <a:gd name="T78" fmla="*/ 187297 w 306026"/>
              <a:gd name="T79" fmla="*/ 95994 h 296645"/>
              <a:gd name="T80" fmla="*/ 282930 w 306026"/>
              <a:gd name="T81" fmla="*/ 167449 h 296645"/>
              <a:gd name="T82" fmla="*/ 259473 w 306026"/>
              <a:gd name="T83" fmla="*/ 9022 h 296645"/>
              <a:gd name="T84" fmla="*/ 243845 w 306026"/>
              <a:gd name="T85" fmla="*/ 47761 h 296645"/>
              <a:gd name="T86" fmla="*/ 236737 w 306026"/>
              <a:gd name="T87" fmla="*/ 49080 h 296645"/>
              <a:gd name="T88" fmla="*/ 239985 w 306026"/>
              <a:gd name="T89" fmla="*/ 6495 h 296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06026" h="296645">
                <a:moveTo>
                  <a:pt x="157705" y="218334"/>
                </a:moveTo>
                <a:lnTo>
                  <a:pt x="157705" y="256948"/>
                </a:lnTo>
                <a:cubicBezTo>
                  <a:pt x="157705" y="262361"/>
                  <a:pt x="162035" y="267053"/>
                  <a:pt x="167809" y="267053"/>
                </a:cubicBezTo>
                <a:cubicBezTo>
                  <a:pt x="173583" y="267053"/>
                  <a:pt x="178275" y="262361"/>
                  <a:pt x="178275" y="256948"/>
                </a:cubicBezTo>
                <a:lnTo>
                  <a:pt x="178275" y="218334"/>
                </a:lnTo>
                <a:lnTo>
                  <a:pt x="157705" y="218334"/>
                </a:lnTo>
                <a:close/>
                <a:moveTo>
                  <a:pt x="127391" y="218334"/>
                </a:moveTo>
                <a:lnTo>
                  <a:pt x="127391" y="256948"/>
                </a:lnTo>
                <a:cubicBezTo>
                  <a:pt x="127391" y="262361"/>
                  <a:pt x="132082" y="267053"/>
                  <a:pt x="137856" y="267053"/>
                </a:cubicBezTo>
                <a:cubicBezTo>
                  <a:pt x="143630" y="267053"/>
                  <a:pt x="148322" y="262361"/>
                  <a:pt x="148322" y="256948"/>
                </a:cubicBezTo>
                <a:lnTo>
                  <a:pt x="148322" y="218334"/>
                </a:lnTo>
                <a:lnTo>
                  <a:pt x="127391" y="218334"/>
                </a:lnTo>
                <a:close/>
                <a:moveTo>
                  <a:pt x="23097" y="176832"/>
                </a:moveTo>
                <a:lnTo>
                  <a:pt x="23097" y="204620"/>
                </a:lnTo>
                <a:cubicBezTo>
                  <a:pt x="23097" y="206785"/>
                  <a:pt x="25262" y="209312"/>
                  <a:pt x="27788" y="209312"/>
                </a:cubicBezTo>
                <a:lnTo>
                  <a:pt x="278239" y="209312"/>
                </a:lnTo>
                <a:cubicBezTo>
                  <a:pt x="280765" y="209312"/>
                  <a:pt x="282930" y="206785"/>
                  <a:pt x="282930" y="204620"/>
                </a:cubicBezTo>
                <a:lnTo>
                  <a:pt x="282930" y="176832"/>
                </a:lnTo>
                <a:lnTo>
                  <a:pt x="187297" y="176832"/>
                </a:lnTo>
                <a:lnTo>
                  <a:pt x="118730" y="176832"/>
                </a:lnTo>
                <a:lnTo>
                  <a:pt x="23097" y="176832"/>
                </a:lnTo>
                <a:close/>
                <a:moveTo>
                  <a:pt x="14153" y="149369"/>
                </a:moveTo>
                <a:lnTo>
                  <a:pt x="63279" y="149369"/>
                </a:lnTo>
                <a:cubicBezTo>
                  <a:pt x="65770" y="149369"/>
                  <a:pt x="67906" y="151486"/>
                  <a:pt x="67906" y="153955"/>
                </a:cubicBezTo>
                <a:cubicBezTo>
                  <a:pt x="67906" y="156425"/>
                  <a:pt x="65770" y="158541"/>
                  <a:pt x="63279" y="158541"/>
                </a:cubicBezTo>
                <a:lnTo>
                  <a:pt x="14153" y="158541"/>
                </a:lnTo>
                <a:cubicBezTo>
                  <a:pt x="11661" y="158541"/>
                  <a:pt x="9525" y="156425"/>
                  <a:pt x="9525" y="153955"/>
                </a:cubicBezTo>
                <a:cubicBezTo>
                  <a:pt x="9525" y="151486"/>
                  <a:pt x="11661" y="149369"/>
                  <a:pt x="14153" y="149369"/>
                </a:cubicBezTo>
                <a:close/>
                <a:moveTo>
                  <a:pt x="4617" y="130319"/>
                </a:moveTo>
                <a:lnTo>
                  <a:pt x="49004" y="130319"/>
                </a:lnTo>
                <a:cubicBezTo>
                  <a:pt x="51490" y="130319"/>
                  <a:pt x="53620" y="132436"/>
                  <a:pt x="53620" y="134905"/>
                </a:cubicBezTo>
                <a:cubicBezTo>
                  <a:pt x="53620" y="137375"/>
                  <a:pt x="51490" y="139491"/>
                  <a:pt x="49004" y="139491"/>
                </a:cubicBezTo>
                <a:lnTo>
                  <a:pt x="4617" y="139491"/>
                </a:lnTo>
                <a:cubicBezTo>
                  <a:pt x="1776" y="139491"/>
                  <a:pt x="0" y="137375"/>
                  <a:pt x="0" y="134905"/>
                </a:cubicBezTo>
                <a:cubicBezTo>
                  <a:pt x="0" y="132436"/>
                  <a:pt x="1776" y="130319"/>
                  <a:pt x="4617" y="130319"/>
                </a:cubicBezTo>
                <a:close/>
                <a:moveTo>
                  <a:pt x="19037" y="111269"/>
                </a:moveTo>
                <a:lnTo>
                  <a:pt x="55210" y="111269"/>
                </a:lnTo>
                <a:cubicBezTo>
                  <a:pt x="58133" y="111269"/>
                  <a:pt x="59960" y="113386"/>
                  <a:pt x="59960" y="115855"/>
                </a:cubicBezTo>
                <a:cubicBezTo>
                  <a:pt x="59960" y="118325"/>
                  <a:pt x="58133" y="120441"/>
                  <a:pt x="55210" y="120441"/>
                </a:cubicBezTo>
                <a:lnTo>
                  <a:pt x="19037" y="120441"/>
                </a:lnTo>
                <a:cubicBezTo>
                  <a:pt x="16480" y="120441"/>
                  <a:pt x="14287" y="118325"/>
                  <a:pt x="14287" y="115855"/>
                </a:cubicBezTo>
                <a:cubicBezTo>
                  <a:pt x="14287" y="113386"/>
                  <a:pt x="16480" y="111269"/>
                  <a:pt x="19037" y="111269"/>
                </a:cubicBezTo>
                <a:close/>
                <a:moveTo>
                  <a:pt x="118730" y="105377"/>
                </a:moveTo>
                <a:cubicBezTo>
                  <a:pt x="106460" y="105377"/>
                  <a:pt x="96355" y="115121"/>
                  <a:pt x="96355" y="127391"/>
                </a:cubicBezTo>
                <a:lnTo>
                  <a:pt x="96355" y="167449"/>
                </a:lnTo>
                <a:lnTo>
                  <a:pt x="114038" y="167449"/>
                </a:lnTo>
                <a:lnTo>
                  <a:pt x="114038" y="132083"/>
                </a:lnTo>
                <a:cubicBezTo>
                  <a:pt x="114038" y="129556"/>
                  <a:pt x="116204" y="127391"/>
                  <a:pt x="118730" y="127391"/>
                </a:cubicBezTo>
                <a:cubicBezTo>
                  <a:pt x="121256" y="127391"/>
                  <a:pt x="123421" y="129556"/>
                  <a:pt x="123421" y="132083"/>
                </a:cubicBezTo>
                <a:lnTo>
                  <a:pt x="123421" y="167449"/>
                </a:lnTo>
                <a:lnTo>
                  <a:pt x="182605" y="167449"/>
                </a:lnTo>
                <a:lnTo>
                  <a:pt x="182605" y="132083"/>
                </a:lnTo>
                <a:cubicBezTo>
                  <a:pt x="182605" y="129556"/>
                  <a:pt x="184410" y="127391"/>
                  <a:pt x="187297" y="127391"/>
                </a:cubicBezTo>
                <a:cubicBezTo>
                  <a:pt x="189823" y="127391"/>
                  <a:pt x="191627" y="129556"/>
                  <a:pt x="191627" y="132083"/>
                </a:cubicBezTo>
                <a:lnTo>
                  <a:pt x="191627" y="167449"/>
                </a:lnTo>
                <a:lnTo>
                  <a:pt x="209311" y="167449"/>
                </a:lnTo>
                <a:lnTo>
                  <a:pt x="209311" y="127391"/>
                </a:lnTo>
                <a:cubicBezTo>
                  <a:pt x="209311" y="115121"/>
                  <a:pt x="199206" y="105377"/>
                  <a:pt x="187297" y="105377"/>
                </a:cubicBezTo>
                <a:lnTo>
                  <a:pt x="118730" y="105377"/>
                </a:lnTo>
                <a:close/>
                <a:moveTo>
                  <a:pt x="153805" y="42581"/>
                </a:moveTo>
                <a:cubicBezTo>
                  <a:pt x="143249" y="42581"/>
                  <a:pt x="134513" y="50954"/>
                  <a:pt x="134513" y="61874"/>
                </a:cubicBezTo>
                <a:cubicBezTo>
                  <a:pt x="134513" y="72066"/>
                  <a:pt x="143249" y="80803"/>
                  <a:pt x="153805" y="80803"/>
                </a:cubicBezTo>
                <a:cubicBezTo>
                  <a:pt x="163998" y="80803"/>
                  <a:pt x="172734" y="72066"/>
                  <a:pt x="172734" y="61874"/>
                </a:cubicBezTo>
                <a:cubicBezTo>
                  <a:pt x="172734" y="50954"/>
                  <a:pt x="163998" y="42581"/>
                  <a:pt x="153805" y="42581"/>
                </a:cubicBezTo>
                <a:close/>
                <a:moveTo>
                  <a:pt x="153805" y="33481"/>
                </a:moveTo>
                <a:cubicBezTo>
                  <a:pt x="169458" y="33481"/>
                  <a:pt x="182198" y="45857"/>
                  <a:pt x="182198" y="61874"/>
                </a:cubicBezTo>
                <a:cubicBezTo>
                  <a:pt x="182198" y="77527"/>
                  <a:pt x="169458" y="90267"/>
                  <a:pt x="153805" y="90267"/>
                </a:cubicBezTo>
                <a:cubicBezTo>
                  <a:pt x="138153" y="90267"/>
                  <a:pt x="125412" y="77527"/>
                  <a:pt x="125412" y="61874"/>
                </a:cubicBezTo>
                <a:cubicBezTo>
                  <a:pt x="125412" y="45857"/>
                  <a:pt x="138153" y="33481"/>
                  <a:pt x="153805" y="33481"/>
                </a:cubicBezTo>
                <a:close/>
                <a:moveTo>
                  <a:pt x="225595" y="10510"/>
                </a:moveTo>
                <a:cubicBezTo>
                  <a:pt x="221490" y="10014"/>
                  <a:pt x="217250" y="10826"/>
                  <a:pt x="213641" y="12991"/>
                </a:cubicBezTo>
                <a:lnTo>
                  <a:pt x="239624" y="38975"/>
                </a:lnTo>
                <a:cubicBezTo>
                  <a:pt x="243955" y="31757"/>
                  <a:pt x="242872" y="22013"/>
                  <a:pt x="236737" y="15878"/>
                </a:cubicBezTo>
                <a:cubicBezTo>
                  <a:pt x="233670" y="12811"/>
                  <a:pt x="229700" y="11006"/>
                  <a:pt x="225595" y="10510"/>
                </a:cubicBezTo>
                <a:close/>
                <a:moveTo>
                  <a:pt x="259473" y="0"/>
                </a:moveTo>
                <a:cubicBezTo>
                  <a:pt x="277517" y="0"/>
                  <a:pt x="291952" y="14435"/>
                  <a:pt x="291952" y="32479"/>
                </a:cubicBezTo>
                <a:lnTo>
                  <a:pt x="291952" y="147916"/>
                </a:lnTo>
                <a:lnTo>
                  <a:pt x="291952" y="167449"/>
                </a:lnTo>
                <a:lnTo>
                  <a:pt x="301335" y="167449"/>
                </a:lnTo>
                <a:cubicBezTo>
                  <a:pt x="303861" y="167449"/>
                  <a:pt x="306026" y="169614"/>
                  <a:pt x="306026" y="172141"/>
                </a:cubicBezTo>
                <a:cubicBezTo>
                  <a:pt x="306026" y="174667"/>
                  <a:pt x="303861" y="176832"/>
                  <a:pt x="301335" y="176832"/>
                </a:cubicBezTo>
                <a:lnTo>
                  <a:pt x="291952" y="176832"/>
                </a:lnTo>
                <a:lnTo>
                  <a:pt x="291952" y="204620"/>
                </a:lnTo>
                <a:cubicBezTo>
                  <a:pt x="291952" y="210394"/>
                  <a:pt x="287982" y="215447"/>
                  <a:pt x="282930" y="217251"/>
                </a:cubicBezTo>
                <a:lnTo>
                  <a:pt x="282930" y="291954"/>
                </a:lnTo>
                <a:cubicBezTo>
                  <a:pt x="282930" y="294480"/>
                  <a:pt x="280765" y="296645"/>
                  <a:pt x="278239" y="296645"/>
                </a:cubicBezTo>
                <a:cubicBezTo>
                  <a:pt x="275712" y="296645"/>
                  <a:pt x="273547" y="294480"/>
                  <a:pt x="273547" y="291954"/>
                </a:cubicBezTo>
                <a:lnTo>
                  <a:pt x="273547" y="218334"/>
                </a:lnTo>
                <a:lnTo>
                  <a:pt x="209311" y="218334"/>
                </a:lnTo>
                <a:lnTo>
                  <a:pt x="209311" y="262361"/>
                </a:lnTo>
                <a:cubicBezTo>
                  <a:pt x="209311" y="264887"/>
                  <a:pt x="207145" y="267053"/>
                  <a:pt x="204980" y="267053"/>
                </a:cubicBezTo>
                <a:cubicBezTo>
                  <a:pt x="202454" y="267053"/>
                  <a:pt x="200289" y="264887"/>
                  <a:pt x="200289" y="262361"/>
                </a:cubicBezTo>
                <a:lnTo>
                  <a:pt x="200289" y="218334"/>
                </a:lnTo>
                <a:lnTo>
                  <a:pt x="187658" y="218334"/>
                </a:lnTo>
                <a:lnTo>
                  <a:pt x="187658" y="256948"/>
                </a:lnTo>
                <a:cubicBezTo>
                  <a:pt x="187658" y="267775"/>
                  <a:pt x="178636" y="276436"/>
                  <a:pt x="167809" y="276436"/>
                </a:cubicBezTo>
                <a:cubicBezTo>
                  <a:pt x="162035" y="276436"/>
                  <a:pt x="156622" y="273549"/>
                  <a:pt x="153013" y="269218"/>
                </a:cubicBezTo>
                <a:cubicBezTo>
                  <a:pt x="149405" y="273549"/>
                  <a:pt x="143991" y="276436"/>
                  <a:pt x="137856" y="276436"/>
                </a:cubicBezTo>
                <a:cubicBezTo>
                  <a:pt x="127030" y="276436"/>
                  <a:pt x="118008" y="267775"/>
                  <a:pt x="118008" y="256948"/>
                </a:cubicBezTo>
                <a:lnTo>
                  <a:pt x="118008" y="218334"/>
                </a:lnTo>
                <a:lnTo>
                  <a:pt x="104655" y="218334"/>
                </a:lnTo>
                <a:lnTo>
                  <a:pt x="104655" y="262361"/>
                </a:lnTo>
                <a:cubicBezTo>
                  <a:pt x="104655" y="264887"/>
                  <a:pt x="102851" y="267053"/>
                  <a:pt x="99964" y="267053"/>
                </a:cubicBezTo>
                <a:cubicBezTo>
                  <a:pt x="97438" y="267053"/>
                  <a:pt x="95633" y="264887"/>
                  <a:pt x="95633" y="262361"/>
                </a:cubicBezTo>
                <a:lnTo>
                  <a:pt x="95633" y="218334"/>
                </a:lnTo>
                <a:lnTo>
                  <a:pt x="32119" y="218334"/>
                </a:lnTo>
                <a:lnTo>
                  <a:pt x="32119" y="291954"/>
                </a:lnTo>
                <a:cubicBezTo>
                  <a:pt x="32119" y="294480"/>
                  <a:pt x="30314" y="296645"/>
                  <a:pt x="27788" y="296645"/>
                </a:cubicBezTo>
                <a:cubicBezTo>
                  <a:pt x="25262" y="296645"/>
                  <a:pt x="23097" y="294480"/>
                  <a:pt x="23097" y="291954"/>
                </a:cubicBezTo>
                <a:lnTo>
                  <a:pt x="23097" y="217251"/>
                </a:lnTo>
                <a:cubicBezTo>
                  <a:pt x="17683" y="215447"/>
                  <a:pt x="13714" y="210394"/>
                  <a:pt x="13714" y="204620"/>
                </a:cubicBezTo>
                <a:lnTo>
                  <a:pt x="13714" y="176832"/>
                </a:lnTo>
                <a:lnTo>
                  <a:pt x="4692" y="176832"/>
                </a:lnTo>
                <a:cubicBezTo>
                  <a:pt x="1805" y="176832"/>
                  <a:pt x="0" y="174667"/>
                  <a:pt x="0" y="172141"/>
                </a:cubicBezTo>
                <a:cubicBezTo>
                  <a:pt x="0" y="169614"/>
                  <a:pt x="1805" y="167449"/>
                  <a:pt x="4692" y="167449"/>
                </a:cubicBezTo>
                <a:lnTo>
                  <a:pt x="18405" y="167449"/>
                </a:lnTo>
                <a:lnTo>
                  <a:pt x="87333" y="167449"/>
                </a:lnTo>
                <a:lnTo>
                  <a:pt x="87333" y="127391"/>
                </a:lnTo>
                <a:cubicBezTo>
                  <a:pt x="87333" y="110069"/>
                  <a:pt x="101407" y="95994"/>
                  <a:pt x="118730" y="95994"/>
                </a:cubicBezTo>
                <a:lnTo>
                  <a:pt x="187297" y="95994"/>
                </a:lnTo>
                <a:cubicBezTo>
                  <a:pt x="204258" y="95994"/>
                  <a:pt x="218693" y="110069"/>
                  <a:pt x="218693" y="127391"/>
                </a:cubicBezTo>
                <a:lnTo>
                  <a:pt x="218693" y="167449"/>
                </a:lnTo>
                <a:lnTo>
                  <a:pt x="282930" y="167449"/>
                </a:lnTo>
                <a:lnTo>
                  <a:pt x="282930" y="129133"/>
                </a:lnTo>
                <a:lnTo>
                  <a:pt x="282930" y="32479"/>
                </a:lnTo>
                <a:cubicBezTo>
                  <a:pt x="282930" y="19487"/>
                  <a:pt x="272465" y="9022"/>
                  <a:pt x="259473" y="9022"/>
                </a:cubicBezTo>
                <a:cubicBezTo>
                  <a:pt x="254781" y="9022"/>
                  <a:pt x="250451" y="10465"/>
                  <a:pt x="246481" y="12991"/>
                </a:cubicBezTo>
                <a:cubicBezTo>
                  <a:pt x="250270" y="18585"/>
                  <a:pt x="251894" y="25171"/>
                  <a:pt x="251353" y="31577"/>
                </a:cubicBezTo>
                <a:lnTo>
                  <a:pt x="243845" y="47761"/>
                </a:lnTo>
                <a:lnTo>
                  <a:pt x="243233" y="49080"/>
                </a:lnTo>
                <a:cubicBezTo>
                  <a:pt x="242512" y="49801"/>
                  <a:pt x="241429" y="50523"/>
                  <a:pt x="239985" y="50523"/>
                </a:cubicBezTo>
                <a:cubicBezTo>
                  <a:pt x="238903" y="50523"/>
                  <a:pt x="237820" y="49801"/>
                  <a:pt x="236737" y="49080"/>
                </a:cubicBezTo>
                <a:lnTo>
                  <a:pt x="203536" y="15878"/>
                </a:lnTo>
                <a:cubicBezTo>
                  <a:pt x="201732" y="14074"/>
                  <a:pt x="201732" y="11187"/>
                  <a:pt x="203536" y="9383"/>
                </a:cubicBezTo>
                <a:cubicBezTo>
                  <a:pt x="213641" y="-722"/>
                  <a:pt x="228798" y="-1444"/>
                  <a:pt x="239985" y="6495"/>
                </a:cubicBezTo>
                <a:cubicBezTo>
                  <a:pt x="245399" y="2165"/>
                  <a:pt x="252255" y="0"/>
                  <a:pt x="2594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0B731E-7FD3-B673-7F04-4A4FFA67E20D}"/>
              </a:ext>
            </a:extLst>
          </p:cNvPr>
          <p:cNvSpPr txBox="1"/>
          <p:nvPr/>
        </p:nvSpPr>
        <p:spPr>
          <a:xfrm>
            <a:off x="2284009" y="4137086"/>
            <a:ext cx="5257992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latin typeface="Poppins" pitchFamily="2" charset="77"/>
                <a:cs typeface="Poppins" pitchFamily="2" charset="77"/>
              </a:rPr>
              <a:t>Clinical reasoning is the process of using all 3 sources to make an evidence informed decision on healthcare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7425D5F-A91F-4401-8059-F155A1216964}"/>
              </a:ext>
            </a:extLst>
          </p:cNvPr>
          <p:cNvSpPr txBox="1"/>
          <p:nvPr/>
        </p:nvSpPr>
        <p:spPr>
          <a:xfrm>
            <a:off x="2284009" y="4626599"/>
            <a:ext cx="5177232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latin typeface="Poppins" pitchFamily="2" charset="77"/>
                <a:cs typeface="Poppins" pitchFamily="2" charset="77"/>
              </a:rPr>
              <a:t>An absence of evidence informed practice, risks harming patients, and resulting poor healthcare outcomes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5827682-44EF-0FBE-A65B-9BDBB9952055}"/>
              </a:ext>
            </a:extLst>
          </p:cNvPr>
          <p:cNvSpPr txBox="1"/>
          <p:nvPr/>
        </p:nvSpPr>
        <p:spPr>
          <a:xfrm>
            <a:off x="45896" y="2150138"/>
            <a:ext cx="1735663" cy="1174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9" dirty="0">
                <a:latin typeface="Poppins" pitchFamily="2" charset="77"/>
                <a:cs typeface="Poppins" pitchFamily="2" charset="77"/>
              </a:rPr>
              <a:t>Evidence-based practice is informed by 3 different sources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281FEBC-CB80-E092-3041-9007218FE440}"/>
              </a:ext>
            </a:extLst>
          </p:cNvPr>
          <p:cNvGrpSpPr/>
          <p:nvPr/>
        </p:nvGrpSpPr>
        <p:grpSpPr>
          <a:xfrm>
            <a:off x="76737" y="4348604"/>
            <a:ext cx="1381468" cy="2197403"/>
            <a:chOff x="1515947" y="4927215"/>
            <a:chExt cx="4454812" cy="7085956"/>
          </a:xfrm>
        </p:grpSpPr>
        <p:sp>
          <p:nvSpPr>
            <p:cNvPr id="44" name="Freeform 381">
              <a:extLst>
                <a:ext uri="{FF2B5EF4-FFF2-40B4-BE49-F238E27FC236}">
                  <a16:creationId xmlns:a16="http://schemas.microsoft.com/office/drawing/2014/main" id="{023D3CCF-F81E-92A1-C9DF-75D92CC92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5947" y="9601748"/>
              <a:ext cx="4454812" cy="2296069"/>
            </a:xfrm>
            <a:custGeom>
              <a:avLst/>
              <a:gdLst>
                <a:gd name="T0" fmla="*/ 3575 w 3576"/>
                <a:gd name="T1" fmla="*/ 0 h 1845"/>
                <a:gd name="T2" fmla="*/ 0 w 3576"/>
                <a:gd name="T3" fmla="*/ 0 h 1845"/>
                <a:gd name="T4" fmla="*/ 0 w 3576"/>
                <a:gd name="T5" fmla="*/ 1844 h 1845"/>
                <a:gd name="T6" fmla="*/ 3575 w 3576"/>
                <a:gd name="T7" fmla="*/ 1844 h 1845"/>
                <a:gd name="T8" fmla="*/ 3575 w 3576"/>
                <a:gd name="T9" fmla="*/ 0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76" h="1845">
                  <a:moveTo>
                    <a:pt x="3575" y="0"/>
                  </a:moveTo>
                  <a:lnTo>
                    <a:pt x="0" y="0"/>
                  </a:lnTo>
                  <a:lnTo>
                    <a:pt x="0" y="1844"/>
                  </a:lnTo>
                  <a:lnTo>
                    <a:pt x="3575" y="1844"/>
                  </a:lnTo>
                  <a:lnTo>
                    <a:pt x="3575" y="0"/>
                  </a:lnTo>
                </a:path>
              </a:pathLst>
            </a:custGeom>
            <a:solidFill>
              <a:srgbClr val="FECE1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36" name="Freeform 382">
              <a:extLst>
                <a:ext uri="{FF2B5EF4-FFF2-40B4-BE49-F238E27FC236}">
                  <a16:creationId xmlns:a16="http://schemas.microsoft.com/office/drawing/2014/main" id="{EB1CE0FE-9E8E-5620-F3CE-47C7136BBD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5947" y="8777800"/>
              <a:ext cx="4454812" cy="823948"/>
            </a:xfrm>
            <a:custGeom>
              <a:avLst/>
              <a:gdLst>
                <a:gd name="T0" fmla="*/ 3575 w 3576"/>
                <a:gd name="T1" fmla="*/ 661 h 662"/>
                <a:gd name="T2" fmla="*/ 0 w 3576"/>
                <a:gd name="T3" fmla="*/ 661 h 662"/>
                <a:gd name="T4" fmla="*/ 0 w 3576"/>
                <a:gd name="T5" fmla="*/ 0 h 662"/>
                <a:gd name="T6" fmla="*/ 3575 w 3576"/>
                <a:gd name="T7" fmla="*/ 0 h 662"/>
                <a:gd name="T8" fmla="*/ 3575 w 3576"/>
                <a:gd name="T9" fmla="*/ 661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76" h="662">
                  <a:moveTo>
                    <a:pt x="3575" y="661"/>
                  </a:moveTo>
                  <a:lnTo>
                    <a:pt x="0" y="661"/>
                  </a:lnTo>
                  <a:lnTo>
                    <a:pt x="0" y="0"/>
                  </a:lnTo>
                  <a:lnTo>
                    <a:pt x="3575" y="0"/>
                  </a:lnTo>
                  <a:lnTo>
                    <a:pt x="3575" y="661"/>
                  </a:lnTo>
                </a:path>
              </a:pathLst>
            </a:custGeom>
            <a:solidFill>
              <a:srgbClr val="FECE1F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1116" dirty="0">
                <a:latin typeface="Poppins" pitchFamily="2" charset="77"/>
              </a:endParaRPr>
            </a:p>
          </p:txBody>
        </p:sp>
        <p:sp>
          <p:nvSpPr>
            <p:cNvPr id="138" name="Freeform 383">
              <a:extLst>
                <a:ext uri="{FF2B5EF4-FFF2-40B4-BE49-F238E27FC236}">
                  <a16:creationId xmlns:a16="http://schemas.microsoft.com/office/drawing/2014/main" id="{22A167DF-289C-2A90-6414-5D804201B0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5947" y="8063710"/>
              <a:ext cx="4454812" cy="719584"/>
            </a:xfrm>
            <a:custGeom>
              <a:avLst/>
              <a:gdLst>
                <a:gd name="T0" fmla="*/ 3175 w 3576"/>
                <a:gd name="T1" fmla="*/ 0 h 577"/>
                <a:gd name="T2" fmla="*/ 399 w 3576"/>
                <a:gd name="T3" fmla="*/ 0 h 577"/>
                <a:gd name="T4" fmla="*/ 399 w 3576"/>
                <a:gd name="T5" fmla="*/ 0 h 577"/>
                <a:gd name="T6" fmla="*/ 0 w 3576"/>
                <a:gd name="T7" fmla="*/ 399 h 577"/>
                <a:gd name="T8" fmla="*/ 0 w 3576"/>
                <a:gd name="T9" fmla="*/ 576 h 577"/>
                <a:gd name="T10" fmla="*/ 3575 w 3576"/>
                <a:gd name="T11" fmla="*/ 576 h 577"/>
                <a:gd name="T12" fmla="*/ 3575 w 3576"/>
                <a:gd name="T13" fmla="*/ 399 h 577"/>
                <a:gd name="T14" fmla="*/ 3575 w 3576"/>
                <a:gd name="T15" fmla="*/ 399 h 577"/>
                <a:gd name="T16" fmla="*/ 3175 w 3576"/>
                <a:gd name="T17" fmla="*/ 0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6" h="577">
                  <a:moveTo>
                    <a:pt x="3175" y="0"/>
                  </a:moveTo>
                  <a:lnTo>
                    <a:pt x="399" y="0"/>
                  </a:lnTo>
                  <a:lnTo>
                    <a:pt x="399" y="0"/>
                  </a:lnTo>
                  <a:cubicBezTo>
                    <a:pt x="179" y="0"/>
                    <a:pt x="0" y="179"/>
                    <a:pt x="0" y="399"/>
                  </a:cubicBezTo>
                  <a:lnTo>
                    <a:pt x="0" y="576"/>
                  </a:lnTo>
                  <a:lnTo>
                    <a:pt x="3575" y="576"/>
                  </a:lnTo>
                  <a:lnTo>
                    <a:pt x="3575" y="399"/>
                  </a:lnTo>
                  <a:lnTo>
                    <a:pt x="3575" y="399"/>
                  </a:lnTo>
                  <a:cubicBezTo>
                    <a:pt x="3575" y="179"/>
                    <a:pt x="3396" y="0"/>
                    <a:pt x="3175" y="0"/>
                  </a:cubicBezTo>
                </a:path>
              </a:pathLst>
            </a:custGeom>
            <a:solidFill>
              <a:srgbClr val="FECE1F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1116" dirty="0">
                <a:latin typeface="Poppins" pitchFamily="2" charset="77"/>
              </a:endParaRPr>
            </a:p>
          </p:txBody>
        </p:sp>
        <p:sp>
          <p:nvSpPr>
            <p:cNvPr id="142" name="Freeform 387">
              <a:extLst>
                <a:ext uri="{FF2B5EF4-FFF2-40B4-BE49-F238E27FC236}">
                  <a16:creationId xmlns:a16="http://schemas.microsoft.com/office/drawing/2014/main" id="{BFFA8EA3-F2AE-9263-0A78-7A7949C0B7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433" y="6025812"/>
              <a:ext cx="444931" cy="411973"/>
            </a:xfrm>
            <a:custGeom>
              <a:avLst/>
              <a:gdLst>
                <a:gd name="T0" fmla="*/ 75 w 357"/>
                <a:gd name="T1" fmla="*/ 286 h 329"/>
                <a:gd name="T2" fmla="*/ 69 w 357"/>
                <a:gd name="T3" fmla="*/ 221 h 329"/>
                <a:gd name="T4" fmla="*/ 49 w 357"/>
                <a:gd name="T5" fmla="*/ 113 h 329"/>
                <a:gd name="T6" fmla="*/ 1 w 357"/>
                <a:gd name="T7" fmla="*/ 25 h 329"/>
                <a:gd name="T8" fmla="*/ 1 w 357"/>
                <a:gd name="T9" fmla="*/ 25 h 329"/>
                <a:gd name="T10" fmla="*/ 96 w 357"/>
                <a:gd name="T11" fmla="*/ 41 h 329"/>
                <a:gd name="T12" fmla="*/ 96 w 357"/>
                <a:gd name="T13" fmla="*/ 41 h 329"/>
                <a:gd name="T14" fmla="*/ 127 w 357"/>
                <a:gd name="T15" fmla="*/ 123 h 329"/>
                <a:gd name="T16" fmla="*/ 148 w 357"/>
                <a:gd name="T17" fmla="*/ 36 h 329"/>
                <a:gd name="T18" fmla="*/ 331 w 357"/>
                <a:gd name="T19" fmla="*/ 0 h 329"/>
                <a:gd name="T20" fmla="*/ 356 w 357"/>
                <a:gd name="T21" fmla="*/ 275 h 329"/>
                <a:gd name="T22" fmla="*/ 271 w 357"/>
                <a:gd name="T23" fmla="*/ 328 h 329"/>
                <a:gd name="T24" fmla="*/ 75 w 357"/>
                <a:gd name="T25" fmla="*/ 286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7" h="329">
                  <a:moveTo>
                    <a:pt x="75" y="286"/>
                  </a:moveTo>
                  <a:lnTo>
                    <a:pt x="69" y="221"/>
                  </a:lnTo>
                  <a:lnTo>
                    <a:pt x="49" y="113"/>
                  </a:lnTo>
                  <a:lnTo>
                    <a:pt x="1" y="25"/>
                  </a:lnTo>
                  <a:lnTo>
                    <a:pt x="1" y="25"/>
                  </a:lnTo>
                  <a:cubicBezTo>
                    <a:pt x="0" y="4"/>
                    <a:pt x="69" y="20"/>
                    <a:pt x="96" y="41"/>
                  </a:cubicBezTo>
                  <a:lnTo>
                    <a:pt x="96" y="41"/>
                  </a:lnTo>
                  <a:cubicBezTo>
                    <a:pt x="129" y="67"/>
                    <a:pt x="127" y="123"/>
                    <a:pt x="127" y="123"/>
                  </a:cubicBezTo>
                  <a:lnTo>
                    <a:pt x="148" y="36"/>
                  </a:lnTo>
                  <a:lnTo>
                    <a:pt x="331" y="0"/>
                  </a:lnTo>
                  <a:lnTo>
                    <a:pt x="356" y="275"/>
                  </a:lnTo>
                  <a:lnTo>
                    <a:pt x="271" y="328"/>
                  </a:lnTo>
                  <a:lnTo>
                    <a:pt x="75" y="286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43" name="Freeform 388">
              <a:extLst>
                <a:ext uri="{FF2B5EF4-FFF2-40B4-BE49-F238E27FC236}">
                  <a16:creationId xmlns:a16="http://schemas.microsoft.com/office/drawing/2014/main" id="{67F5EB87-1FBD-66B9-7248-021E122655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433" y="6025812"/>
              <a:ext cx="444931" cy="411973"/>
            </a:xfrm>
            <a:custGeom>
              <a:avLst/>
              <a:gdLst>
                <a:gd name="T0" fmla="*/ 75 w 357"/>
                <a:gd name="T1" fmla="*/ 286 h 329"/>
                <a:gd name="T2" fmla="*/ 69 w 357"/>
                <a:gd name="T3" fmla="*/ 221 h 329"/>
                <a:gd name="T4" fmla="*/ 49 w 357"/>
                <a:gd name="T5" fmla="*/ 113 h 329"/>
                <a:gd name="T6" fmla="*/ 1 w 357"/>
                <a:gd name="T7" fmla="*/ 25 h 329"/>
                <a:gd name="T8" fmla="*/ 1 w 357"/>
                <a:gd name="T9" fmla="*/ 25 h 329"/>
                <a:gd name="T10" fmla="*/ 96 w 357"/>
                <a:gd name="T11" fmla="*/ 41 h 329"/>
                <a:gd name="T12" fmla="*/ 96 w 357"/>
                <a:gd name="T13" fmla="*/ 41 h 329"/>
                <a:gd name="T14" fmla="*/ 127 w 357"/>
                <a:gd name="T15" fmla="*/ 123 h 329"/>
                <a:gd name="T16" fmla="*/ 148 w 357"/>
                <a:gd name="T17" fmla="*/ 36 h 329"/>
                <a:gd name="T18" fmla="*/ 331 w 357"/>
                <a:gd name="T19" fmla="*/ 0 h 329"/>
                <a:gd name="T20" fmla="*/ 356 w 357"/>
                <a:gd name="T21" fmla="*/ 275 h 329"/>
                <a:gd name="T22" fmla="*/ 271 w 357"/>
                <a:gd name="T23" fmla="*/ 328 h 329"/>
                <a:gd name="T24" fmla="*/ 75 w 357"/>
                <a:gd name="T25" fmla="*/ 286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7" h="329">
                  <a:moveTo>
                    <a:pt x="75" y="286"/>
                  </a:moveTo>
                  <a:lnTo>
                    <a:pt x="69" y="221"/>
                  </a:lnTo>
                  <a:lnTo>
                    <a:pt x="49" y="113"/>
                  </a:lnTo>
                  <a:lnTo>
                    <a:pt x="1" y="25"/>
                  </a:lnTo>
                  <a:lnTo>
                    <a:pt x="1" y="25"/>
                  </a:lnTo>
                  <a:cubicBezTo>
                    <a:pt x="0" y="4"/>
                    <a:pt x="69" y="20"/>
                    <a:pt x="96" y="41"/>
                  </a:cubicBezTo>
                  <a:lnTo>
                    <a:pt x="96" y="41"/>
                  </a:lnTo>
                  <a:cubicBezTo>
                    <a:pt x="129" y="67"/>
                    <a:pt x="127" y="123"/>
                    <a:pt x="127" y="123"/>
                  </a:cubicBezTo>
                  <a:lnTo>
                    <a:pt x="148" y="36"/>
                  </a:lnTo>
                  <a:lnTo>
                    <a:pt x="331" y="0"/>
                  </a:lnTo>
                  <a:lnTo>
                    <a:pt x="356" y="275"/>
                  </a:lnTo>
                  <a:lnTo>
                    <a:pt x="271" y="328"/>
                  </a:lnTo>
                  <a:lnTo>
                    <a:pt x="75" y="286"/>
                  </a:lnTo>
                </a:path>
              </a:pathLst>
            </a:custGeom>
            <a:solidFill>
              <a:srgbClr val="FD5E3E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44" name="Freeform 389">
              <a:extLst>
                <a:ext uri="{FF2B5EF4-FFF2-40B4-BE49-F238E27FC236}">
                  <a16:creationId xmlns:a16="http://schemas.microsoft.com/office/drawing/2014/main" id="{0AB7A2CB-2185-2F8B-B40D-9AB8A7DA9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2446" y="6020319"/>
              <a:ext cx="455916" cy="428454"/>
            </a:xfrm>
            <a:custGeom>
              <a:avLst/>
              <a:gdLst>
                <a:gd name="T0" fmla="*/ 86 w 368"/>
                <a:gd name="T1" fmla="*/ 288 h 343"/>
                <a:gd name="T2" fmla="*/ 275 w 368"/>
                <a:gd name="T3" fmla="*/ 329 h 343"/>
                <a:gd name="T4" fmla="*/ 354 w 368"/>
                <a:gd name="T5" fmla="*/ 279 h 343"/>
                <a:gd name="T6" fmla="*/ 330 w 368"/>
                <a:gd name="T7" fmla="*/ 14 h 343"/>
                <a:gd name="T8" fmla="*/ 158 w 368"/>
                <a:gd name="T9" fmla="*/ 47 h 343"/>
                <a:gd name="T10" fmla="*/ 137 w 368"/>
                <a:gd name="T11" fmla="*/ 131 h 343"/>
                <a:gd name="T12" fmla="*/ 126 w 368"/>
                <a:gd name="T13" fmla="*/ 129 h 343"/>
                <a:gd name="T14" fmla="*/ 126 w 368"/>
                <a:gd name="T15" fmla="*/ 129 h 343"/>
                <a:gd name="T16" fmla="*/ 98 w 368"/>
                <a:gd name="T17" fmla="*/ 53 h 343"/>
                <a:gd name="T18" fmla="*/ 98 w 368"/>
                <a:gd name="T19" fmla="*/ 53 h 343"/>
                <a:gd name="T20" fmla="*/ 14 w 368"/>
                <a:gd name="T21" fmla="*/ 30 h 343"/>
                <a:gd name="T22" fmla="*/ 14 w 368"/>
                <a:gd name="T23" fmla="*/ 30 h 343"/>
                <a:gd name="T24" fmla="*/ 13 w 368"/>
                <a:gd name="T25" fmla="*/ 31 h 343"/>
                <a:gd name="T26" fmla="*/ 60 w 368"/>
                <a:gd name="T27" fmla="*/ 118 h 343"/>
                <a:gd name="T28" fmla="*/ 80 w 368"/>
                <a:gd name="T29" fmla="*/ 227 h 343"/>
                <a:gd name="T30" fmla="*/ 86 w 368"/>
                <a:gd name="T31" fmla="*/ 288 h 343"/>
                <a:gd name="T32" fmla="*/ 277 w 368"/>
                <a:gd name="T33" fmla="*/ 342 h 343"/>
                <a:gd name="T34" fmla="*/ 74 w 368"/>
                <a:gd name="T35" fmla="*/ 298 h 343"/>
                <a:gd name="T36" fmla="*/ 68 w 368"/>
                <a:gd name="T37" fmla="*/ 229 h 343"/>
                <a:gd name="T38" fmla="*/ 49 w 368"/>
                <a:gd name="T39" fmla="*/ 121 h 343"/>
                <a:gd name="T40" fmla="*/ 0 w 368"/>
                <a:gd name="T41" fmla="*/ 33 h 343"/>
                <a:gd name="T42" fmla="*/ 0 w 368"/>
                <a:gd name="T43" fmla="*/ 32 h 343"/>
                <a:gd name="T44" fmla="*/ 0 w 368"/>
                <a:gd name="T45" fmla="*/ 32 h 343"/>
                <a:gd name="T46" fmla="*/ 8 w 368"/>
                <a:gd name="T47" fmla="*/ 19 h 343"/>
                <a:gd name="T48" fmla="*/ 8 w 368"/>
                <a:gd name="T49" fmla="*/ 19 h 343"/>
                <a:gd name="T50" fmla="*/ 105 w 368"/>
                <a:gd name="T51" fmla="*/ 43 h 343"/>
                <a:gd name="T52" fmla="*/ 105 w 368"/>
                <a:gd name="T53" fmla="*/ 43 h 343"/>
                <a:gd name="T54" fmla="*/ 134 w 368"/>
                <a:gd name="T55" fmla="*/ 95 h 343"/>
                <a:gd name="T56" fmla="*/ 149 w 368"/>
                <a:gd name="T57" fmla="*/ 37 h 343"/>
                <a:gd name="T58" fmla="*/ 341 w 368"/>
                <a:gd name="T59" fmla="*/ 0 h 343"/>
                <a:gd name="T60" fmla="*/ 367 w 368"/>
                <a:gd name="T61" fmla="*/ 285 h 343"/>
                <a:gd name="T62" fmla="*/ 277 w 368"/>
                <a:gd name="T63" fmla="*/ 342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68" h="343">
                  <a:moveTo>
                    <a:pt x="86" y="288"/>
                  </a:moveTo>
                  <a:lnTo>
                    <a:pt x="275" y="329"/>
                  </a:lnTo>
                  <a:lnTo>
                    <a:pt x="354" y="279"/>
                  </a:lnTo>
                  <a:lnTo>
                    <a:pt x="330" y="14"/>
                  </a:lnTo>
                  <a:lnTo>
                    <a:pt x="158" y="47"/>
                  </a:lnTo>
                  <a:lnTo>
                    <a:pt x="137" y="131"/>
                  </a:lnTo>
                  <a:lnTo>
                    <a:pt x="126" y="129"/>
                  </a:lnTo>
                  <a:lnTo>
                    <a:pt x="126" y="129"/>
                  </a:lnTo>
                  <a:cubicBezTo>
                    <a:pt x="126" y="129"/>
                    <a:pt x="128" y="77"/>
                    <a:pt x="98" y="53"/>
                  </a:cubicBezTo>
                  <a:lnTo>
                    <a:pt x="98" y="53"/>
                  </a:lnTo>
                  <a:cubicBezTo>
                    <a:pt x="76" y="35"/>
                    <a:pt x="27" y="23"/>
                    <a:pt x="14" y="30"/>
                  </a:cubicBezTo>
                  <a:lnTo>
                    <a:pt x="14" y="30"/>
                  </a:lnTo>
                  <a:cubicBezTo>
                    <a:pt x="13" y="30"/>
                    <a:pt x="13" y="30"/>
                    <a:pt x="13" y="31"/>
                  </a:cubicBezTo>
                  <a:lnTo>
                    <a:pt x="60" y="118"/>
                  </a:lnTo>
                  <a:lnTo>
                    <a:pt x="80" y="227"/>
                  </a:lnTo>
                  <a:lnTo>
                    <a:pt x="86" y="288"/>
                  </a:lnTo>
                  <a:close/>
                  <a:moveTo>
                    <a:pt x="277" y="342"/>
                  </a:moveTo>
                  <a:lnTo>
                    <a:pt x="74" y="298"/>
                  </a:lnTo>
                  <a:lnTo>
                    <a:pt x="68" y="229"/>
                  </a:lnTo>
                  <a:lnTo>
                    <a:pt x="49" y="121"/>
                  </a:lnTo>
                  <a:lnTo>
                    <a:pt x="0" y="33"/>
                  </a:lnTo>
                  <a:lnTo>
                    <a:pt x="0" y="32"/>
                  </a:lnTo>
                  <a:lnTo>
                    <a:pt x="0" y="32"/>
                  </a:lnTo>
                  <a:cubicBezTo>
                    <a:pt x="0" y="27"/>
                    <a:pt x="3" y="22"/>
                    <a:pt x="8" y="19"/>
                  </a:cubicBezTo>
                  <a:lnTo>
                    <a:pt x="8" y="19"/>
                  </a:lnTo>
                  <a:cubicBezTo>
                    <a:pt x="28" y="10"/>
                    <a:pt x="82" y="25"/>
                    <a:pt x="105" y="43"/>
                  </a:cubicBezTo>
                  <a:lnTo>
                    <a:pt x="105" y="43"/>
                  </a:lnTo>
                  <a:cubicBezTo>
                    <a:pt x="122" y="57"/>
                    <a:pt x="130" y="77"/>
                    <a:pt x="134" y="95"/>
                  </a:cubicBezTo>
                  <a:lnTo>
                    <a:pt x="149" y="37"/>
                  </a:lnTo>
                  <a:lnTo>
                    <a:pt x="341" y="0"/>
                  </a:lnTo>
                  <a:lnTo>
                    <a:pt x="367" y="285"/>
                  </a:lnTo>
                  <a:lnTo>
                    <a:pt x="277" y="3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45" name="Freeform 390">
              <a:extLst>
                <a:ext uri="{FF2B5EF4-FFF2-40B4-BE49-F238E27FC236}">
                  <a16:creationId xmlns:a16="http://schemas.microsoft.com/office/drawing/2014/main" id="{20156AB4-5F36-0E2D-0082-AB2487C502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5540" y="11233168"/>
              <a:ext cx="708598" cy="554791"/>
            </a:xfrm>
            <a:custGeom>
              <a:avLst/>
              <a:gdLst>
                <a:gd name="T0" fmla="*/ 568 w 569"/>
                <a:gd name="T1" fmla="*/ 446 h 447"/>
                <a:gd name="T2" fmla="*/ 0 w 569"/>
                <a:gd name="T3" fmla="*/ 446 h 447"/>
                <a:gd name="T4" fmla="*/ 0 w 569"/>
                <a:gd name="T5" fmla="*/ 0 h 447"/>
                <a:gd name="T6" fmla="*/ 369 w 569"/>
                <a:gd name="T7" fmla="*/ 0 h 447"/>
                <a:gd name="T8" fmla="*/ 370 w 569"/>
                <a:gd name="T9" fmla="*/ 107 h 447"/>
                <a:gd name="T10" fmla="*/ 430 w 569"/>
                <a:gd name="T11" fmla="*/ 152 h 447"/>
                <a:gd name="T12" fmla="*/ 568 w 569"/>
                <a:gd name="T13" fmla="*/ 262 h 447"/>
                <a:gd name="T14" fmla="*/ 568 w 569"/>
                <a:gd name="T15" fmla="*/ 446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9" h="447">
                  <a:moveTo>
                    <a:pt x="568" y="446"/>
                  </a:moveTo>
                  <a:lnTo>
                    <a:pt x="0" y="446"/>
                  </a:lnTo>
                  <a:lnTo>
                    <a:pt x="0" y="0"/>
                  </a:lnTo>
                  <a:lnTo>
                    <a:pt x="369" y="0"/>
                  </a:lnTo>
                  <a:lnTo>
                    <a:pt x="370" y="107"/>
                  </a:lnTo>
                  <a:lnTo>
                    <a:pt x="430" y="152"/>
                  </a:lnTo>
                  <a:lnTo>
                    <a:pt x="568" y="262"/>
                  </a:lnTo>
                  <a:lnTo>
                    <a:pt x="568" y="446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46" name="Freeform 391">
              <a:extLst>
                <a:ext uri="{FF2B5EF4-FFF2-40B4-BE49-F238E27FC236}">
                  <a16:creationId xmlns:a16="http://schemas.microsoft.com/office/drawing/2014/main" id="{75DCCC7C-F240-0F5F-8F8F-6F51555E5A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5682" y="11359503"/>
              <a:ext cx="1202966" cy="532821"/>
            </a:xfrm>
            <a:custGeom>
              <a:avLst/>
              <a:gdLst>
                <a:gd name="T0" fmla="*/ 785 w 967"/>
                <a:gd name="T1" fmla="*/ 150 h 427"/>
                <a:gd name="T2" fmla="*/ 702 w 967"/>
                <a:gd name="T3" fmla="*/ 141 h 427"/>
                <a:gd name="T4" fmla="*/ 693 w 967"/>
                <a:gd name="T5" fmla="*/ 105 h 427"/>
                <a:gd name="T6" fmla="*/ 561 w 967"/>
                <a:gd name="T7" fmla="*/ 5 h 427"/>
                <a:gd name="T8" fmla="*/ 561 w 967"/>
                <a:gd name="T9" fmla="*/ 5 h 427"/>
                <a:gd name="T10" fmla="*/ 544 w 967"/>
                <a:gd name="T11" fmla="*/ 1 h 427"/>
                <a:gd name="T12" fmla="*/ 435 w 967"/>
                <a:gd name="T13" fmla="*/ 27 h 427"/>
                <a:gd name="T14" fmla="*/ 435 w 967"/>
                <a:gd name="T15" fmla="*/ 27 h 427"/>
                <a:gd name="T16" fmla="*/ 426 w 967"/>
                <a:gd name="T17" fmla="*/ 62 h 427"/>
                <a:gd name="T18" fmla="*/ 506 w 967"/>
                <a:gd name="T19" fmla="*/ 129 h 427"/>
                <a:gd name="T20" fmla="*/ 511 w 967"/>
                <a:gd name="T21" fmla="*/ 171 h 427"/>
                <a:gd name="T22" fmla="*/ 112 w 967"/>
                <a:gd name="T23" fmla="*/ 171 h 427"/>
                <a:gd name="T24" fmla="*/ 112 w 967"/>
                <a:gd name="T25" fmla="*/ 171 h 427"/>
                <a:gd name="T26" fmla="*/ 0 w 967"/>
                <a:gd name="T27" fmla="*/ 283 h 427"/>
                <a:gd name="T28" fmla="*/ 0 w 967"/>
                <a:gd name="T29" fmla="*/ 426 h 427"/>
                <a:gd name="T30" fmla="*/ 966 w 967"/>
                <a:gd name="T31" fmla="*/ 426 h 427"/>
                <a:gd name="T32" fmla="*/ 966 w 967"/>
                <a:gd name="T33" fmla="*/ 353 h 427"/>
                <a:gd name="T34" fmla="*/ 966 w 967"/>
                <a:gd name="T35" fmla="*/ 353 h 427"/>
                <a:gd name="T36" fmla="*/ 785 w 967"/>
                <a:gd name="T37" fmla="*/ 15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67" h="427">
                  <a:moveTo>
                    <a:pt x="785" y="150"/>
                  </a:moveTo>
                  <a:lnTo>
                    <a:pt x="702" y="141"/>
                  </a:lnTo>
                  <a:lnTo>
                    <a:pt x="693" y="105"/>
                  </a:lnTo>
                  <a:lnTo>
                    <a:pt x="561" y="5"/>
                  </a:lnTo>
                  <a:lnTo>
                    <a:pt x="561" y="5"/>
                  </a:lnTo>
                  <a:cubicBezTo>
                    <a:pt x="556" y="1"/>
                    <a:pt x="550" y="0"/>
                    <a:pt x="544" y="1"/>
                  </a:cubicBezTo>
                  <a:lnTo>
                    <a:pt x="435" y="27"/>
                  </a:lnTo>
                  <a:lnTo>
                    <a:pt x="435" y="27"/>
                  </a:lnTo>
                  <a:cubicBezTo>
                    <a:pt x="418" y="30"/>
                    <a:pt x="413" y="51"/>
                    <a:pt x="426" y="62"/>
                  </a:cubicBezTo>
                  <a:lnTo>
                    <a:pt x="506" y="129"/>
                  </a:lnTo>
                  <a:lnTo>
                    <a:pt x="511" y="171"/>
                  </a:lnTo>
                  <a:lnTo>
                    <a:pt x="112" y="171"/>
                  </a:lnTo>
                  <a:lnTo>
                    <a:pt x="112" y="171"/>
                  </a:lnTo>
                  <a:cubicBezTo>
                    <a:pt x="51" y="171"/>
                    <a:pt x="0" y="221"/>
                    <a:pt x="0" y="283"/>
                  </a:cubicBezTo>
                  <a:lnTo>
                    <a:pt x="0" y="426"/>
                  </a:lnTo>
                  <a:lnTo>
                    <a:pt x="966" y="426"/>
                  </a:lnTo>
                  <a:lnTo>
                    <a:pt x="966" y="353"/>
                  </a:lnTo>
                  <a:lnTo>
                    <a:pt x="966" y="353"/>
                  </a:lnTo>
                  <a:cubicBezTo>
                    <a:pt x="966" y="249"/>
                    <a:pt x="888" y="162"/>
                    <a:pt x="785" y="150"/>
                  </a:cubicBezTo>
                </a:path>
              </a:pathLst>
            </a:custGeom>
            <a:solidFill>
              <a:srgbClr val="01BE9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47" name="Freeform 31">
              <a:extLst>
                <a:ext uri="{FF2B5EF4-FFF2-40B4-BE49-F238E27FC236}">
                  <a16:creationId xmlns:a16="http://schemas.microsoft.com/office/drawing/2014/main" id="{066CD0B7-3B98-6677-F542-B52CA2278E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3536" y="11360296"/>
              <a:ext cx="683867" cy="530780"/>
            </a:xfrm>
            <a:custGeom>
              <a:avLst/>
              <a:gdLst>
                <a:gd name="connsiteX0" fmla="*/ 596612 w 683867"/>
                <a:gd name="connsiteY0" fmla="*/ 247638 h 530780"/>
                <a:gd name="connsiteX1" fmla="*/ 683867 w 683867"/>
                <a:gd name="connsiteY1" fmla="*/ 439725 h 530780"/>
                <a:gd name="connsiteX2" fmla="*/ 683867 w 683867"/>
                <a:gd name="connsiteY2" fmla="*/ 530780 h 530780"/>
                <a:gd name="connsiteX3" fmla="*/ 384708 w 683867"/>
                <a:gd name="connsiteY3" fmla="*/ 530780 h 530780"/>
                <a:gd name="connsiteX4" fmla="*/ 384708 w 683867"/>
                <a:gd name="connsiteY4" fmla="*/ 525790 h 530780"/>
                <a:gd name="connsiteX5" fmla="*/ 549245 w 683867"/>
                <a:gd name="connsiteY5" fmla="*/ 248886 h 530780"/>
                <a:gd name="connsiteX6" fmla="*/ 596612 w 683867"/>
                <a:gd name="connsiteY6" fmla="*/ 247638 h 530780"/>
                <a:gd name="connsiteX7" fmla="*/ 155483 w 683867"/>
                <a:gd name="connsiteY7" fmla="*/ 448 h 530780"/>
                <a:gd name="connsiteX8" fmla="*/ 176569 w 683867"/>
                <a:gd name="connsiteY8" fmla="*/ 5417 h 530780"/>
                <a:gd name="connsiteX9" fmla="*/ 340296 w 683867"/>
                <a:gd name="connsiteY9" fmla="*/ 129640 h 530780"/>
                <a:gd name="connsiteX10" fmla="*/ 351459 w 683867"/>
                <a:gd name="connsiteY10" fmla="*/ 174360 h 530780"/>
                <a:gd name="connsiteX11" fmla="*/ 454408 w 683867"/>
                <a:gd name="connsiteY11" fmla="*/ 185540 h 530780"/>
                <a:gd name="connsiteX12" fmla="*/ 530070 w 683867"/>
                <a:gd name="connsiteY12" fmla="*/ 206658 h 530780"/>
                <a:gd name="connsiteX13" fmla="*/ 114551 w 683867"/>
                <a:gd name="connsiteY13" fmla="*/ 211627 h 530780"/>
                <a:gd name="connsiteX14" fmla="*/ 108349 w 683867"/>
                <a:gd name="connsiteY14" fmla="*/ 159454 h 530780"/>
                <a:gd name="connsiteX15" fmla="*/ 9121 w 683867"/>
                <a:gd name="connsiteY15" fmla="*/ 76224 h 530780"/>
                <a:gd name="connsiteX16" fmla="*/ 20284 w 683867"/>
                <a:gd name="connsiteY16" fmla="*/ 32746 h 530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83867" h="530780">
                  <a:moveTo>
                    <a:pt x="596612" y="247638"/>
                  </a:moveTo>
                  <a:cubicBezTo>
                    <a:pt x="650211" y="295036"/>
                    <a:pt x="683867" y="363639"/>
                    <a:pt x="683867" y="439725"/>
                  </a:cubicBezTo>
                  <a:lnTo>
                    <a:pt x="683867" y="530780"/>
                  </a:lnTo>
                  <a:lnTo>
                    <a:pt x="384708" y="530780"/>
                  </a:lnTo>
                  <a:cubicBezTo>
                    <a:pt x="384708" y="529532"/>
                    <a:pt x="384708" y="528285"/>
                    <a:pt x="384708" y="525790"/>
                  </a:cubicBezTo>
                  <a:cubicBezTo>
                    <a:pt x="361024" y="392327"/>
                    <a:pt x="435814" y="268843"/>
                    <a:pt x="549245" y="248886"/>
                  </a:cubicBezTo>
                  <a:cubicBezTo>
                    <a:pt x="565450" y="247638"/>
                    <a:pt x="581654" y="246391"/>
                    <a:pt x="596612" y="247638"/>
                  </a:cubicBezTo>
                  <a:close/>
                  <a:moveTo>
                    <a:pt x="155483" y="448"/>
                  </a:moveTo>
                  <a:cubicBezTo>
                    <a:pt x="162925" y="-794"/>
                    <a:pt x="170367" y="448"/>
                    <a:pt x="176569" y="5417"/>
                  </a:cubicBezTo>
                  <a:lnTo>
                    <a:pt x="340296" y="129640"/>
                  </a:lnTo>
                  <a:lnTo>
                    <a:pt x="351459" y="174360"/>
                  </a:lnTo>
                  <a:lnTo>
                    <a:pt x="454408" y="185540"/>
                  </a:lnTo>
                  <a:cubicBezTo>
                    <a:pt x="481696" y="189267"/>
                    <a:pt x="506503" y="196721"/>
                    <a:pt x="530070" y="206658"/>
                  </a:cubicBezTo>
                  <a:cubicBezTo>
                    <a:pt x="319210" y="349515"/>
                    <a:pt x="114551" y="211627"/>
                    <a:pt x="114551" y="211627"/>
                  </a:cubicBezTo>
                  <a:lnTo>
                    <a:pt x="108349" y="159454"/>
                  </a:lnTo>
                  <a:lnTo>
                    <a:pt x="9121" y="76224"/>
                  </a:lnTo>
                  <a:cubicBezTo>
                    <a:pt x="-7004" y="62560"/>
                    <a:pt x="-802" y="36473"/>
                    <a:pt x="20284" y="32746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48" name="Freeform 32">
              <a:extLst>
                <a:ext uri="{FF2B5EF4-FFF2-40B4-BE49-F238E27FC236}">
                  <a16:creationId xmlns:a16="http://schemas.microsoft.com/office/drawing/2014/main" id="{1ABD851C-37F4-4DFF-4B36-049B354EF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5682" y="11476936"/>
              <a:ext cx="1201722" cy="414197"/>
            </a:xfrm>
            <a:custGeom>
              <a:avLst/>
              <a:gdLst>
                <a:gd name="connsiteX0" fmla="*/ 0 w 1201722"/>
                <a:gd name="connsiteY0" fmla="*/ 360461 h 414197"/>
                <a:gd name="connsiteX1" fmla="*/ 1201722 w 1201722"/>
                <a:gd name="connsiteY1" fmla="*/ 360461 h 414197"/>
                <a:gd name="connsiteX2" fmla="*/ 1201722 w 1201722"/>
                <a:gd name="connsiteY2" fmla="*/ 414197 h 414197"/>
                <a:gd name="connsiteX3" fmla="*/ 0 w 1201722"/>
                <a:gd name="connsiteY3" fmla="*/ 414197 h 414197"/>
                <a:gd name="connsiteX4" fmla="*/ 968618 w 1201722"/>
                <a:gd name="connsiteY4" fmla="*/ 44375 h 414197"/>
                <a:gd name="connsiteX5" fmla="*/ 994747 w 1201722"/>
                <a:gd name="connsiteY5" fmla="*/ 60697 h 414197"/>
                <a:gd name="connsiteX6" fmla="*/ 978572 w 1201722"/>
                <a:gd name="connsiteY6" fmla="*/ 88319 h 414197"/>
                <a:gd name="connsiteX7" fmla="*/ 803132 w 1201722"/>
                <a:gd name="connsiteY7" fmla="*/ 127241 h 414197"/>
                <a:gd name="connsiteX8" fmla="*/ 799399 w 1201722"/>
                <a:gd name="connsiteY8" fmla="*/ 128496 h 414197"/>
                <a:gd name="connsiteX9" fmla="*/ 777003 w 1201722"/>
                <a:gd name="connsiteY9" fmla="*/ 110919 h 414197"/>
                <a:gd name="connsiteX10" fmla="*/ 794422 w 1201722"/>
                <a:gd name="connsiteY10" fmla="*/ 83297 h 414197"/>
                <a:gd name="connsiteX11" fmla="*/ 881808 w 1201722"/>
                <a:gd name="connsiteY11" fmla="*/ 432 h 414197"/>
                <a:gd name="connsiteX12" fmla="*/ 908083 w 1201722"/>
                <a:gd name="connsiteY12" fmla="*/ 18010 h 414197"/>
                <a:gd name="connsiteX13" fmla="*/ 890566 w 1201722"/>
                <a:gd name="connsiteY13" fmla="*/ 45632 h 414197"/>
                <a:gd name="connsiteX14" fmla="*/ 716654 w 1201722"/>
                <a:gd name="connsiteY14" fmla="*/ 84553 h 414197"/>
                <a:gd name="connsiteX15" fmla="*/ 711650 w 1201722"/>
                <a:gd name="connsiteY15" fmla="*/ 84553 h 414197"/>
                <a:gd name="connsiteX16" fmla="*/ 689129 w 1201722"/>
                <a:gd name="connsiteY16" fmla="*/ 66976 h 414197"/>
                <a:gd name="connsiteX17" fmla="*/ 706645 w 1201722"/>
                <a:gd name="connsiteY17" fmla="*/ 39354 h 414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01722" h="414197">
                  <a:moveTo>
                    <a:pt x="0" y="360461"/>
                  </a:moveTo>
                  <a:lnTo>
                    <a:pt x="1201722" y="360461"/>
                  </a:lnTo>
                  <a:lnTo>
                    <a:pt x="1201722" y="414197"/>
                  </a:lnTo>
                  <a:lnTo>
                    <a:pt x="0" y="414197"/>
                  </a:lnTo>
                  <a:close/>
                  <a:moveTo>
                    <a:pt x="968618" y="44375"/>
                  </a:moveTo>
                  <a:cubicBezTo>
                    <a:pt x="981060" y="41864"/>
                    <a:pt x="992259" y="49397"/>
                    <a:pt x="994747" y="60697"/>
                  </a:cubicBezTo>
                  <a:cubicBezTo>
                    <a:pt x="998480" y="73253"/>
                    <a:pt x="989770" y="85808"/>
                    <a:pt x="978572" y="88319"/>
                  </a:cubicBezTo>
                  <a:lnTo>
                    <a:pt x="803132" y="127241"/>
                  </a:lnTo>
                  <a:cubicBezTo>
                    <a:pt x="801888" y="128496"/>
                    <a:pt x="800644" y="128496"/>
                    <a:pt x="799399" y="128496"/>
                  </a:cubicBezTo>
                  <a:cubicBezTo>
                    <a:pt x="788201" y="128496"/>
                    <a:pt x="779491" y="120963"/>
                    <a:pt x="777003" y="110919"/>
                  </a:cubicBezTo>
                  <a:cubicBezTo>
                    <a:pt x="774514" y="98363"/>
                    <a:pt x="781980" y="85808"/>
                    <a:pt x="794422" y="83297"/>
                  </a:cubicBezTo>
                  <a:close/>
                  <a:moveTo>
                    <a:pt x="881808" y="432"/>
                  </a:moveTo>
                  <a:cubicBezTo>
                    <a:pt x="894320" y="-2079"/>
                    <a:pt x="905580" y="6710"/>
                    <a:pt x="908083" y="18010"/>
                  </a:cubicBezTo>
                  <a:cubicBezTo>
                    <a:pt x="910585" y="29310"/>
                    <a:pt x="903078" y="41865"/>
                    <a:pt x="890566" y="45632"/>
                  </a:cubicBezTo>
                  <a:lnTo>
                    <a:pt x="716654" y="84553"/>
                  </a:lnTo>
                  <a:cubicBezTo>
                    <a:pt x="714152" y="84553"/>
                    <a:pt x="712901" y="84553"/>
                    <a:pt x="711650" y="84553"/>
                  </a:cubicBezTo>
                  <a:cubicBezTo>
                    <a:pt x="701640" y="84553"/>
                    <a:pt x="691631" y="77020"/>
                    <a:pt x="689129" y="66976"/>
                  </a:cubicBezTo>
                  <a:cubicBezTo>
                    <a:pt x="686626" y="54420"/>
                    <a:pt x="694133" y="43121"/>
                    <a:pt x="706645" y="39354"/>
                  </a:cubicBezTo>
                  <a:close/>
                </a:path>
              </a:pathLst>
            </a:custGeom>
            <a:solidFill>
              <a:srgbClr val="1C2E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49" name="Freeform 397">
              <a:extLst>
                <a:ext uri="{FF2B5EF4-FFF2-40B4-BE49-F238E27FC236}">
                  <a16:creationId xmlns:a16="http://schemas.microsoft.com/office/drawing/2014/main" id="{B9A432DC-856F-D2FD-BCD8-4136C8B6D2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5542" y="11233166"/>
              <a:ext cx="461410" cy="131831"/>
            </a:xfrm>
            <a:custGeom>
              <a:avLst/>
              <a:gdLst>
                <a:gd name="T0" fmla="*/ 369 w 371"/>
                <a:gd name="T1" fmla="*/ 0 h 108"/>
                <a:gd name="T2" fmla="*/ 0 w 371"/>
                <a:gd name="T3" fmla="*/ 0 h 108"/>
                <a:gd name="T4" fmla="*/ 0 w 371"/>
                <a:gd name="T5" fmla="*/ 107 h 108"/>
                <a:gd name="T6" fmla="*/ 370 w 371"/>
                <a:gd name="T7" fmla="*/ 107 h 108"/>
                <a:gd name="T8" fmla="*/ 369 w 371"/>
                <a:gd name="T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1" h="108">
                  <a:moveTo>
                    <a:pt x="369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70" y="107"/>
                  </a:lnTo>
                  <a:lnTo>
                    <a:pt x="369" y="0"/>
                  </a:lnTo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1116" dirty="0">
                <a:latin typeface="Poppins" pitchFamily="2" charset="77"/>
              </a:endParaRPr>
            </a:p>
          </p:txBody>
        </p:sp>
        <p:sp>
          <p:nvSpPr>
            <p:cNvPr id="150" name="Freeform 398">
              <a:extLst>
                <a:ext uri="{FF2B5EF4-FFF2-40B4-BE49-F238E27FC236}">
                  <a16:creationId xmlns:a16="http://schemas.microsoft.com/office/drawing/2014/main" id="{249CD607-9FEC-525C-B259-B0EC38C24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9203" y="11227672"/>
              <a:ext cx="1230430" cy="670145"/>
            </a:xfrm>
            <a:custGeom>
              <a:avLst/>
              <a:gdLst>
                <a:gd name="T0" fmla="*/ 19 w 986"/>
                <a:gd name="T1" fmla="*/ 527 h 540"/>
                <a:gd name="T2" fmla="*/ 18 w 986"/>
                <a:gd name="T3" fmla="*/ 479 h 540"/>
                <a:gd name="T4" fmla="*/ 102 w 986"/>
                <a:gd name="T5" fmla="*/ 286 h 540"/>
                <a:gd name="T6" fmla="*/ 524 w 986"/>
                <a:gd name="T7" fmla="*/ 233 h 540"/>
                <a:gd name="T8" fmla="*/ 443 w 986"/>
                <a:gd name="T9" fmla="*/ 164 h 540"/>
                <a:gd name="T10" fmla="*/ 439 w 986"/>
                <a:gd name="T11" fmla="*/ 151 h 540"/>
                <a:gd name="T12" fmla="*/ 488 w 986"/>
                <a:gd name="T13" fmla="*/ 130 h 540"/>
                <a:gd name="T14" fmla="*/ 510 w 986"/>
                <a:gd name="T15" fmla="*/ 125 h 540"/>
                <a:gd name="T16" fmla="*/ 566 w 986"/>
                <a:gd name="T17" fmla="*/ 114 h 540"/>
                <a:gd name="T18" fmla="*/ 566 w 986"/>
                <a:gd name="T19" fmla="*/ 115 h 540"/>
                <a:gd name="T20" fmla="*/ 650 w 986"/>
                <a:gd name="T21" fmla="*/ 178 h 540"/>
                <a:gd name="T22" fmla="*/ 694 w 986"/>
                <a:gd name="T23" fmla="*/ 211 h 540"/>
                <a:gd name="T24" fmla="*/ 696 w 986"/>
                <a:gd name="T25" fmla="*/ 211 h 540"/>
                <a:gd name="T26" fmla="*/ 721 w 986"/>
                <a:gd name="T27" fmla="*/ 205 h 540"/>
                <a:gd name="T28" fmla="*/ 732 w 986"/>
                <a:gd name="T29" fmla="*/ 208 h 540"/>
                <a:gd name="T30" fmla="*/ 735 w 986"/>
                <a:gd name="T31" fmla="*/ 222 h 540"/>
                <a:gd name="T32" fmla="*/ 726 w 986"/>
                <a:gd name="T33" fmla="*/ 228 h 540"/>
                <a:gd name="T34" fmla="*/ 709 w 986"/>
                <a:gd name="T35" fmla="*/ 252 h 540"/>
                <a:gd name="T36" fmla="*/ 712 w 986"/>
                <a:gd name="T37" fmla="*/ 254 h 540"/>
                <a:gd name="T38" fmla="*/ 754 w 986"/>
                <a:gd name="T39" fmla="*/ 248 h 540"/>
                <a:gd name="T40" fmla="*/ 803 w 986"/>
                <a:gd name="T41" fmla="*/ 243 h 540"/>
                <a:gd name="T42" fmla="*/ 803 w 986"/>
                <a:gd name="T43" fmla="*/ 264 h 540"/>
                <a:gd name="T44" fmla="*/ 809 w 986"/>
                <a:gd name="T45" fmla="*/ 265 h 540"/>
                <a:gd name="T46" fmla="*/ 856 w 986"/>
                <a:gd name="T47" fmla="*/ 280 h 540"/>
                <a:gd name="T48" fmla="*/ 973 w 986"/>
                <a:gd name="T49" fmla="*/ 527 h 540"/>
                <a:gd name="T50" fmla="*/ 466 w 986"/>
                <a:gd name="T51" fmla="*/ 117 h 540"/>
                <a:gd name="T52" fmla="*/ 445 w 986"/>
                <a:gd name="T53" fmla="*/ 129 h 540"/>
                <a:gd name="T54" fmla="*/ 426 w 986"/>
                <a:gd name="T55" fmla="*/ 148 h 540"/>
                <a:gd name="T56" fmla="*/ 435 w 986"/>
                <a:gd name="T57" fmla="*/ 173 h 540"/>
                <a:gd name="T58" fmla="*/ 519 w 986"/>
                <a:gd name="T59" fmla="*/ 274 h 540"/>
                <a:gd name="T60" fmla="*/ 108 w 986"/>
                <a:gd name="T61" fmla="*/ 12 h 540"/>
                <a:gd name="T62" fmla="*/ 861 w 986"/>
                <a:gd name="T63" fmla="*/ 269 h 540"/>
                <a:gd name="T64" fmla="*/ 817 w 986"/>
                <a:gd name="T65" fmla="*/ 254 h 540"/>
                <a:gd name="T66" fmla="*/ 811 w 986"/>
                <a:gd name="T67" fmla="*/ 235 h 540"/>
                <a:gd name="T68" fmla="*/ 751 w 986"/>
                <a:gd name="T69" fmla="*/ 236 h 540"/>
                <a:gd name="T70" fmla="*/ 719 w 986"/>
                <a:gd name="T71" fmla="*/ 243 h 540"/>
                <a:gd name="T72" fmla="*/ 729 w 986"/>
                <a:gd name="T73" fmla="*/ 240 h 540"/>
                <a:gd name="T74" fmla="*/ 746 w 986"/>
                <a:gd name="T75" fmla="*/ 225 h 540"/>
                <a:gd name="T76" fmla="*/ 741 w 986"/>
                <a:gd name="T77" fmla="*/ 200 h 540"/>
                <a:gd name="T78" fmla="*/ 718 w 986"/>
                <a:gd name="T79" fmla="*/ 194 h 540"/>
                <a:gd name="T80" fmla="*/ 696 w 986"/>
                <a:gd name="T81" fmla="*/ 199 h 540"/>
                <a:gd name="T82" fmla="*/ 657 w 986"/>
                <a:gd name="T83" fmla="*/ 169 h 540"/>
                <a:gd name="T84" fmla="*/ 573 w 986"/>
                <a:gd name="T85" fmla="*/ 104 h 540"/>
                <a:gd name="T86" fmla="*/ 507 w 986"/>
                <a:gd name="T87" fmla="*/ 113 h 540"/>
                <a:gd name="T88" fmla="*/ 478 w 986"/>
                <a:gd name="T89" fmla="*/ 111 h 540"/>
                <a:gd name="T90" fmla="*/ 95 w 986"/>
                <a:gd name="T91" fmla="*/ 0 h 540"/>
                <a:gd name="T92" fmla="*/ 95 w 986"/>
                <a:gd name="T93" fmla="*/ 275 h 540"/>
                <a:gd name="T94" fmla="*/ 6 w 986"/>
                <a:gd name="T95" fmla="*/ 479 h 540"/>
                <a:gd name="T96" fmla="*/ 6 w 986"/>
                <a:gd name="T97" fmla="*/ 539 h 540"/>
                <a:gd name="T98" fmla="*/ 984 w 986"/>
                <a:gd name="T99" fmla="*/ 460 h 540"/>
                <a:gd name="T100" fmla="*/ 861 w 986"/>
                <a:gd name="T101" fmla="*/ 269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86" h="540">
                  <a:moveTo>
                    <a:pt x="973" y="527"/>
                  </a:moveTo>
                  <a:lnTo>
                    <a:pt x="19" y="527"/>
                  </a:lnTo>
                  <a:lnTo>
                    <a:pt x="19" y="527"/>
                  </a:lnTo>
                  <a:cubicBezTo>
                    <a:pt x="19" y="512"/>
                    <a:pt x="18" y="496"/>
                    <a:pt x="18" y="479"/>
                  </a:cubicBezTo>
                  <a:lnTo>
                    <a:pt x="18" y="479"/>
                  </a:lnTo>
                  <a:cubicBezTo>
                    <a:pt x="15" y="397"/>
                    <a:pt x="12" y="304"/>
                    <a:pt x="102" y="286"/>
                  </a:cubicBezTo>
                  <a:lnTo>
                    <a:pt x="533" y="286"/>
                  </a:lnTo>
                  <a:lnTo>
                    <a:pt x="524" y="233"/>
                  </a:lnTo>
                  <a:lnTo>
                    <a:pt x="443" y="164"/>
                  </a:lnTo>
                  <a:lnTo>
                    <a:pt x="443" y="164"/>
                  </a:lnTo>
                  <a:cubicBezTo>
                    <a:pt x="439" y="161"/>
                    <a:pt x="437" y="156"/>
                    <a:pt x="439" y="151"/>
                  </a:cubicBezTo>
                  <a:lnTo>
                    <a:pt x="439" y="151"/>
                  </a:lnTo>
                  <a:cubicBezTo>
                    <a:pt x="439" y="146"/>
                    <a:pt x="444" y="142"/>
                    <a:pt x="449" y="141"/>
                  </a:cubicBezTo>
                  <a:lnTo>
                    <a:pt x="488" y="130"/>
                  </a:lnTo>
                  <a:lnTo>
                    <a:pt x="488" y="130"/>
                  </a:lnTo>
                  <a:cubicBezTo>
                    <a:pt x="491" y="130"/>
                    <a:pt x="498" y="128"/>
                    <a:pt x="510" y="125"/>
                  </a:cubicBezTo>
                  <a:lnTo>
                    <a:pt x="510" y="125"/>
                  </a:lnTo>
                  <a:cubicBezTo>
                    <a:pt x="524" y="121"/>
                    <a:pt x="559" y="112"/>
                    <a:pt x="566" y="114"/>
                  </a:cubicBezTo>
                  <a:lnTo>
                    <a:pt x="566" y="115"/>
                  </a:lnTo>
                  <a:lnTo>
                    <a:pt x="566" y="115"/>
                  </a:lnTo>
                  <a:cubicBezTo>
                    <a:pt x="571" y="117"/>
                    <a:pt x="619" y="154"/>
                    <a:pt x="650" y="178"/>
                  </a:cubicBezTo>
                  <a:lnTo>
                    <a:pt x="650" y="178"/>
                  </a:lnTo>
                  <a:cubicBezTo>
                    <a:pt x="679" y="200"/>
                    <a:pt x="690" y="209"/>
                    <a:pt x="691" y="210"/>
                  </a:cubicBezTo>
                  <a:lnTo>
                    <a:pt x="694" y="211"/>
                  </a:lnTo>
                  <a:lnTo>
                    <a:pt x="696" y="211"/>
                  </a:lnTo>
                  <a:lnTo>
                    <a:pt x="696" y="211"/>
                  </a:lnTo>
                  <a:cubicBezTo>
                    <a:pt x="709" y="208"/>
                    <a:pt x="717" y="206"/>
                    <a:pt x="721" y="205"/>
                  </a:cubicBezTo>
                  <a:lnTo>
                    <a:pt x="721" y="205"/>
                  </a:lnTo>
                  <a:lnTo>
                    <a:pt x="721" y="205"/>
                  </a:lnTo>
                  <a:cubicBezTo>
                    <a:pt x="725" y="204"/>
                    <a:pt x="729" y="205"/>
                    <a:pt x="732" y="208"/>
                  </a:cubicBezTo>
                  <a:lnTo>
                    <a:pt x="732" y="208"/>
                  </a:lnTo>
                  <a:cubicBezTo>
                    <a:pt x="735" y="211"/>
                    <a:pt x="736" y="217"/>
                    <a:pt x="735" y="222"/>
                  </a:cubicBezTo>
                  <a:lnTo>
                    <a:pt x="735" y="222"/>
                  </a:lnTo>
                  <a:cubicBezTo>
                    <a:pt x="733" y="225"/>
                    <a:pt x="730" y="228"/>
                    <a:pt x="726" y="228"/>
                  </a:cubicBezTo>
                  <a:lnTo>
                    <a:pt x="704" y="233"/>
                  </a:lnTo>
                  <a:lnTo>
                    <a:pt x="709" y="252"/>
                  </a:lnTo>
                  <a:lnTo>
                    <a:pt x="712" y="254"/>
                  </a:lnTo>
                  <a:lnTo>
                    <a:pt x="712" y="254"/>
                  </a:lnTo>
                  <a:cubicBezTo>
                    <a:pt x="721" y="257"/>
                    <a:pt x="737" y="253"/>
                    <a:pt x="754" y="248"/>
                  </a:cubicBezTo>
                  <a:lnTo>
                    <a:pt x="754" y="248"/>
                  </a:lnTo>
                  <a:cubicBezTo>
                    <a:pt x="771" y="243"/>
                    <a:pt x="796" y="236"/>
                    <a:pt x="803" y="243"/>
                  </a:cubicBezTo>
                  <a:lnTo>
                    <a:pt x="803" y="243"/>
                  </a:lnTo>
                  <a:cubicBezTo>
                    <a:pt x="806" y="246"/>
                    <a:pt x="805" y="253"/>
                    <a:pt x="804" y="258"/>
                  </a:cubicBezTo>
                  <a:lnTo>
                    <a:pt x="803" y="264"/>
                  </a:lnTo>
                  <a:lnTo>
                    <a:pt x="809" y="265"/>
                  </a:lnTo>
                  <a:lnTo>
                    <a:pt x="809" y="265"/>
                  </a:lnTo>
                  <a:cubicBezTo>
                    <a:pt x="825" y="268"/>
                    <a:pt x="840" y="273"/>
                    <a:pt x="856" y="280"/>
                  </a:cubicBezTo>
                  <a:lnTo>
                    <a:pt x="856" y="280"/>
                  </a:lnTo>
                  <a:cubicBezTo>
                    <a:pt x="926" y="311"/>
                    <a:pt x="973" y="383"/>
                    <a:pt x="973" y="460"/>
                  </a:cubicBezTo>
                  <a:lnTo>
                    <a:pt x="973" y="527"/>
                  </a:lnTo>
                  <a:close/>
                  <a:moveTo>
                    <a:pt x="465" y="12"/>
                  </a:moveTo>
                  <a:lnTo>
                    <a:pt x="466" y="117"/>
                  </a:lnTo>
                  <a:lnTo>
                    <a:pt x="473" y="122"/>
                  </a:lnTo>
                  <a:lnTo>
                    <a:pt x="445" y="129"/>
                  </a:lnTo>
                  <a:lnTo>
                    <a:pt x="445" y="129"/>
                  </a:lnTo>
                  <a:cubicBezTo>
                    <a:pt x="436" y="131"/>
                    <a:pt x="429" y="139"/>
                    <a:pt x="426" y="148"/>
                  </a:cubicBezTo>
                  <a:lnTo>
                    <a:pt x="426" y="148"/>
                  </a:lnTo>
                  <a:cubicBezTo>
                    <a:pt x="425" y="158"/>
                    <a:pt x="428" y="167"/>
                    <a:pt x="435" y="173"/>
                  </a:cubicBezTo>
                  <a:lnTo>
                    <a:pt x="513" y="240"/>
                  </a:lnTo>
                  <a:lnTo>
                    <a:pt x="519" y="274"/>
                  </a:lnTo>
                  <a:lnTo>
                    <a:pt x="108" y="274"/>
                  </a:lnTo>
                  <a:lnTo>
                    <a:pt x="108" y="12"/>
                  </a:lnTo>
                  <a:lnTo>
                    <a:pt x="465" y="12"/>
                  </a:lnTo>
                  <a:close/>
                  <a:moveTo>
                    <a:pt x="861" y="269"/>
                  </a:moveTo>
                  <a:lnTo>
                    <a:pt x="861" y="269"/>
                  </a:lnTo>
                  <a:cubicBezTo>
                    <a:pt x="847" y="262"/>
                    <a:pt x="832" y="257"/>
                    <a:pt x="817" y="254"/>
                  </a:cubicBezTo>
                  <a:lnTo>
                    <a:pt x="817" y="254"/>
                  </a:lnTo>
                  <a:cubicBezTo>
                    <a:pt x="818" y="246"/>
                    <a:pt x="816" y="239"/>
                    <a:pt x="811" y="235"/>
                  </a:cubicBezTo>
                  <a:lnTo>
                    <a:pt x="811" y="235"/>
                  </a:lnTo>
                  <a:cubicBezTo>
                    <a:pt x="800" y="223"/>
                    <a:pt x="774" y="230"/>
                    <a:pt x="751" y="236"/>
                  </a:cubicBezTo>
                  <a:lnTo>
                    <a:pt x="751" y="236"/>
                  </a:lnTo>
                  <a:cubicBezTo>
                    <a:pt x="739" y="240"/>
                    <a:pt x="726" y="243"/>
                    <a:pt x="719" y="243"/>
                  </a:cubicBezTo>
                  <a:lnTo>
                    <a:pt x="719" y="243"/>
                  </a:lnTo>
                  <a:lnTo>
                    <a:pt x="729" y="240"/>
                  </a:lnTo>
                  <a:lnTo>
                    <a:pt x="729" y="240"/>
                  </a:lnTo>
                  <a:cubicBezTo>
                    <a:pt x="737" y="238"/>
                    <a:pt x="744" y="233"/>
                    <a:pt x="746" y="225"/>
                  </a:cubicBezTo>
                  <a:lnTo>
                    <a:pt x="746" y="225"/>
                  </a:lnTo>
                  <a:cubicBezTo>
                    <a:pt x="749" y="217"/>
                    <a:pt x="747" y="206"/>
                    <a:pt x="741" y="200"/>
                  </a:cubicBezTo>
                  <a:lnTo>
                    <a:pt x="741" y="200"/>
                  </a:lnTo>
                  <a:cubicBezTo>
                    <a:pt x="735" y="194"/>
                    <a:pt x="727" y="191"/>
                    <a:pt x="718" y="194"/>
                  </a:cubicBezTo>
                  <a:lnTo>
                    <a:pt x="696" y="199"/>
                  </a:lnTo>
                  <a:lnTo>
                    <a:pt x="696" y="199"/>
                  </a:lnTo>
                  <a:cubicBezTo>
                    <a:pt x="691" y="194"/>
                    <a:pt x="674" y="182"/>
                    <a:pt x="657" y="169"/>
                  </a:cubicBezTo>
                  <a:lnTo>
                    <a:pt x="657" y="169"/>
                  </a:lnTo>
                  <a:cubicBezTo>
                    <a:pt x="594" y="120"/>
                    <a:pt x="577" y="107"/>
                    <a:pt x="573" y="104"/>
                  </a:cubicBezTo>
                  <a:lnTo>
                    <a:pt x="573" y="104"/>
                  </a:lnTo>
                  <a:cubicBezTo>
                    <a:pt x="566" y="100"/>
                    <a:pt x="547" y="103"/>
                    <a:pt x="507" y="113"/>
                  </a:cubicBezTo>
                  <a:lnTo>
                    <a:pt x="507" y="113"/>
                  </a:lnTo>
                  <a:cubicBezTo>
                    <a:pt x="499" y="115"/>
                    <a:pt x="492" y="117"/>
                    <a:pt x="488" y="118"/>
                  </a:cubicBezTo>
                  <a:lnTo>
                    <a:pt x="478" y="111"/>
                  </a:lnTo>
                  <a:lnTo>
                    <a:pt x="477" y="0"/>
                  </a:lnTo>
                  <a:lnTo>
                    <a:pt x="95" y="0"/>
                  </a:lnTo>
                  <a:lnTo>
                    <a:pt x="95" y="275"/>
                  </a:lnTo>
                  <a:lnTo>
                    <a:pt x="95" y="275"/>
                  </a:lnTo>
                  <a:cubicBezTo>
                    <a:pt x="0" y="297"/>
                    <a:pt x="3" y="398"/>
                    <a:pt x="6" y="479"/>
                  </a:cubicBezTo>
                  <a:lnTo>
                    <a:pt x="6" y="479"/>
                  </a:lnTo>
                  <a:cubicBezTo>
                    <a:pt x="6" y="498"/>
                    <a:pt x="7" y="516"/>
                    <a:pt x="6" y="532"/>
                  </a:cubicBezTo>
                  <a:lnTo>
                    <a:pt x="6" y="539"/>
                  </a:lnTo>
                  <a:lnTo>
                    <a:pt x="984" y="539"/>
                  </a:lnTo>
                  <a:lnTo>
                    <a:pt x="984" y="460"/>
                  </a:lnTo>
                  <a:lnTo>
                    <a:pt x="984" y="460"/>
                  </a:lnTo>
                  <a:cubicBezTo>
                    <a:pt x="985" y="379"/>
                    <a:pt x="935" y="302"/>
                    <a:pt x="861" y="2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51" name="Freeform 399">
              <a:extLst>
                <a:ext uri="{FF2B5EF4-FFF2-40B4-BE49-F238E27FC236}">
                  <a16:creationId xmlns:a16="http://schemas.microsoft.com/office/drawing/2014/main" id="{73A0D76D-34D3-671E-5486-ED1AFB6B2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2579" y="11233168"/>
              <a:ext cx="708594" cy="554791"/>
            </a:xfrm>
            <a:custGeom>
              <a:avLst/>
              <a:gdLst>
                <a:gd name="T0" fmla="*/ 0 w 569"/>
                <a:gd name="T1" fmla="*/ 446 h 447"/>
                <a:gd name="T2" fmla="*/ 568 w 569"/>
                <a:gd name="T3" fmla="*/ 446 h 447"/>
                <a:gd name="T4" fmla="*/ 568 w 569"/>
                <a:gd name="T5" fmla="*/ 0 h 447"/>
                <a:gd name="T6" fmla="*/ 199 w 569"/>
                <a:gd name="T7" fmla="*/ 0 h 447"/>
                <a:gd name="T8" fmla="*/ 198 w 569"/>
                <a:gd name="T9" fmla="*/ 107 h 447"/>
                <a:gd name="T10" fmla="*/ 138 w 569"/>
                <a:gd name="T11" fmla="*/ 152 h 447"/>
                <a:gd name="T12" fmla="*/ 0 w 569"/>
                <a:gd name="T13" fmla="*/ 262 h 447"/>
                <a:gd name="T14" fmla="*/ 0 w 569"/>
                <a:gd name="T15" fmla="*/ 446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9" h="447">
                  <a:moveTo>
                    <a:pt x="0" y="446"/>
                  </a:moveTo>
                  <a:lnTo>
                    <a:pt x="568" y="446"/>
                  </a:lnTo>
                  <a:lnTo>
                    <a:pt x="568" y="0"/>
                  </a:lnTo>
                  <a:lnTo>
                    <a:pt x="199" y="0"/>
                  </a:lnTo>
                  <a:lnTo>
                    <a:pt x="198" y="107"/>
                  </a:lnTo>
                  <a:lnTo>
                    <a:pt x="138" y="152"/>
                  </a:lnTo>
                  <a:lnTo>
                    <a:pt x="0" y="262"/>
                  </a:lnTo>
                  <a:lnTo>
                    <a:pt x="0" y="446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52" name="Freeform 400">
              <a:extLst>
                <a:ext uri="{FF2B5EF4-FFF2-40B4-BE49-F238E27FC236}">
                  <a16:creationId xmlns:a16="http://schemas.microsoft.com/office/drawing/2014/main" id="{EE5A430C-29AD-073E-2439-9B66C9DA51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8068" y="11359503"/>
              <a:ext cx="1208459" cy="532821"/>
            </a:xfrm>
            <a:custGeom>
              <a:avLst/>
              <a:gdLst>
                <a:gd name="T0" fmla="*/ 181 w 968"/>
                <a:gd name="T1" fmla="*/ 150 h 427"/>
                <a:gd name="T2" fmla="*/ 264 w 968"/>
                <a:gd name="T3" fmla="*/ 141 h 427"/>
                <a:gd name="T4" fmla="*/ 274 w 968"/>
                <a:gd name="T5" fmla="*/ 105 h 427"/>
                <a:gd name="T6" fmla="*/ 406 w 968"/>
                <a:gd name="T7" fmla="*/ 5 h 427"/>
                <a:gd name="T8" fmla="*/ 406 w 968"/>
                <a:gd name="T9" fmla="*/ 5 h 427"/>
                <a:gd name="T10" fmla="*/ 422 w 968"/>
                <a:gd name="T11" fmla="*/ 1 h 427"/>
                <a:gd name="T12" fmla="*/ 533 w 968"/>
                <a:gd name="T13" fmla="*/ 27 h 427"/>
                <a:gd name="T14" fmla="*/ 533 w 968"/>
                <a:gd name="T15" fmla="*/ 27 h 427"/>
                <a:gd name="T16" fmla="*/ 541 w 968"/>
                <a:gd name="T17" fmla="*/ 62 h 427"/>
                <a:gd name="T18" fmla="*/ 461 w 968"/>
                <a:gd name="T19" fmla="*/ 129 h 427"/>
                <a:gd name="T20" fmla="*/ 456 w 968"/>
                <a:gd name="T21" fmla="*/ 171 h 427"/>
                <a:gd name="T22" fmla="*/ 855 w 968"/>
                <a:gd name="T23" fmla="*/ 171 h 427"/>
                <a:gd name="T24" fmla="*/ 855 w 968"/>
                <a:gd name="T25" fmla="*/ 171 h 427"/>
                <a:gd name="T26" fmla="*/ 967 w 968"/>
                <a:gd name="T27" fmla="*/ 283 h 427"/>
                <a:gd name="T28" fmla="*/ 967 w 968"/>
                <a:gd name="T29" fmla="*/ 426 h 427"/>
                <a:gd name="T30" fmla="*/ 0 w 968"/>
                <a:gd name="T31" fmla="*/ 426 h 427"/>
                <a:gd name="T32" fmla="*/ 0 w 968"/>
                <a:gd name="T33" fmla="*/ 353 h 427"/>
                <a:gd name="T34" fmla="*/ 0 w 968"/>
                <a:gd name="T35" fmla="*/ 353 h 427"/>
                <a:gd name="T36" fmla="*/ 181 w 968"/>
                <a:gd name="T37" fmla="*/ 15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68" h="427">
                  <a:moveTo>
                    <a:pt x="181" y="150"/>
                  </a:moveTo>
                  <a:lnTo>
                    <a:pt x="264" y="141"/>
                  </a:lnTo>
                  <a:lnTo>
                    <a:pt x="274" y="105"/>
                  </a:lnTo>
                  <a:lnTo>
                    <a:pt x="406" y="5"/>
                  </a:lnTo>
                  <a:lnTo>
                    <a:pt x="406" y="5"/>
                  </a:lnTo>
                  <a:cubicBezTo>
                    <a:pt x="410" y="1"/>
                    <a:pt x="417" y="0"/>
                    <a:pt x="422" y="1"/>
                  </a:cubicBezTo>
                  <a:lnTo>
                    <a:pt x="533" y="27"/>
                  </a:lnTo>
                  <a:lnTo>
                    <a:pt x="533" y="27"/>
                  </a:lnTo>
                  <a:cubicBezTo>
                    <a:pt x="548" y="30"/>
                    <a:pt x="553" y="51"/>
                    <a:pt x="541" y="62"/>
                  </a:cubicBezTo>
                  <a:lnTo>
                    <a:pt x="461" y="129"/>
                  </a:lnTo>
                  <a:lnTo>
                    <a:pt x="456" y="171"/>
                  </a:lnTo>
                  <a:lnTo>
                    <a:pt x="855" y="171"/>
                  </a:lnTo>
                  <a:lnTo>
                    <a:pt x="855" y="171"/>
                  </a:lnTo>
                  <a:cubicBezTo>
                    <a:pt x="917" y="171"/>
                    <a:pt x="967" y="221"/>
                    <a:pt x="967" y="283"/>
                  </a:cubicBezTo>
                  <a:lnTo>
                    <a:pt x="967" y="426"/>
                  </a:lnTo>
                  <a:lnTo>
                    <a:pt x="0" y="426"/>
                  </a:lnTo>
                  <a:lnTo>
                    <a:pt x="0" y="353"/>
                  </a:lnTo>
                  <a:lnTo>
                    <a:pt x="0" y="353"/>
                  </a:lnTo>
                  <a:cubicBezTo>
                    <a:pt x="0" y="249"/>
                    <a:pt x="79" y="162"/>
                    <a:pt x="181" y="150"/>
                  </a:cubicBezTo>
                </a:path>
              </a:pathLst>
            </a:custGeom>
            <a:solidFill>
              <a:srgbClr val="01BE9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53" name="Freeform 37">
              <a:extLst>
                <a:ext uri="{FF2B5EF4-FFF2-40B4-BE49-F238E27FC236}">
                  <a16:creationId xmlns:a16="http://schemas.microsoft.com/office/drawing/2014/main" id="{98863180-3246-13A0-7F3E-B2C40B320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8068" y="11360298"/>
              <a:ext cx="678793" cy="530779"/>
            </a:xfrm>
            <a:custGeom>
              <a:avLst/>
              <a:gdLst>
                <a:gd name="connsiteX0" fmla="*/ 88500 w 678793"/>
                <a:gd name="connsiteY0" fmla="*/ 247637 h 530779"/>
                <a:gd name="connsiteX1" fmla="*/ 135867 w 678793"/>
                <a:gd name="connsiteY1" fmla="*/ 248885 h 530779"/>
                <a:gd name="connsiteX2" fmla="*/ 300402 w 678793"/>
                <a:gd name="connsiteY2" fmla="*/ 525789 h 530779"/>
                <a:gd name="connsiteX3" fmla="*/ 299156 w 678793"/>
                <a:gd name="connsiteY3" fmla="*/ 530779 h 530779"/>
                <a:gd name="connsiteX4" fmla="*/ 0 w 678793"/>
                <a:gd name="connsiteY4" fmla="*/ 530779 h 530779"/>
                <a:gd name="connsiteX5" fmla="*/ 0 w 678793"/>
                <a:gd name="connsiteY5" fmla="*/ 439724 h 530779"/>
                <a:gd name="connsiteX6" fmla="*/ 88500 w 678793"/>
                <a:gd name="connsiteY6" fmla="*/ 247637 h 530779"/>
                <a:gd name="connsiteX7" fmla="*/ 522520 w 678793"/>
                <a:gd name="connsiteY7" fmla="*/ 447 h 530779"/>
                <a:gd name="connsiteX8" fmla="*/ 660518 w 678793"/>
                <a:gd name="connsiteY8" fmla="*/ 32745 h 530779"/>
                <a:gd name="connsiteX9" fmla="*/ 670463 w 678793"/>
                <a:gd name="connsiteY9" fmla="*/ 76223 h 530779"/>
                <a:gd name="connsiteX10" fmla="*/ 571006 w 678793"/>
                <a:gd name="connsiteY10" fmla="*/ 159453 h 530779"/>
                <a:gd name="connsiteX11" fmla="*/ 564790 w 678793"/>
                <a:gd name="connsiteY11" fmla="*/ 211626 h 530779"/>
                <a:gd name="connsiteX12" fmla="*/ 148311 w 678793"/>
                <a:gd name="connsiteY12" fmla="*/ 206657 h 530779"/>
                <a:gd name="connsiteX13" fmla="*/ 222904 w 678793"/>
                <a:gd name="connsiteY13" fmla="*/ 185539 h 530779"/>
                <a:gd name="connsiteX14" fmla="*/ 326092 w 678793"/>
                <a:gd name="connsiteY14" fmla="*/ 174359 h 530779"/>
                <a:gd name="connsiteX15" fmla="*/ 338524 w 678793"/>
                <a:gd name="connsiteY15" fmla="*/ 129639 h 530779"/>
                <a:gd name="connsiteX16" fmla="*/ 502629 w 678793"/>
                <a:gd name="connsiteY16" fmla="*/ 5416 h 530779"/>
                <a:gd name="connsiteX17" fmla="*/ 522520 w 678793"/>
                <a:gd name="connsiteY17" fmla="*/ 447 h 530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78793" h="530779">
                  <a:moveTo>
                    <a:pt x="88500" y="247637"/>
                  </a:moveTo>
                  <a:cubicBezTo>
                    <a:pt x="103458" y="246390"/>
                    <a:pt x="119662" y="247637"/>
                    <a:pt x="135867" y="248885"/>
                  </a:cubicBezTo>
                  <a:cubicBezTo>
                    <a:pt x="249296" y="268842"/>
                    <a:pt x="322839" y="392326"/>
                    <a:pt x="300402" y="525789"/>
                  </a:cubicBezTo>
                  <a:cubicBezTo>
                    <a:pt x="300402" y="528284"/>
                    <a:pt x="300402" y="529531"/>
                    <a:pt x="299156" y="530779"/>
                  </a:cubicBezTo>
                  <a:lnTo>
                    <a:pt x="0" y="530779"/>
                  </a:lnTo>
                  <a:lnTo>
                    <a:pt x="0" y="439724"/>
                  </a:lnTo>
                  <a:cubicBezTo>
                    <a:pt x="0" y="363638"/>
                    <a:pt x="33655" y="295035"/>
                    <a:pt x="88500" y="247637"/>
                  </a:cubicBezTo>
                  <a:close/>
                  <a:moveTo>
                    <a:pt x="522520" y="447"/>
                  </a:moveTo>
                  <a:lnTo>
                    <a:pt x="660518" y="32745"/>
                  </a:lnTo>
                  <a:cubicBezTo>
                    <a:pt x="679166" y="36472"/>
                    <a:pt x="685382" y="62559"/>
                    <a:pt x="670463" y="76223"/>
                  </a:cubicBezTo>
                  <a:lnTo>
                    <a:pt x="571006" y="159453"/>
                  </a:lnTo>
                  <a:lnTo>
                    <a:pt x="564790" y="211626"/>
                  </a:lnTo>
                  <a:cubicBezTo>
                    <a:pt x="564790" y="211626"/>
                    <a:pt x="358415" y="349514"/>
                    <a:pt x="148311" y="206657"/>
                  </a:cubicBezTo>
                  <a:cubicBezTo>
                    <a:pt x="170689" y="196720"/>
                    <a:pt x="196797" y="189266"/>
                    <a:pt x="222904" y="185539"/>
                  </a:cubicBezTo>
                  <a:lnTo>
                    <a:pt x="326092" y="174359"/>
                  </a:lnTo>
                  <a:lnTo>
                    <a:pt x="338524" y="129639"/>
                  </a:lnTo>
                  <a:lnTo>
                    <a:pt x="502629" y="5416"/>
                  </a:lnTo>
                  <a:cubicBezTo>
                    <a:pt x="507602" y="447"/>
                    <a:pt x="516304" y="-795"/>
                    <a:pt x="522520" y="447"/>
                  </a:cubicBez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54" name="Freeform 38">
              <a:extLst>
                <a:ext uri="{FF2B5EF4-FFF2-40B4-BE49-F238E27FC236}">
                  <a16:creationId xmlns:a16="http://schemas.microsoft.com/office/drawing/2014/main" id="{9EB0BB28-62D9-C37D-196C-6CF4F44B3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8068" y="11476936"/>
              <a:ext cx="1207211" cy="414197"/>
            </a:xfrm>
            <a:custGeom>
              <a:avLst/>
              <a:gdLst>
                <a:gd name="connsiteX0" fmla="*/ 0 w 1207211"/>
                <a:gd name="connsiteY0" fmla="*/ 360461 h 414197"/>
                <a:gd name="connsiteX1" fmla="*/ 1207211 w 1207211"/>
                <a:gd name="connsiteY1" fmla="*/ 360461 h 414197"/>
                <a:gd name="connsiteX2" fmla="*/ 1207211 w 1207211"/>
                <a:gd name="connsiteY2" fmla="*/ 414197 h 414197"/>
                <a:gd name="connsiteX3" fmla="*/ 0 w 1207211"/>
                <a:gd name="connsiteY3" fmla="*/ 414197 h 414197"/>
                <a:gd name="connsiteX4" fmla="*/ 232016 w 1207211"/>
                <a:gd name="connsiteY4" fmla="*/ 44375 h 414197"/>
                <a:gd name="connsiteX5" fmla="*/ 407183 w 1207211"/>
                <a:gd name="connsiteY5" fmla="*/ 83297 h 414197"/>
                <a:gd name="connsiteX6" fmla="*/ 424700 w 1207211"/>
                <a:gd name="connsiteY6" fmla="*/ 110919 h 414197"/>
                <a:gd name="connsiteX7" fmla="*/ 402178 w 1207211"/>
                <a:gd name="connsiteY7" fmla="*/ 128496 h 414197"/>
                <a:gd name="connsiteX8" fmla="*/ 397173 w 1207211"/>
                <a:gd name="connsiteY8" fmla="*/ 127241 h 414197"/>
                <a:gd name="connsiteX9" fmla="*/ 222007 w 1207211"/>
                <a:gd name="connsiteY9" fmla="*/ 88319 h 414197"/>
                <a:gd name="connsiteX10" fmla="*/ 204490 w 1207211"/>
                <a:gd name="connsiteY10" fmla="*/ 60697 h 414197"/>
                <a:gd name="connsiteX11" fmla="*/ 232016 w 1207211"/>
                <a:gd name="connsiteY11" fmla="*/ 44375 h 414197"/>
                <a:gd name="connsiteX12" fmla="*/ 320990 w 1207211"/>
                <a:gd name="connsiteY12" fmla="*/ 432 h 414197"/>
                <a:gd name="connsiteX13" fmla="*/ 495188 w 1207211"/>
                <a:gd name="connsiteY13" fmla="*/ 39354 h 414197"/>
                <a:gd name="connsiteX14" fmla="*/ 512608 w 1207211"/>
                <a:gd name="connsiteY14" fmla="*/ 66976 h 414197"/>
                <a:gd name="connsiteX15" fmla="*/ 490211 w 1207211"/>
                <a:gd name="connsiteY15" fmla="*/ 84553 h 414197"/>
                <a:gd name="connsiteX16" fmla="*/ 485234 w 1207211"/>
                <a:gd name="connsiteY16" fmla="*/ 84553 h 414197"/>
                <a:gd name="connsiteX17" fmla="*/ 311036 w 1207211"/>
                <a:gd name="connsiteY17" fmla="*/ 45632 h 414197"/>
                <a:gd name="connsiteX18" fmla="*/ 294860 w 1207211"/>
                <a:gd name="connsiteY18" fmla="*/ 18010 h 414197"/>
                <a:gd name="connsiteX19" fmla="*/ 320990 w 1207211"/>
                <a:gd name="connsiteY19" fmla="*/ 432 h 414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207211" h="414197">
                  <a:moveTo>
                    <a:pt x="0" y="360461"/>
                  </a:moveTo>
                  <a:lnTo>
                    <a:pt x="1207211" y="360461"/>
                  </a:lnTo>
                  <a:lnTo>
                    <a:pt x="1207211" y="414197"/>
                  </a:lnTo>
                  <a:lnTo>
                    <a:pt x="0" y="414197"/>
                  </a:lnTo>
                  <a:close/>
                  <a:moveTo>
                    <a:pt x="232016" y="44375"/>
                  </a:moveTo>
                  <a:lnTo>
                    <a:pt x="407183" y="83297"/>
                  </a:lnTo>
                  <a:cubicBezTo>
                    <a:pt x="419695" y="85808"/>
                    <a:pt x="427202" y="98363"/>
                    <a:pt x="424700" y="110919"/>
                  </a:cubicBezTo>
                  <a:cubicBezTo>
                    <a:pt x="422197" y="120963"/>
                    <a:pt x="413439" y="128496"/>
                    <a:pt x="402178" y="128496"/>
                  </a:cubicBezTo>
                  <a:cubicBezTo>
                    <a:pt x="400927" y="128496"/>
                    <a:pt x="399676" y="128496"/>
                    <a:pt x="397173" y="127241"/>
                  </a:cubicBezTo>
                  <a:lnTo>
                    <a:pt x="222007" y="88319"/>
                  </a:lnTo>
                  <a:cubicBezTo>
                    <a:pt x="210746" y="85808"/>
                    <a:pt x="203239" y="73253"/>
                    <a:pt x="204490" y="60697"/>
                  </a:cubicBezTo>
                  <a:cubicBezTo>
                    <a:pt x="208244" y="49397"/>
                    <a:pt x="219504" y="41864"/>
                    <a:pt x="232016" y="44375"/>
                  </a:cubicBezTo>
                  <a:close/>
                  <a:moveTo>
                    <a:pt x="320990" y="432"/>
                  </a:moveTo>
                  <a:lnTo>
                    <a:pt x="495188" y="39354"/>
                  </a:lnTo>
                  <a:cubicBezTo>
                    <a:pt x="507631" y="43121"/>
                    <a:pt x="515097" y="54420"/>
                    <a:pt x="512608" y="66976"/>
                  </a:cubicBezTo>
                  <a:cubicBezTo>
                    <a:pt x="510120" y="77020"/>
                    <a:pt x="500166" y="84553"/>
                    <a:pt x="490211" y="84553"/>
                  </a:cubicBezTo>
                  <a:cubicBezTo>
                    <a:pt x="488967" y="84553"/>
                    <a:pt x="486479" y="84553"/>
                    <a:pt x="485234" y="84553"/>
                  </a:cubicBezTo>
                  <a:lnTo>
                    <a:pt x="311036" y="45632"/>
                  </a:lnTo>
                  <a:cubicBezTo>
                    <a:pt x="298593" y="41865"/>
                    <a:pt x="291127" y="29310"/>
                    <a:pt x="294860" y="18010"/>
                  </a:cubicBezTo>
                  <a:cubicBezTo>
                    <a:pt x="297349" y="6710"/>
                    <a:pt x="308547" y="-2079"/>
                    <a:pt x="320990" y="432"/>
                  </a:cubicBezTo>
                  <a:close/>
                </a:path>
              </a:pathLst>
            </a:custGeom>
            <a:solidFill>
              <a:srgbClr val="1C2E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55" name="Freeform 406">
              <a:extLst>
                <a:ext uri="{FF2B5EF4-FFF2-40B4-BE49-F238E27FC236}">
                  <a16:creationId xmlns:a16="http://schemas.microsoft.com/office/drawing/2014/main" id="{21DD3806-B9C4-5331-AD3E-B95B428EB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9761" y="11233166"/>
              <a:ext cx="461410" cy="131831"/>
            </a:xfrm>
            <a:custGeom>
              <a:avLst/>
              <a:gdLst>
                <a:gd name="T0" fmla="*/ 1 w 371"/>
                <a:gd name="T1" fmla="*/ 0 h 108"/>
                <a:gd name="T2" fmla="*/ 370 w 371"/>
                <a:gd name="T3" fmla="*/ 0 h 108"/>
                <a:gd name="T4" fmla="*/ 370 w 371"/>
                <a:gd name="T5" fmla="*/ 107 h 108"/>
                <a:gd name="T6" fmla="*/ 0 w 371"/>
                <a:gd name="T7" fmla="*/ 107 h 108"/>
                <a:gd name="T8" fmla="*/ 1 w 371"/>
                <a:gd name="T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1" h="108">
                  <a:moveTo>
                    <a:pt x="1" y="0"/>
                  </a:moveTo>
                  <a:lnTo>
                    <a:pt x="370" y="0"/>
                  </a:lnTo>
                  <a:lnTo>
                    <a:pt x="370" y="107"/>
                  </a:lnTo>
                  <a:lnTo>
                    <a:pt x="0" y="107"/>
                  </a:lnTo>
                  <a:lnTo>
                    <a:pt x="1" y="0"/>
                  </a:lnTo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1116" dirty="0">
                <a:latin typeface="Poppins" pitchFamily="2" charset="77"/>
              </a:endParaRPr>
            </a:p>
          </p:txBody>
        </p:sp>
        <p:sp>
          <p:nvSpPr>
            <p:cNvPr id="156" name="Freeform 407">
              <a:extLst>
                <a:ext uri="{FF2B5EF4-FFF2-40B4-BE49-F238E27FC236}">
                  <a16:creationId xmlns:a16="http://schemas.microsoft.com/office/drawing/2014/main" id="{1329504D-97FE-6AD2-DC6E-CE5C01DD0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7082" y="11227672"/>
              <a:ext cx="1230430" cy="670145"/>
            </a:xfrm>
            <a:custGeom>
              <a:avLst/>
              <a:gdLst>
                <a:gd name="T0" fmla="*/ 12 w 986"/>
                <a:gd name="T1" fmla="*/ 460 h 540"/>
                <a:gd name="T2" fmla="*/ 129 w 986"/>
                <a:gd name="T3" fmla="*/ 280 h 540"/>
                <a:gd name="T4" fmla="*/ 182 w 986"/>
                <a:gd name="T5" fmla="*/ 264 h 540"/>
                <a:gd name="T6" fmla="*/ 181 w 986"/>
                <a:gd name="T7" fmla="*/ 258 h 540"/>
                <a:gd name="T8" fmla="*/ 182 w 986"/>
                <a:gd name="T9" fmla="*/ 243 h 540"/>
                <a:gd name="T10" fmla="*/ 231 w 986"/>
                <a:gd name="T11" fmla="*/ 248 h 540"/>
                <a:gd name="T12" fmla="*/ 275 w 986"/>
                <a:gd name="T13" fmla="*/ 252 h 540"/>
                <a:gd name="T14" fmla="*/ 258 w 986"/>
                <a:gd name="T15" fmla="*/ 228 h 540"/>
                <a:gd name="T16" fmla="*/ 250 w 986"/>
                <a:gd name="T17" fmla="*/ 222 h 540"/>
                <a:gd name="T18" fmla="*/ 253 w 986"/>
                <a:gd name="T19" fmla="*/ 208 h 540"/>
                <a:gd name="T20" fmla="*/ 264 w 986"/>
                <a:gd name="T21" fmla="*/ 205 h 540"/>
                <a:gd name="T22" fmla="*/ 264 w 986"/>
                <a:gd name="T23" fmla="*/ 205 h 540"/>
                <a:gd name="T24" fmla="*/ 291 w 986"/>
                <a:gd name="T25" fmla="*/ 211 h 540"/>
                <a:gd name="T26" fmla="*/ 293 w 986"/>
                <a:gd name="T27" fmla="*/ 210 h 540"/>
                <a:gd name="T28" fmla="*/ 335 w 986"/>
                <a:gd name="T29" fmla="*/ 178 h 540"/>
                <a:gd name="T30" fmla="*/ 419 w 986"/>
                <a:gd name="T31" fmla="*/ 114 h 540"/>
                <a:gd name="T32" fmla="*/ 475 w 986"/>
                <a:gd name="T33" fmla="*/ 125 h 540"/>
                <a:gd name="T34" fmla="*/ 497 w 986"/>
                <a:gd name="T35" fmla="*/ 130 h 540"/>
                <a:gd name="T36" fmla="*/ 537 w 986"/>
                <a:gd name="T37" fmla="*/ 141 h 540"/>
                <a:gd name="T38" fmla="*/ 546 w 986"/>
                <a:gd name="T39" fmla="*/ 151 h 540"/>
                <a:gd name="T40" fmla="*/ 461 w 986"/>
                <a:gd name="T41" fmla="*/ 233 h 540"/>
                <a:gd name="T42" fmla="*/ 882 w 986"/>
                <a:gd name="T43" fmla="*/ 286 h 540"/>
                <a:gd name="T44" fmla="*/ 967 w 986"/>
                <a:gd name="T45" fmla="*/ 479 h 540"/>
                <a:gd name="T46" fmla="*/ 966 w 986"/>
                <a:gd name="T47" fmla="*/ 527 h 540"/>
                <a:gd name="T48" fmla="*/ 12 w 986"/>
                <a:gd name="T49" fmla="*/ 460 h 540"/>
                <a:gd name="T50" fmla="*/ 877 w 986"/>
                <a:gd name="T51" fmla="*/ 274 h 540"/>
                <a:gd name="T52" fmla="*/ 472 w 986"/>
                <a:gd name="T53" fmla="*/ 240 h 540"/>
                <a:gd name="T54" fmla="*/ 550 w 986"/>
                <a:gd name="T55" fmla="*/ 173 h 540"/>
                <a:gd name="T56" fmla="*/ 558 w 986"/>
                <a:gd name="T57" fmla="*/ 148 h 540"/>
                <a:gd name="T58" fmla="*/ 512 w 986"/>
                <a:gd name="T59" fmla="*/ 122 h 540"/>
                <a:gd name="T60" fmla="*/ 520 w 986"/>
                <a:gd name="T61" fmla="*/ 12 h 540"/>
                <a:gd name="T62" fmla="*/ 0 w 986"/>
                <a:gd name="T63" fmla="*/ 460 h 540"/>
                <a:gd name="T64" fmla="*/ 979 w 986"/>
                <a:gd name="T65" fmla="*/ 539 h 540"/>
                <a:gd name="T66" fmla="*/ 979 w 986"/>
                <a:gd name="T67" fmla="*/ 533 h 540"/>
                <a:gd name="T68" fmla="*/ 979 w 986"/>
                <a:gd name="T69" fmla="*/ 479 h 540"/>
                <a:gd name="T70" fmla="*/ 889 w 986"/>
                <a:gd name="T71" fmla="*/ 0 h 540"/>
                <a:gd name="T72" fmla="*/ 507 w 986"/>
                <a:gd name="T73" fmla="*/ 111 h 540"/>
                <a:gd name="T74" fmla="*/ 497 w 986"/>
                <a:gd name="T75" fmla="*/ 118 h 540"/>
                <a:gd name="T76" fmla="*/ 478 w 986"/>
                <a:gd name="T77" fmla="*/ 113 h 540"/>
                <a:gd name="T78" fmla="*/ 412 w 986"/>
                <a:gd name="T79" fmla="*/ 104 h 540"/>
                <a:gd name="T80" fmla="*/ 327 w 986"/>
                <a:gd name="T81" fmla="*/ 169 h 540"/>
                <a:gd name="T82" fmla="*/ 266 w 986"/>
                <a:gd name="T83" fmla="*/ 194 h 540"/>
                <a:gd name="T84" fmla="*/ 244 w 986"/>
                <a:gd name="T85" fmla="*/ 200 h 540"/>
                <a:gd name="T86" fmla="*/ 239 w 986"/>
                <a:gd name="T87" fmla="*/ 225 h 540"/>
                <a:gd name="T88" fmla="*/ 256 w 986"/>
                <a:gd name="T89" fmla="*/ 240 h 540"/>
                <a:gd name="T90" fmla="*/ 266 w 986"/>
                <a:gd name="T91" fmla="*/ 243 h 540"/>
                <a:gd name="T92" fmla="*/ 234 w 986"/>
                <a:gd name="T93" fmla="*/ 236 h 540"/>
                <a:gd name="T94" fmla="*/ 174 w 986"/>
                <a:gd name="T95" fmla="*/ 235 h 540"/>
                <a:gd name="T96" fmla="*/ 168 w 986"/>
                <a:gd name="T97" fmla="*/ 254 h 540"/>
                <a:gd name="T98" fmla="*/ 124 w 986"/>
                <a:gd name="T99" fmla="*/ 269 h 540"/>
                <a:gd name="T100" fmla="*/ 0 w 986"/>
                <a:gd name="T101" fmla="*/ 46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86" h="540">
                  <a:moveTo>
                    <a:pt x="12" y="460"/>
                  </a:moveTo>
                  <a:lnTo>
                    <a:pt x="12" y="460"/>
                  </a:lnTo>
                  <a:cubicBezTo>
                    <a:pt x="12" y="383"/>
                    <a:pt x="58" y="311"/>
                    <a:pt x="129" y="280"/>
                  </a:cubicBezTo>
                  <a:lnTo>
                    <a:pt x="129" y="280"/>
                  </a:lnTo>
                  <a:cubicBezTo>
                    <a:pt x="144" y="273"/>
                    <a:pt x="160" y="268"/>
                    <a:pt x="176" y="265"/>
                  </a:cubicBezTo>
                  <a:lnTo>
                    <a:pt x="182" y="264"/>
                  </a:lnTo>
                  <a:lnTo>
                    <a:pt x="181" y="258"/>
                  </a:lnTo>
                  <a:lnTo>
                    <a:pt x="181" y="258"/>
                  </a:lnTo>
                  <a:cubicBezTo>
                    <a:pt x="179" y="253"/>
                    <a:pt x="179" y="246"/>
                    <a:pt x="182" y="243"/>
                  </a:cubicBezTo>
                  <a:lnTo>
                    <a:pt x="182" y="243"/>
                  </a:lnTo>
                  <a:cubicBezTo>
                    <a:pt x="189" y="236"/>
                    <a:pt x="213" y="243"/>
                    <a:pt x="231" y="248"/>
                  </a:cubicBezTo>
                  <a:lnTo>
                    <a:pt x="231" y="248"/>
                  </a:lnTo>
                  <a:cubicBezTo>
                    <a:pt x="248" y="253"/>
                    <a:pt x="264" y="257"/>
                    <a:pt x="273" y="254"/>
                  </a:cubicBezTo>
                  <a:lnTo>
                    <a:pt x="275" y="252"/>
                  </a:lnTo>
                  <a:lnTo>
                    <a:pt x="280" y="233"/>
                  </a:lnTo>
                  <a:lnTo>
                    <a:pt x="258" y="228"/>
                  </a:lnTo>
                  <a:lnTo>
                    <a:pt x="258" y="228"/>
                  </a:lnTo>
                  <a:cubicBezTo>
                    <a:pt x="254" y="228"/>
                    <a:pt x="252" y="225"/>
                    <a:pt x="250" y="222"/>
                  </a:cubicBezTo>
                  <a:lnTo>
                    <a:pt x="250" y="222"/>
                  </a:lnTo>
                  <a:cubicBezTo>
                    <a:pt x="248" y="217"/>
                    <a:pt x="250" y="211"/>
                    <a:pt x="253" y="208"/>
                  </a:cubicBezTo>
                  <a:lnTo>
                    <a:pt x="253" y="208"/>
                  </a:lnTo>
                  <a:cubicBezTo>
                    <a:pt x="256" y="205"/>
                    <a:pt x="259" y="204"/>
                    <a:pt x="264" y="205"/>
                  </a:cubicBezTo>
                  <a:lnTo>
                    <a:pt x="264" y="205"/>
                  </a:lnTo>
                  <a:lnTo>
                    <a:pt x="264" y="205"/>
                  </a:lnTo>
                  <a:cubicBezTo>
                    <a:pt x="268" y="206"/>
                    <a:pt x="275" y="208"/>
                    <a:pt x="289" y="211"/>
                  </a:cubicBezTo>
                  <a:lnTo>
                    <a:pt x="291" y="211"/>
                  </a:lnTo>
                  <a:lnTo>
                    <a:pt x="293" y="210"/>
                  </a:lnTo>
                  <a:lnTo>
                    <a:pt x="293" y="210"/>
                  </a:lnTo>
                  <a:cubicBezTo>
                    <a:pt x="295" y="209"/>
                    <a:pt x="306" y="200"/>
                    <a:pt x="335" y="178"/>
                  </a:cubicBezTo>
                  <a:lnTo>
                    <a:pt x="335" y="178"/>
                  </a:lnTo>
                  <a:cubicBezTo>
                    <a:pt x="366" y="154"/>
                    <a:pt x="414" y="117"/>
                    <a:pt x="418" y="115"/>
                  </a:cubicBezTo>
                  <a:lnTo>
                    <a:pt x="419" y="114"/>
                  </a:lnTo>
                  <a:lnTo>
                    <a:pt x="419" y="114"/>
                  </a:lnTo>
                  <a:cubicBezTo>
                    <a:pt x="426" y="112"/>
                    <a:pt x="460" y="121"/>
                    <a:pt x="475" y="125"/>
                  </a:cubicBezTo>
                  <a:lnTo>
                    <a:pt x="475" y="125"/>
                  </a:lnTo>
                  <a:cubicBezTo>
                    <a:pt x="487" y="128"/>
                    <a:pt x="494" y="130"/>
                    <a:pt x="497" y="130"/>
                  </a:cubicBezTo>
                  <a:lnTo>
                    <a:pt x="537" y="141"/>
                  </a:lnTo>
                  <a:lnTo>
                    <a:pt x="537" y="141"/>
                  </a:lnTo>
                  <a:cubicBezTo>
                    <a:pt x="541" y="142"/>
                    <a:pt x="545" y="146"/>
                    <a:pt x="546" y="151"/>
                  </a:cubicBezTo>
                  <a:lnTo>
                    <a:pt x="546" y="151"/>
                  </a:lnTo>
                  <a:cubicBezTo>
                    <a:pt x="548" y="156"/>
                    <a:pt x="546" y="161"/>
                    <a:pt x="542" y="164"/>
                  </a:cubicBezTo>
                  <a:lnTo>
                    <a:pt x="461" y="233"/>
                  </a:lnTo>
                  <a:lnTo>
                    <a:pt x="452" y="286"/>
                  </a:lnTo>
                  <a:lnTo>
                    <a:pt x="882" y="286"/>
                  </a:lnTo>
                  <a:lnTo>
                    <a:pt x="882" y="286"/>
                  </a:lnTo>
                  <a:cubicBezTo>
                    <a:pt x="973" y="304"/>
                    <a:pt x="970" y="397"/>
                    <a:pt x="967" y="479"/>
                  </a:cubicBezTo>
                  <a:lnTo>
                    <a:pt x="967" y="479"/>
                  </a:lnTo>
                  <a:cubicBezTo>
                    <a:pt x="966" y="496"/>
                    <a:pt x="966" y="512"/>
                    <a:pt x="966" y="527"/>
                  </a:cubicBezTo>
                  <a:lnTo>
                    <a:pt x="12" y="527"/>
                  </a:lnTo>
                  <a:lnTo>
                    <a:pt x="12" y="460"/>
                  </a:lnTo>
                  <a:close/>
                  <a:moveTo>
                    <a:pt x="877" y="12"/>
                  </a:moveTo>
                  <a:lnTo>
                    <a:pt x="877" y="274"/>
                  </a:lnTo>
                  <a:lnTo>
                    <a:pt x="466" y="274"/>
                  </a:lnTo>
                  <a:lnTo>
                    <a:pt x="472" y="240"/>
                  </a:lnTo>
                  <a:lnTo>
                    <a:pt x="550" y="173"/>
                  </a:lnTo>
                  <a:lnTo>
                    <a:pt x="550" y="173"/>
                  </a:lnTo>
                  <a:cubicBezTo>
                    <a:pt x="557" y="167"/>
                    <a:pt x="561" y="158"/>
                    <a:pt x="558" y="148"/>
                  </a:cubicBezTo>
                  <a:lnTo>
                    <a:pt x="558" y="148"/>
                  </a:lnTo>
                  <a:cubicBezTo>
                    <a:pt x="556" y="139"/>
                    <a:pt x="549" y="131"/>
                    <a:pt x="540" y="129"/>
                  </a:cubicBezTo>
                  <a:lnTo>
                    <a:pt x="512" y="122"/>
                  </a:lnTo>
                  <a:lnTo>
                    <a:pt x="519" y="117"/>
                  </a:lnTo>
                  <a:lnTo>
                    <a:pt x="520" y="12"/>
                  </a:lnTo>
                  <a:lnTo>
                    <a:pt x="877" y="12"/>
                  </a:lnTo>
                  <a:close/>
                  <a:moveTo>
                    <a:pt x="0" y="460"/>
                  </a:moveTo>
                  <a:lnTo>
                    <a:pt x="0" y="539"/>
                  </a:lnTo>
                  <a:lnTo>
                    <a:pt x="979" y="539"/>
                  </a:lnTo>
                  <a:lnTo>
                    <a:pt x="979" y="533"/>
                  </a:lnTo>
                  <a:lnTo>
                    <a:pt x="979" y="533"/>
                  </a:lnTo>
                  <a:cubicBezTo>
                    <a:pt x="978" y="516"/>
                    <a:pt x="979" y="498"/>
                    <a:pt x="979" y="479"/>
                  </a:cubicBezTo>
                  <a:lnTo>
                    <a:pt x="979" y="479"/>
                  </a:lnTo>
                  <a:cubicBezTo>
                    <a:pt x="982" y="398"/>
                    <a:pt x="985" y="297"/>
                    <a:pt x="889" y="275"/>
                  </a:cubicBezTo>
                  <a:lnTo>
                    <a:pt x="889" y="0"/>
                  </a:lnTo>
                  <a:lnTo>
                    <a:pt x="508" y="0"/>
                  </a:lnTo>
                  <a:lnTo>
                    <a:pt x="507" y="111"/>
                  </a:lnTo>
                  <a:lnTo>
                    <a:pt x="497" y="118"/>
                  </a:lnTo>
                  <a:lnTo>
                    <a:pt x="497" y="118"/>
                  </a:lnTo>
                  <a:cubicBezTo>
                    <a:pt x="493" y="117"/>
                    <a:pt x="485" y="115"/>
                    <a:pt x="478" y="113"/>
                  </a:cubicBezTo>
                  <a:lnTo>
                    <a:pt x="478" y="113"/>
                  </a:lnTo>
                  <a:cubicBezTo>
                    <a:pt x="437" y="103"/>
                    <a:pt x="419" y="100"/>
                    <a:pt x="412" y="104"/>
                  </a:cubicBezTo>
                  <a:lnTo>
                    <a:pt x="412" y="104"/>
                  </a:lnTo>
                  <a:cubicBezTo>
                    <a:pt x="407" y="107"/>
                    <a:pt x="390" y="120"/>
                    <a:pt x="327" y="169"/>
                  </a:cubicBezTo>
                  <a:lnTo>
                    <a:pt x="327" y="169"/>
                  </a:lnTo>
                  <a:cubicBezTo>
                    <a:pt x="310" y="182"/>
                    <a:pt x="294" y="194"/>
                    <a:pt x="289" y="199"/>
                  </a:cubicBezTo>
                  <a:lnTo>
                    <a:pt x="266" y="194"/>
                  </a:lnTo>
                  <a:lnTo>
                    <a:pt x="266" y="194"/>
                  </a:lnTo>
                  <a:cubicBezTo>
                    <a:pt x="258" y="191"/>
                    <a:pt x="250" y="194"/>
                    <a:pt x="244" y="200"/>
                  </a:cubicBezTo>
                  <a:lnTo>
                    <a:pt x="244" y="200"/>
                  </a:lnTo>
                  <a:cubicBezTo>
                    <a:pt x="238" y="206"/>
                    <a:pt x="236" y="217"/>
                    <a:pt x="239" y="225"/>
                  </a:cubicBezTo>
                  <a:lnTo>
                    <a:pt x="239" y="225"/>
                  </a:lnTo>
                  <a:cubicBezTo>
                    <a:pt x="241" y="233"/>
                    <a:pt x="247" y="238"/>
                    <a:pt x="256" y="240"/>
                  </a:cubicBezTo>
                  <a:lnTo>
                    <a:pt x="266" y="243"/>
                  </a:lnTo>
                  <a:lnTo>
                    <a:pt x="266" y="243"/>
                  </a:lnTo>
                  <a:lnTo>
                    <a:pt x="266" y="243"/>
                  </a:lnTo>
                  <a:cubicBezTo>
                    <a:pt x="259" y="243"/>
                    <a:pt x="246" y="240"/>
                    <a:pt x="234" y="236"/>
                  </a:cubicBezTo>
                  <a:lnTo>
                    <a:pt x="234" y="236"/>
                  </a:lnTo>
                  <a:cubicBezTo>
                    <a:pt x="210" y="230"/>
                    <a:pt x="185" y="223"/>
                    <a:pt x="174" y="235"/>
                  </a:cubicBezTo>
                  <a:lnTo>
                    <a:pt x="174" y="235"/>
                  </a:lnTo>
                  <a:cubicBezTo>
                    <a:pt x="169" y="239"/>
                    <a:pt x="167" y="246"/>
                    <a:pt x="168" y="254"/>
                  </a:cubicBezTo>
                  <a:lnTo>
                    <a:pt x="168" y="254"/>
                  </a:lnTo>
                  <a:cubicBezTo>
                    <a:pt x="153" y="257"/>
                    <a:pt x="138" y="262"/>
                    <a:pt x="124" y="269"/>
                  </a:cubicBezTo>
                  <a:lnTo>
                    <a:pt x="124" y="269"/>
                  </a:lnTo>
                  <a:cubicBezTo>
                    <a:pt x="49" y="302"/>
                    <a:pt x="0" y="379"/>
                    <a:pt x="0" y="46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57" name="Freeform 408">
              <a:extLst>
                <a:ext uri="{FF2B5EF4-FFF2-40B4-BE49-F238E27FC236}">
                  <a16:creationId xmlns:a16="http://schemas.microsoft.com/office/drawing/2014/main" id="{7E367913-FB62-DB60-3893-CA648FCB6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4136" y="6465252"/>
              <a:ext cx="516340" cy="1175500"/>
            </a:xfrm>
            <a:custGeom>
              <a:avLst/>
              <a:gdLst>
                <a:gd name="T0" fmla="*/ 0 w 416"/>
                <a:gd name="T1" fmla="*/ 0 h 943"/>
                <a:gd name="T2" fmla="*/ 415 w 416"/>
                <a:gd name="T3" fmla="*/ 756 h 943"/>
                <a:gd name="T4" fmla="*/ 146 w 416"/>
                <a:gd name="T5" fmla="*/ 942 h 943"/>
                <a:gd name="T6" fmla="*/ 0 w 416"/>
                <a:gd name="T7" fmla="*/ 810 h 943"/>
                <a:gd name="T8" fmla="*/ 0 w 416"/>
                <a:gd name="T9" fmla="*/ 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6" h="943">
                  <a:moveTo>
                    <a:pt x="0" y="0"/>
                  </a:moveTo>
                  <a:lnTo>
                    <a:pt x="415" y="756"/>
                  </a:lnTo>
                  <a:lnTo>
                    <a:pt x="146" y="942"/>
                  </a:lnTo>
                  <a:lnTo>
                    <a:pt x="0" y="810"/>
                  </a:lnTo>
                  <a:lnTo>
                    <a:pt x="0" y="0"/>
                  </a:lnTo>
                </a:path>
              </a:pathLst>
            </a:custGeom>
            <a:solidFill>
              <a:srgbClr val="01BE9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58" name="Freeform 409">
              <a:extLst>
                <a:ext uri="{FF2B5EF4-FFF2-40B4-BE49-F238E27FC236}">
                  <a16:creationId xmlns:a16="http://schemas.microsoft.com/office/drawing/2014/main" id="{2466D3B5-90DA-F3E8-59A0-472EF9D66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4136" y="6465252"/>
              <a:ext cx="516340" cy="1175500"/>
            </a:xfrm>
            <a:custGeom>
              <a:avLst/>
              <a:gdLst>
                <a:gd name="T0" fmla="*/ 0 w 416"/>
                <a:gd name="T1" fmla="*/ 0 h 943"/>
                <a:gd name="T2" fmla="*/ 415 w 416"/>
                <a:gd name="T3" fmla="*/ 756 h 943"/>
                <a:gd name="T4" fmla="*/ 146 w 416"/>
                <a:gd name="T5" fmla="*/ 942 h 943"/>
                <a:gd name="T6" fmla="*/ 0 w 416"/>
                <a:gd name="T7" fmla="*/ 810 h 943"/>
                <a:gd name="T8" fmla="*/ 0 w 416"/>
                <a:gd name="T9" fmla="*/ 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6" h="943">
                  <a:moveTo>
                    <a:pt x="0" y="0"/>
                  </a:moveTo>
                  <a:lnTo>
                    <a:pt x="415" y="756"/>
                  </a:lnTo>
                  <a:lnTo>
                    <a:pt x="146" y="942"/>
                  </a:lnTo>
                  <a:lnTo>
                    <a:pt x="0" y="810"/>
                  </a:lnTo>
                  <a:lnTo>
                    <a:pt x="0" y="0"/>
                  </a:lnTo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59" name="Freeform 410">
              <a:extLst>
                <a:ext uri="{FF2B5EF4-FFF2-40B4-BE49-F238E27FC236}">
                  <a16:creationId xmlns:a16="http://schemas.microsoft.com/office/drawing/2014/main" id="{AA3AD5B4-81CF-BAB8-72B4-EEE04D464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4560" y="6382855"/>
              <a:ext cx="466903" cy="1340290"/>
            </a:xfrm>
            <a:custGeom>
              <a:avLst/>
              <a:gdLst>
                <a:gd name="T0" fmla="*/ 162 w 374"/>
                <a:gd name="T1" fmla="*/ 0 h 1078"/>
                <a:gd name="T2" fmla="*/ 98 w 374"/>
                <a:gd name="T3" fmla="*/ 0 h 1078"/>
                <a:gd name="T4" fmla="*/ 9 w 374"/>
                <a:gd name="T5" fmla="*/ 734 h 1078"/>
                <a:gd name="T6" fmla="*/ 9 w 374"/>
                <a:gd name="T7" fmla="*/ 734 h 1078"/>
                <a:gd name="T8" fmla="*/ 54 w 374"/>
                <a:gd name="T9" fmla="*/ 933 h 1078"/>
                <a:gd name="T10" fmla="*/ 101 w 374"/>
                <a:gd name="T11" fmla="*/ 1009 h 1078"/>
                <a:gd name="T12" fmla="*/ 101 w 374"/>
                <a:gd name="T13" fmla="*/ 1009 h 1078"/>
                <a:gd name="T14" fmla="*/ 339 w 374"/>
                <a:gd name="T15" fmla="*/ 971 h 1078"/>
                <a:gd name="T16" fmla="*/ 353 w 374"/>
                <a:gd name="T17" fmla="*/ 944 h 1078"/>
                <a:gd name="T18" fmla="*/ 353 w 374"/>
                <a:gd name="T19" fmla="*/ 944 h 1078"/>
                <a:gd name="T20" fmla="*/ 372 w 374"/>
                <a:gd name="T21" fmla="*/ 867 h 1078"/>
                <a:gd name="T22" fmla="*/ 350 w 374"/>
                <a:gd name="T23" fmla="*/ 40 h 1078"/>
                <a:gd name="T24" fmla="*/ 162 w 374"/>
                <a:gd name="T25" fmla="*/ 0 h 1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4" h="1078">
                  <a:moveTo>
                    <a:pt x="162" y="0"/>
                  </a:moveTo>
                  <a:lnTo>
                    <a:pt x="98" y="0"/>
                  </a:lnTo>
                  <a:lnTo>
                    <a:pt x="9" y="734"/>
                  </a:lnTo>
                  <a:lnTo>
                    <a:pt x="9" y="734"/>
                  </a:lnTo>
                  <a:cubicBezTo>
                    <a:pt x="0" y="804"/>
                    <a:pt x="16" y="874"/>
                    <a:pt x="54" y="933"/>
                  </a:cubicBezTo>
                  <a:lnTo>
                    <a:pt x="101" y="1009"/>
                  </a:lnTo>
                  <a:lnTo>
                    <a:pt x="101" y="1009"/>
                  </a:lnTo>
                  <a:cubicBezTo>
                    <a:pt x="173" y="1077"/>
                    <a:pt x="291" y="1059"/>
                    <a:pt x="339" y="971"/>
                  </a:cubicBezTo>
                  <a:lnTo>
                    <a:pt x="353" y="944"/>
                  </a:lnTo>
                  <a:lnTo>
                    <a:pt x="353" y="944"/>
                  </a:lnTo>
                  <a:cubicBezTo>
                    <a:pt x="366" y="921"/>
                    <a:pt x="373" y="894"/>
                    <a:pt x="372" y="867"/>
                  </a:cubicBezTo>
                  <a:lnTo>
                    <a:pt x="350" y="40"/>
                  </a:lnTo>
                  <a:lnTo>
                    <a:pt x="162" y="0"/>
                  </a:lnTo>
                </a:path>
              </a:pathLst>
            </a:custGeom>
            <a:solidFill>
              <a:srgbClr val="01BE9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60" name="Freeform 411">
              <a:extLst>
                <a:ext uri="{FF2B5EF4-FFF2-40B4-BE49-F238E27FC236}">
                  <a16:creationId xmlns:a16="http://schemas.microsoft.com/office/drawing/2014/main" id="{FC455F32-91EC-1CCE-14C4-DFFFAEF2D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9350" y="5932429"/>
              <a:ext cx="269155" cy="796486"/>
            </a:xfrm>
            <a:custGeom>
              <a:avLst/>
              <a:gdLst>
                <a:gd name="T0" fmla="*/ 106 w 216"/>
                <a:gd name="T1" fmla="*/ 639 h 640"/>
                <a:gd name="T2" fmla="*/ 0 w 216"/>
                <a:gd name="T3" fmla="*/ 620 h 640"/>
                <a:gd name="T4" fmla="*/ 109 w 216"/>
                <a:gd name="T5" fmla="*/ 0 h 640"/>
                <a:gd name="T6" fmla="*/ 215 w 216"/>
                <a:gd name="T7" fmla="*/ 19 h 640"/>
                <a:gd name="T8" fmla="*/ 106 w 216"/>
                <a:gd name="T9" fmla="*/ 639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640">
                  <a:moveTo>
                    <a:pt x="106" y="639"/>
                  </a:moveTo>
                  <a:lnTo>
                    <a:pt x="0" y="620"/>
                  </a:lnTo>
                  <a:lnTo>
                    <a:pt x="109" y="0"/>
                  </a:lnTo>
                  <a:lnTo>
                    <a:pt x="215" y="19"/>
                  </a:lnTo>
                  <a:lnTo>
                    <a:pt x="106" y="63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61" name="Freeform 412">
              <a:extLst>
                <a:ext uri="{FF2B5EF4-FFF2-40B4-BE49-F238E27FC236}">
                  <a16:creationId xmlns:a16="http://schemas.microsoft.com/office/drawing/2014/main" id="{01F128F9-A7EC-CCBC-6E45-82B587BD72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704" y="6465252"/>
              <a:ext cx="444931" cy="708594"/>
            </a:xfrm>
            <a:custGeom>
              <a:avLst/>
              <a:gdLst>
                <a:gd name="T0" fmla="*/ 355 w 356"/>
                <a:gd name="T1" fmla="*/ 0 h 567"/>
                <a:gd name="T2" fmla="*/ 0 w 356"/>
                <a:gd name="T3" fmla="*/ 346 h 567"/>
                <a:gd name="T4" fmla="*/ 178 w 356"/>
                <a:gd name="T5" fmla="*/ 566 h 567"/>
                <a:gd name="T6" fmla="*/ 355 w 356"/>
                <a:gd name="T7" fmla="*/ 388 h 567"/>
                <a:gd name="T8" fmla="*/ 355 w 356"/>
                <a:gd name="T9" fmla="*/ 0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567">
                  <a:moveTo>
                    <a:pt x="355" y="0"/>
                  </a:moveTo>
                  <a:lnTo>
                    <a:pt x="0" y="346"/>
                  </a:lnTo>
                  <a:lnTo>
                    <a:pt x="178" y="566"/>
                  </a:lnTo>
                  <a:lnTo>
                    <a:pt x="355" y="388"/>
                  </a:lnTo>
                  <a:lnTo>
                    <a:pt x="355" y="0"/>
                  </a:lnTo>
                </a:path>
              </a:pathLst>
            </a:custGeom>
            <a:solidFill>
              <a:srgbClr val="01BE9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62" name="Freeform 413">
              <a:extLst>
                <a:ext uri="{FF2B5EF4-FFF2-40B4-BE49-F238E27FC236}">
                  <a16:creationId xmlns:a16="http://schemas.microsoft.com/office/drawing/2014/main" id="{3EF43AB9-3106-D520-BFD7-D7236BEB7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704" y="6465252"/>
              <a:ext cx="444931" cy="708594"/>
            </a:xfrm>
            <a:custGeom>
              <a:avLst/>
              <a:gdLst>
                <a:gd name="T0" fmla="*/ 355 w 356"/>
                <a:gd name="T1" fmla="*/ 0 h 567"/>
                <a:gd name="T2" fmla="*/ 0 w 356"/>
                <a:gd name="T3" fmla="*/ 346 h 567"/>
                <a:gd name="T4" fmla="*/ 178 w 356"/>
                <a:gd name="T5" fmla="*/ 566 h 567"/>
                <a:gd name="T6" fmla="*/ 355 w 356"/>
                <a:gd name="T7" fmla="*/ 388 h 567"/>
                <a:gd name="T8" fmla="*/ 355 w 356"/>
                <a:gd name="T9" fmla="*/ 0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567">
                  <a:moveTo>
                    <a:pt x="355" y="0"/>
                  </a:moveTo>
                  <a:lnTo>
                    <a:pt x="0" y="346"/>
                  </a:lnTo>
                  <a:lnTo>
                    <a:pt x="178" y="566"/>
                  </a:lnTo>
                  <a:lnTo>
                    <a:pt x="355" y="388"/>
                  </a:lnTo>
                  <a:lnTo>
                    <a:pt x="355" y="0"/>
                  </a:lnTo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63" name="Freeform 414">
              <a:extLst>
                <a:ext uri="{FF2B5EF4-FFF2-40B4-BE49-F238E27FC236}">
                  <a16:creationId xmlns:a16="http://schemas.microsoft.com/office/drawing/2014/main" id="{2853909B-8CD8-8DAE-2D8C-42B7AE4045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7656" y="6009333"/>
              <a:ext cx="285636" cy="368032"/>
            </a:xfrm>
            <a:custGeom>
              <a:avLst/>
              <a:gdLst>
                <a:gd name="T0" fmla="*/ 98 w 229"/>
                <a:gd name="T1" fmla="*/ 295 h 296"/>
                <a:gd name="T2" fmla="*/ 184 w 229"/>
                <a:gd name="T3" fmla="*/ 287 h 296"/>
                <a:gd name="T4" fmla="*/ 197 w 229"/>
                <a:gd name="T5" fmla="*/ 268 h 296"/>
                <a:gd name="T6" fmla="*/ 197 w 229"/>
                <a:gd name="T7" fmla="*/ 268 h 296"/>
                <a:gd name="T8" fmla="*/ 187 w 229"/>
                <a:gd name="T9" fmla="*/ 228 h 296"/>
                <a:gd name="T10" fmla="*/ 200 w 229"/>
                <a:gd name="T11" fmla="*/ 213 h 296"/>
                <a:gd name="T12" fmla="*/ 200 w 229"/>
                <a:gd name="T13" fmla="*/ 213 h 296"/>
                <a:gd name="T14" fmla="*/ 193 w 229"/>
                <a:gd name="T15" fmla="*/ 154 h 296"/>
                <a:gd name="T16" fmla="*/ 217 w 229"/>
                <a:gd name="T17" fmla="*/ 128 h 296"/>
                <a:gd name="T18" fmla="*/ 217 w 229"/>
                <a:gd name="T19" fmla="*/ 128 h 296"/>
                <a:gd name="T20" fmla="*/ 216 w 229"/>
                <a:gd name="T21" fmla="*/ 90 h 296"/>
                <a:gd name="T22" fmla="*/ 198 w 229"/>
                <a:gd name="T23" fmla="*/ 73 h 296"/>
                <a:gd name="T24" fmla="*/ 216 w 229"/>
                <a:gd name="T25" fmla="*/ 51 h 296"/>
                <a:gd name="T26" fmla="*/ 216 w 229"/>
                <a:gd name="T27" fmla="*/ 51 h 296"/>
                <a:gd name="T28" fmla="*/ 214 w 229"/>
                <a:gd name="T29" fmla="*/ 13 h 296"/>
                <a:gd name="T30" fmla="*/ 214 w 229"/>
                <a:gd name="T31" fmla="*/ 13 h 296"/>
                <a:gd name="T32" fmla="*/ 175 w 229"/>
                <a:gd name="T33" fmla="*/ 2 h 296"/>
                <a:gd name="T34" fmla="*/ 110 w 229"/>
                <a:gd name="T35" fmla="*/ 12 h 296"/>
                <a:gd name="T36" fmla="*/ 27 w 229"/>
                <a:gd name="T37" fmla="*/ 42 h 296"/>
                <a:gd name="T38" fmla="*/ 27 w 229"/>
                <a:gd name="T39" fmla="*/ 42 h 296"/>
                <a:gd name="T40" fmla="*/ 43 w 229"/>
                <a:gd name="T41" fmla="*/ 73 h 296"/>
                <a:gd name="T42" fmla="*/ 47 w 229"/>
                <a:gd name="T43" fmla="*/ 75 h 296"/>
                <a:gd name="T44" fmla="*/ 13 w 229"/>
                <a:gd name="T45" fmla="*/ 96 h 296"/>
                <a:gd name="T46" fmla="*/ 10 w 229"/>
                <a:gd name="T47" fmla="*/ 107 h 296"/>
                <a:gd name="T48" fmla="*/ 10 w 229"/>
                <a:gd name="T49" fmla="*/ 107 h 296"/>
                <a:gd name="T50" fmla="*/ 33 w 229"/>
                <a:gd name="T51" fmla="*/ 142 h 296"/>
                <a:gd name="T52" fmla="*/ 37 w 229"/>
                <a:gd name="T53" fmla="*/ 142 h 296"/>
                <a:gd name="T54" fmla="*/ 4 w 229"/>
                <a:gd name="T55" fmla="*/ 175 h 296"/>
                <a:gd name="T56" fmla="*/ 3 w 229"/>
                <a:gd name="T57" fmla="*/ 178 h 296"/>
                <a:gd name="T58" fmla="*/ 3 w 229"/>
                <a:gd name="T59" fmla="*/ 178 h 296"/>
                <a:gd name="T60" fmla="*/ 35 w 229"/>
                <a:gd name="T61" fmla="*/ 215 h 296"/>
                <a:gd name="T62" fmla="*/ 31 w 229"/>
                <a:gd name="T63" fmla="*/ 218 h 296"/>
                <a:gd name="T64" fmla="*/ 31 w 229"/>
                <a:gd name="T65" fmla="*/ 218 h 296"/>
                <a:gd name="T66" fmla="*/ 30 w 229"/>
                <a:gd name="T67" fmla="*/ 257 h 296"/>
                <a:gd name="T68" fmla="*/ 98 w 229"/>
                <a:gd name="T69" fmla="*/ 295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9" h="296">
                  <a:moveTo>
                    <a:pt x="98" y="295"/>
                  </a:moveTo>
                  <a:lnTo>
                    <a:pt x="184" y="287"/>
                  </a:lnTo>
                  <a:lnTo>
                    <a:pt x="197" y="268"/>
                  </a:lnTo>
                  <a:lnTo>
                    <a:pt x="197" y="268"/>
                  </a:lnTo>
                  <a:cubicBezTo>
                    <a:pt x="206" y="254"/>
                    <a:pt x="201" y="236"/>
                    <a:pt x="187" y="228"/>
                  </a:cubicBezTo>
                  <a:lnTo>
                    <a:pt x="200" y="213"/>
                  </a:lnTo>
                  <a:lnTo>
                    <a:pt x="200" y="213"/>
                  </a:lnTo>
                  <a:cubicBezTo>
                    <a:pt x="214" y="194"/>
                    <a:pt x="211" y="169"/>
                    <a:pt x="193" y="154"/>
                  </a:cubicBezTo>
                  <a:lnTo>
                    <a:pt x="217" y="128"/>
                  </a:lnTo>
                  <a:lnTo>
                    <a:pt x="217" y="128"/>
                  </a:lnTo>
                  <a:cubicBezTo>
                    <a:pt x="228" y="117"/>
                    <a:pt x="227" y="100"/>
                    <a:pt x="216" y="90"/>
                  </a:cubicBezTo>
                  <a:lnTo>
                    <a:pt x="198" y="73"/>
                  </a:lnTo>
                  <a:lnTo>
                    <a:pt x="216" y="51"/>
                  </a:lnTo>
                  <a:lnTo>
                    <a:pt x="216" y="51"/>
                  </a:lnTo>
                  <a:cubicBezTo>
                    <a:pt x="226" y="40"/>
                    <a:pt x="225" y="23"/>
                    <a:pt x="214" y="13"/>
                  </a:cubicBezTo>
                  <a:lnTo>
                    <a:pt x="214" y="13"/>
                  </a:lnTo>
                  <a:cubicBezTo>
                    <a:pt x="203" y="4"/>
                    <a:pt x="189" y="0"/>
                    <a:pt x="175" y="2"/>
                  </a:cubicBezTo>
                  <a:lnTo>
                    <a:pt x="110" y="12"/>
                  </a:lnTo>
                  <a:lnTo>
                    <a:pt x="27" y="42"/>
                  </a:lnTo>
                  <a:lnTo>
                    <a:pt x="27" y="42"/>
                  </a:lnTo>
                  <a:cubicBezTo>
                    <a:pt x="23" y="54"/>
                    <a:pt x="30" y="68"/>
                    <a:pt x="43" y="73"/>
                  </a:cubicBezTo>
                  <a:lnTo>
                    <a:pt x="47" y="75"/>
                  </a:lnTo>
                  <a:lnTo>
                    <a:pt x="13" y="96"/>
                  </a:lnTo>
                  <a:lnTo>
                    <a:pt x="10" y="107"/>
                  </a:lnTo>
                  <a:lnTo>
                    <a:pt x="10" y="107"/>
                  </a:lnTo>
                  <a:cubicBezTo>
                    <a:pt x="4" y="123"/>
                    <a:pt x="16" y="141"/>
                    <a:pt x="33" y="142"/>
                  </a:cubicBezTo>
                  <a:lnTo>
                    <a:pt x="37" y="142"/>
                  </a:lnTo>
                  <a:lnTo>
                    <a:pt x="4" y="175"/>
                  </a:lnTo>
                  <a:lnTo>
                    <a:pt x="3" y="178"/>
                  </a:lnTo>
                  <a:lnTo>
                    <a:pt x="3" y="178"/>
                  </a:lnTo>
                  <a:cubicBezTo>
                    <a:pt x="0" y="198"/>
                    <a:pt x="15" y="216"/>
                    <a:pt x="35" y="215"/>
                  </a:cubicBezTo>
                  <a:lnTo>
                    <a:pt x="31" y="218"/>
                  </a:lnTo>
                  <a:lnTo>
                    <a:pt x="31" y="218"/>
                  </a:lnTo>
                  <a:cubicBezTo>
                    <a:pt x="19" y="228"/>
                    <a:pt x="18" y="247"/>
                    <a:pt x="30" y="257"/>
                  </a:cubicBezTo>
                  <a:lnTo>
                    <a:pt x="98" y="295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64" name="Freeform 415">
              <a:extLst>
                <a:ext uri="{FF2B5EF4-FFF2-40B4-BE49-F238E27FC236}">
                  <a16:creationId xmlns:a16="http://schemas.microsoft.com/office/drawing/2014/main" id="{053FE68A-55A9-ADFE-8003-8E42769AA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8774" y="6360883"/>
              <a:ext cx="1389727" cy="2092830"/>
            </a:xfrm>
            <a:custGeom>
              <a:avLst/>
              <a:gdLst>
                <a:gd name="T0" fmla="*/ 1033 w 1115"/>
                <a:gd name="T1" fmla="*/ 1677 h 1678"/>
                <a:gd name="T2" fmla="*/ 83 w 1115"/>
                <a:gd name="T3" fmla="*/ 1677 h 1678"/>
                <a:gd name="T4" fmla="*/ 83 w 1115"/>
                <a:gd name="T5" fmla="*/ 1677 h 1678"/>
                <a:gd name="T6" fmla="*/ 43 w 1115"/>
                <a:gd name="T7" fmla="*/ 1615 h 1678"/>
                <a:gd name="T8" fmla="*/ 75 w 1115"/>
                <a:gd name="T9" fmla="*/ 1541 h 1678"/>
                <a:gd name="T10" fmla="*/ 0 w 1115"/>
                <a:gd name="T11" fmla="*/ 165 h 1678"/>
                <a:gd name="T12" fmla="*/ 83 w 1115"/>
                <a:gd name="T13" fmla="*/ 84 h 1678"/>
                <a:gd name="T14" fmla="*/ 455 w 1115"/>
                <a:gd name="T15" fmla="*/ 0 h 1678"/>
                <a:gd name="T16" fmla="*/ 745 w 1115"/>
                <a:gd name="T17" fmla="*/ 0 h 1678"/>
                <a:gd name="T18" fmla="*/ 1033 w 1115"/>
                <a:gd name="T19" fmla="*/ 84 h 1678"/>
                <a:gd name="T20" fmla="*/ 1070 w 1115"/>
                <a:gd name="T21" fmla="*/ 1517 h 1678"/>
                <a:gd name="T22" fmla="*/ 1086 w 1115"/>
                <a:gd name="T23" fmla="*/ 1545 h 1678"/>
                <a:gd name="T24" fmla="*/ 1086 w 1115"/>
                <a:gd name="T25" fmla="*/ 1545 h 1678"/>
                <a:gd name="T26" fmla="*/ 1033 w 1115"/>
                <a:gd name="T27" fmla="*/ 1677 h 1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15" h="1678">
                  <a:moveTo>
                    <a:pt x="1033" y="1677"/>
                  </a:moveTo>
                  <a:lnTo>
                    <a:pt x="83" y="1677"/>
                  </a:lnTo>
                  <a:lnTo>
                    <a:pt x="83" y="1677"/>
                  </a:lnTo>
                  <a:cubicBezTo>
                    <a:pt x="51" y="1677"/>
                    <a:pt x="30" y="1644"/>
                    <a:pt x="43" y="1615"/>
                  </a:cubicBezTo>
                  <a:lnTo>
                    <a:pt x="75" y="1541"/>
                  </a:lnTo>
                  <a:lnTo>
                    <a:pt x="0" y="165"/>
                  </a:lnTo>
                  <a:lnTo>
                    <a:pt x="83" y="84"/>
                  </a:lnTo>
                  <a:lnTo>
                    <a:pt x="455" y="0"/>
                  </a:lnTo>
                  <a:lnTo>
                    <a:pt x="745" y="0"/>
                  </a:lnTo>
                  <a:lnTo>
                    <a:pt x="1033" y="84"/>
                  </a:lnTo>
                  <a:lnTo>
                    <a:pt x="1070" y="1517"/>
                  </a:lnTo>
                  <a:lnTo>
                    <a:pt x="1086" y="1545"/>
                  </a:lnTo>
                  <a:lnTo>
                    <a:pt x="1086" y="1545"/>
                  </a:lnTo>
                  <a:cubicBezTo>
                    <a:pt x="1114" y="1595"/>
                    <a:pt x="1089" y="1660"/>
                    <a:pt x="1033" y="1677"/>
                  </a:cubicBezTo>
                </a:path>
              </a:pathLst>
            </a:custGeom>
            <a:solidFill>
              <a:srgbClr val="01BE9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65" name="Freeform 416">
              <a:extLst>
                <a:ext uri="{FF2B5EF4-FFF2-40B4-BE49-F238E27FC236}">
                  <a16:creationId xmlns:a16="http://schemas.microsoft.com/office/drawing/2014/main" id="{007C26D3-6FDD-E748-1493-F6F8F181A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3143" y="8448219"/>
              <a:ext cx="1186485" cy="153803"/>
            </a:xfrm>
            <a:custGeom>
              <a:avLst/>
              <a:gdLst>
                <a:gd name="T0" fmla="*/ 950 w 951"/>
                <a:gd name="T1" fmla="*/ 121 h 122"/>
                <a:gd name="T2" fmla="*/ 0 w 951"/>
                <a:gd name="T3" fmla="*/ 121 h 122"/>
                <a:gd name="T4" fmla="*/ 0 w 951"/>
                <a:gd name="T5" fmla="*/ 0 h 122"/>
                <a:gd name="T6" fmla="*/ 950 w 951"/>
                <a:gd name="T7" fmla="*/ 0 h 122"/>
                <a:gd name="T8" fmla="*/ 950 w 951"/>
                <a:gd name="T9" fmla="*/ 12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1" h="122">
                  <a:moveTo>
                    <a:pt x="950" y="121"/>
                  </a:moveTo>
                  <a:lnTo>
                    <a:pt x="0" y="121"/>
                  </a:lnTo>
                  <a:lnTo>
                    <a:pt x="0" y="0"/>
                  </a:lnTo>
                  <a:lnTo>
                    <a:pt x="950" y="0"/>
                  </a:lnTo>
                  <a:lnTo>
                    <a:pt x="950" y="12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66" name="Freeform 419">
              <a:extLst>
                <a:ext uri="{FF2B5EF4-FFF2-40B4-BE49-F238E27FC236}">
                  <a16:creationId xmlns:a16="http://schemas.microsoft.com/office/drawing/2014/main" id="{1FB9F5BA-423A-F758-CC56-665E1FA9C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8072" y="8448219"/>
              <a:ext cx="291130" cy="153803"/>
            </a:xfrm>
            <a:custGeom>
              <a:avLst/>
              <a:gdLst>
                <a:gd name="T0" fmla="*/ 189 w 233"/>
                <a:gd name="T1" fmla="*/ 121 h 122"/>
                <a:gd name="T2" fmla="*/ 43 w 233"/>
                <a:gd name="T3" fmla="*/ 121 h 122"/>
                <a:gd name="T4" fmla="*/ 43 w 233"/>
                <a:gd name="T5" fmla="*/ 121 h 122"/>
                <a:gd name="T6" fmla="*/ 0 w 233"/>
                <a:gd name="T7" fmla="*/ 79 h 122"/>
                <a:gd name="T8" fmla="*/ 0 w 233"/>
                <a:gd name="T9" fmla="*/ 42 h 122"/>
                <a:gd name="T10" fmla="*/ 0 w 233"/>
                <a:gd name="T11" fmla="*/ 42 h 122"/>
                <a:gd name="T12" fmla="*/ 43 w 233"/>
                <a:gd name="T13" fmla="*/ 0 h 122"/>
                <a:gd name="T14" fmla="*/ 189 w 233"/>
                <a:gd name="T15" fmla="*/ 0 h 122"/>
                <a:gd name="T16" fmla="*/ 189 w 233"/>
                <a:gd name="T17" fmla="*/ 0 h 122"/>
                <a:gd name="T18" fmla="*/ 232 w 233"/>
                <a:gd name="T19" fmla="*/ 42 h 122"/>
                <a:gd name="T20" fmla="*/ 232 w 233"/>
                <a:gd name="T21" fmla="*/ 79 h 122"/>
                <a:gd name="T22" fmla="*/ 232 w 233"/>
                <a:gd name="T23" fmla="*/ 79 h 122"/>
                <a:gd name="T24" fmla="*/ 189 w 233"/>
                <a:gd name="T25" fmla="*/ 12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3" h="122">
                  <a:moveTo>
                    <a:pt x="189" y="121"/>
                  </a:moveTo>
                  <a:lnTo>
                    <a:pt x="43" y="121"/>
                  </a:lnTo>
                  <a:lnTo>
                    <a:pt x="43" y="121"/>
                  </a:lnTo>
                  <a:cubicBezTo>
                    <a:pt x="19" y="121"/>
                    <a:pt x="0" y="102"/>
                    <a:pt x="0" y="79"/>
                  </a:cubicBezTo>
                  <a:lnTo>
                    <a:pt x="0" y="42"/>
                  </a:lnTo>
                  <a:lnTo>
                    <a:pt x="0" y="42"/>
                  </a:lnTo>
                  <a:cubicBezTo>
                    <a:pt x="0" y="19"/>
                    <a:pt x="19" y="0"/>
                    <a:pt x="43" y="0"/>
                  </a:cubicBezTo>
                  <a:lnTo>
                    <a:pt x="189" y="0"/>
                  </a:lnTo>
                  <a:lnTo>
                    <a:pt x="189" y="0"/>
                  </a:lnTo>
                  <a:cubicBezTo>
                    <a:pt x="212" y="0"/>
                    <a:pt x="232" y="19"/>
                    <a:pt x="232" y="42"/>
                  </a:cubicBezTo>
                  <a:lnTo>
                    <a:pt x="232" y="79"/>
                  </a:lnTo>
                  <a:lnTo>
                    <a:pt x="232" y="79"/>
                  </a:lnTo>
                  <a:cubicBezTo>
                    <a:pt x="232" y="102"/>
                    <a:pt x="212" y="121"/>
                    <a:pt x="189" y="12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67" name="Freeform 51">
              <a:extLst>
                <a:ext uri="{FF2B5EF4-FFF2-40B4-BE49-F238E27FC236}">
                  <a16:creationId xmlns:a16="http://schemas.microsoft.com/office/drawing/2014/main" id="{36AF074B-B21A-678F-71CF-4183E65D27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7369" y="8426248"/>
              <a:ext cx="1608199" cy="2849617"/>
            </a:xfrm>
            <a:custGeom>
              <a:avLst/>
              <a:gdLst>
                <a:gd name="connsiteX0" fmla="*/ 269155 w 1608199"/>
                <a:gd name="connsiteY0" fmla="*/ 0 h 2849617"/>
                <a:gd name="connsiteX1" fmla="*/ 322891 w 1608199"/>
                <a:gd name="connsiteY1" fmla="*/ 0 h 2849617"/>
                <a:gd name="connsiteX2" fmla="*/ 322891 w 1608199"/>
                <a:gd name="connsiteY2" fmla="*/ 170282 h 2849617"/>
                <a:gd name="connsiteX3" fmla="*/ 698838 w 1608199"/>
                <a:gd name="connsiteY3" fmla="*/ 170282 h 2849617"/>
                <a:gd name="connsiteX4" fmla="*/ 834620 w 1608199"/>
                <a:gd name="connsiteY4" fmla="*/ 170282 h 2849617"/>
                <a:gd name="connsiteX5" fmla="*/ 1137047 w 1608199"/>
                <a:gd name="connsiteY5" fmla="*/ 170282 h 2849617"/>
                <a:gd name="connsiteX6" fmla="*/ 1137047 w 1608199"/>
                <a:gd name="connsiteY6" fmla="*/ 0 h 2849617"/>
                <a:gd name="connsiteX7" fmla="*/ 1190757 w 1608199"/>
                <a:gd name="connsiteY7" fmla="*/ 0 h 2849617"/>
                <a:gd name="connsiteX8" fmla="*/ 1190757 w 1608199"/>
                <a:gd name="connsiteY8" fmla="*/ 170282 h 2849617"/>
                <a:gd name="connsiteX9" fmla="*/ 1357814 w 1608199"/>
                <a:gd name="connsiteY9" fmla="*/ 170282 h 2849617"/>
                <a:gd name="connsiteX10" fmla="*/ 1570828 w 1608199"/>
                <a:gd name="connsiteY10" fmla="*/ 1645659 h 2849617"/>
                <a:gd name="connsiteX11" fmla="*/ 1608199 w 1608199"/>
                <a:gd name="connsiteY11" fmla="*/ 2849617 h 2849617"/>
                <a:gd name="connsiteX12" fmla="*/ 947978 w 1608199"/>
                <a:gd name="connsiteY12" fmla="*/ 2849617 h 2849617"/>
                <a:gd name="connsiteX13" fmla="*/ 910607 w 1608199"/>
                <a:gd name="connsiteY13" fmla="*/ 1630719 h 2849617"/>
                <a:gd name="connsiteX14" fmla="*/ 784792 w 1608199"/>
                <a:gd name="connsiteY14" fmla="*/ 770393 h 2849617"/>
                <a:gd name="connsiteX15" fmla="*/ 711295 w 1608199"/>
                <a:gd name="connsiteY15" fmla="*/ 1668070 h 2849617"/>
                <a:gd name="connsiteX16" fmla="*/ 660221 w 1608199"/>
                <a:gd name="connsiteY16" fmla="*/ 2845882 h 2849617"/>
                <a:gd name="connsiteX17" fmla="*/ 0 w 1608199"/>
                <a:gd name="connsiteY17" fmla="*/ 2845882 h 2849617"/>
                <a:gd name="connsiteX18" fmla="*/ 51074 w 1608199"/>
                <a:gd name="connsiteY18" fmla="*/ 1683011 h 2849617"/>
                <a:gd name="connsiteX19" fmla="*/ 174398 w 1608199"/>
                <a:gd name="connsiteY19" fmla="*/ 170282 h 2849617"/>
                <a:gd name="connsiteX20" fmla="*/ 269155 w 1608199"/>
                <a:gd name="connsiteY20" fmla="*/ 170282 h 2849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608199" h="2849617">
                  <a:moveTo>
                    <a:pt x="269155" y="0"/>
                  </a:moveTo>
                  <a:lnTo>
                    <a:pt x="322891" y="0"/>
                  </a:lnTo>
                  <a:lnTo>
                    <a:pt x="322891" y="170282"/>
                  </a:lnTo>
                  <a:lnTo>
                    <a:pt x="698838" y="170282"/>
                  </a:lnTo>
                  <a:lnTo>
                    <a:pt x="834620" y="170282"/>
                  </a:lnTo>
                  <a:lnTo>
                    <a:pt x="1137047" y="170282"/>
                  </a:lnTo>
                  <a:lnTo>
                    <a:pt x="1137047" y="0"/>
                  </a:lnTo>
                  <a:lnTo>
                    <a:pt x="1190757" y="0"/>
                  </a:lnTo>
                  <a:lnTo>
                    <a:pt x="1190757" y="170282"/>
                  </a:lnTo>
                  <a:lnTo>
                    <a:pt x="1357814" y="170282"/>
                  </a:lnTo>
                  <a:lnTo>
                    <a:pt x="1570828" y="1645659"/>
                  </a:lnTo>
                  <a:lnTo>
                    <a:pt x="1608199" y="2849617"/>
                  </a:lnTo>
                  <a:lnTo>
                    <a:pt x="947978" y="2849617"/>
                  </a:lnTo>
                  <a:lnTo>
                    <a:pt x="910607" y="1630719"/>
                  </a:lnTo>
                  <a:lnTo>
                    <a:pt x="784792" y="770393"/>
                  </a:lnTo>
                  <a:lnTo>
                    <a:pt x="711295" y="1668070"/>
                  </a:lnTo>
                  <a:lnTo>
                    <a:pt x="660221" y="2845882"/>
                  </a:lnTo>
                  <a:lnTo>
                    <a:pt x="0" y="2845882"/>
                  </a:lnTo>
                  <a:lnTo>
                    <a:pt x="51074" y="1683011"/>
                  </a:lnTo>
                  <a:lnTo>
                    <a:pt x="174398" y="170282"/>
                  </a:lnTo>
                  <a:lnTo>
                    <a:pt x="269155" y="170282"/>
                  </a:lnTo>
                  <a:close/>
                </a:path>
              </a:pathLst>
            </a:custGeom>
            <a:solidFill>
              <a:srgbClr val="1C2E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68" name="Freeform 421">
              <a:extLst>
                <a:ext uri="{FF2B5EF4-FFF2-40B4-BE49-F238E27FC236}">
                  <a16:creationId xmlns:a16="http://schemas.microsoft.com/office/drawing/2014/main" id="{EFA19BC8-DF3A-D51C-1FB3-8BD1933180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2713" y="7986809"/>
              <a:ext cx="395496" cy="406480"/>
            </a:xfrm>
            <a:custGeom>
              <a:avLst/>
              <a:gdLst>
                <a:gd name="T0" fmla="*/ 30 w 319"/>
                <a:gd name="T1" fmla="*/ 304 h 326"/>
                <a:gd name="T2" fmla="*/ 14 w 319"/>
                <a:gd name="T3" fmla="*/ 281 h 326"/>
                <a:gd name="T4" fmla="*/ 14 w 319"/>
                <a:gd name="T5" fmla="*/ 281 h 326"/>
                <a:gd name="T6" fmla="*/ 24 w 319"/>
                <a:gd name="T7" fmla="*/ 225 h 326"/>
                <a:gd name="T8" fmla="*/ 28 w 319"/>
                <a:gd name="T9" fmla="*/ 222 h 326"/>
                <a:gd name="T10" fmla="*/ 22 w 319"/>
                <a:gd name="T11" fmla="*/ 212 h 326"/>
                <a:gd name="T12" fmla="*/ 22 w 319"/>
                <a:gd name="T13" fmla="*/ 212 h 326"/>
                <a:gd name="T14" fmla="*/ 32 w 319"/>
                <a:gd name="T15" fmla="*/ 150 h 326"/>
                <a:gd name="T16" fmla="*/ 43 w 319"/>
                <a:gd name="T17" fmla="*/ 142 h 326"/>
                <a:gd name="T18" fmla="*/ 30 w 319"/>
                <a:gd name="T19" fmla="*/ 124 h 326"/>
                <a:gd name="T20" fmla="*/ 30 w 319"/>
                <a:gd name="T21" fmla="*/ 124 h 326"/>
                <a:gd name="T22" fmla="*/ 47 w 319"/>
                <a:gd name="T23" fmla="*/ 61 h 326"/>
                <a:gd name="T24" fmla="*/ 47 w 319"/>
                <a:gd name="T25" fmla="*/ 61 h 326"/>
                <a:gd name="T26" fmla="*/ 47 w 319"/>
                <a:gd name="T27" fmla="*/ 61 h 326"/>
                <a:gd name="T28" fmla="*/ 88 w 319"/>
                <a:gd name="T29" fmla="*/ 0 h 326"/>
                <a:gd name="T30" fmla="*/ 151 w 319"/>
                <a:gd name="T31" fmla="*/ 14 h 326"/>
                <a:gd name="T32" fmla="*/ 261 w 319"/>
                <a:gd name="T33" fmla="*/ 84 h 326"/>
                <a:gd name="T34" fmla="*/ 305 w 319"/>
                <a:gd name="T35" fmla="*/ 137 h 326"/>
                <a:gd name="T36" fmla="*/ 305 w 319"/>
                <a:gd name="T37" fmla="*/ 137 h 326"/>
                <a:gd name="T38" fmla="*/ 274 w 319"/>
                <a:gd name="T39" fmla="*/ 162 h 326"/>
                <a:gd name="T40" fmla="*/ 316 w 319"/>
                <a:gd name="T41" fmla="*/ 188 h 326"/>
                <a:gd name="T42" fmla="*/ 316 w 319"/>
                <a:gd name="T43" fmla="*/ 188 h 326"/>
                <a:gd name="T44" fmla="*/ 252 w 319"/>
                <a:gd name="T45" fmla="*/ 213 h 326"/>
                <a:gd name="T46" fmla="*/ 289 w 319"/>
                <a:gd name="T47" fmla="*/ 233 h 326"/>
                <a:gd name="T48" fmla="*/ 289 w 319"/>
                <a:gd name="T49" fmla="*/ 233 h 326"/>
                <a:gd name="T50" fmla="*/ 228 w 319"/>
                <a:gd name="T51" fmla="*/ 268 h 326"/>
                <a:gd name="T52" fmla="*/ 249 w 319"/>
                <a:gd name="T53" fmla="*/ 291 h 326"/>
                <a:gd name="T54" fmla="*/ 249 w 319"/>
                <a:gd name="T55" fmla="*/ 291 h 326"/>
                <a:gd name="T56" fmla="*/ 161 w 319"/>
                <a:gd name="T57" fmla="*/ 298 h 326"/>
                <a:gd name="T58" fmla="*/ 85 w 319"/>
                <a:gd name="T59" fmla="*/ 290 h 326"/>
                <a:gd name="T60" fmla="*/ 30 w 319"/>
                <a:gd name="T61" fmla="*/ 304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9" h="326">
                  <a:moveTo>
                    <a:pt x="30" y="304"/>
                  </a:moveTo>
                  <a:lnTo>
                    <a:pt x="14" y="281"/>
                  </a:lnTo>
                  <a:lnTo>
                    <a:pt x="14" y="281"/>
                  </a:lnTo>
                  <a:cubicBezTo>
                    <a:pt x="0" y="263"/>
                    <a:pt x="5" y="237"/>
                    <a:pt x="24" y="225"/>
                  </a:cubicBezTo>
                  <a:lnTo>
                    <a:pt x="28" y="222"/>
                  </a:lnTo>
                  <a:lnTo>
                    <a:pt x="22" y="212"/>
                  </a:lnTo>
                  <a:lnTo>
                    <a:pt x="22" y="212"/>
                  </a:lnTo>
                  <a:cubicBezTo>
                    <a:pt x="8" y="191"/>
                    <a:pt x="12" y="164"/>
                    <a:pt x="32" y="150"/>
                  </a:cubicBezTo>
                  <a:lnTo>
                    <a:pt x="43" y="142"/>
                  </a:lnTo>
                  <a:lnTo>
                    <a:pt x="30" y="124"/>
                  </a:lnTo>
                  <a:lnTo>
                    <a:pt x="30" y="124"/>
                  </a:lnTo>
                  <a:cubicBezTo>
                    <a:pt x="15" y="102"/>
                    <a:pt x="23" y="72"/>
                    <a:pt x="47" y="61"/>
                  </a:cubicBezTo>
                  <a:lnTo>
                    <a:pt x="47" y="61"/>
                  </a:lnTo>
                  <a:lnTo>
                    <a:pt x="47" y="61"/>
                  </a:lnTo>
                  <a:cubicBezTo>
                    <a:pt x="35" y="32"/>
                    <a:pt x="56" y="0"/>
                    <a:pt x="88" y="0"/>
                  </a:cubicBezTo>
                  <a:lnTo>
                    <a:pt x="151" y="14"/>
                  </a:lnTo>
                  <a:lnTo>
                    <a:pt x="261" y="84"/>
                  </a:lnTo>
                  <a:lnTo>
                    <a:pt x="305" y="137"/>
                  </a:lnTo>
                  <a:lnTo>
                    <a:pt x="305" y="137"/>
                  </a:lnTo>
                  <a:cubicBezTo>
                    <a:pt x="305" y="147"/>
                    <a:pt x="289" y="160"/>
                    <a:pt x="274" y="162"/>
                  </a:cubicBezTo>
                  <a:lnTo>
                    <a:pt x="316" y="188"/>
                  </a:lnTo>
                  <a:lnTo>
                    <a:pt x="316" y="188"/>
                  </a:lnTo>
                  <a:cubicBezTo>
                    <a:pt x="318" y="205"/>
                    <a:pt x="280" y="221"/>
                    <a:pt x="252" y="213"/>
                  </a:cubicBezTo>
                  <a:lnTo>
                    <a:pt x="289" y="233"/>
                  </a:lnTo>
                  <a:lnTo>
                    <a:pt x="289" y="233"/>
                  </a:lnTo>
                  <a:cubicBezTo>
                    <a:pt x="294" y="250"/>
                    <a:pt x="266" y="276"/>
                    <a:pt x="228" y="268"/>
                  </a:cubicBezTo>
                  <a:lnTo>
                    <a:pt x="249" y="291"/>
                  </a:lnTo>
                  <a:lnTo>
                    <a:pt x="249" y="291"/>
                  </a:lnTo>
                  <a:cubicBezTo>
                    <a:pt x="245" y="309"/>
                    <a:pt x="197" y="325"/>
                    <a:pt x="161" y="298"/>
                  </a:cubicBezTo>
                  <a:lnTo>
                    <a:pt x="85" y="290"/>
                  </a:lnTo>
                  <a:lnTo>
                    <a:pt x="30" y="304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69" name="Freeform 422">
              <a:extLst>
                <a:ext uri="{FF2B5EF4-FFF2-40B4-BE49-F238E27FC236}">
                  <a16:creationId xmlns:a16="http://schemas.microsoft.com/office/drawing/2014/main" id="{D36832D4-583B-2494-E4E0-CF109A252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2713" y="7986809"/>
              <a:ext cx="395496" cy="406480"/>
            </a:xfrm>
            <a:custGeom>
              <a:avLst/>
              <a:gdLst>
                <a:gd name="T0" fmla="*/ 30 w 319"/>
                <a:gd name="T1" fmla="*/ 304 h 326"/>
                <a:gd name="T2" fmla="*/ 14 w 319"/>
                <a:gd name="T3" fmla="*/ 281 h 326"/>
                <a:gd name="T4" fmla="*/ 14 w 319"/>
                <a:gd name="T5" fmla="*/ 281 h 326"/>
                <a:gd name="T6" fmla="*/ 24 w 319"/>
                <a:gd name="T7" fmla="*/ 225 h 326"/>
                <a:gd name="T8" fmla="*/ 28 w 319"/>
                <a:gd name="T9" fmla="*/ 222 h 326"/>
                <a:gd name="T10" fmla="*/ 22 w 319"/>
                <a:gd name="T11" fmla="*/ 212 h 326"/>
                <a:gd name="T12" fmla="*/ 22 w 319"/>
                <a:gd name="T13" fmla="*/ 212 h 326"/>
                <a:gd name="T14" fmla="*/ 32 w 319"/>
                <a:gd name="T15" fmla="*/ 150 h 326"/>
                <a:gd name="T16" fmla="*/ 43 w 319"/>
                <a:gd name="T17" fmla="*/ 142 h 326"/>
                <a:gd name="T18" fmla="*/ 30 w 319"/>
                <a:gd name="T19" fmla="*/ 124 h 326"/>
                <a:gd name="T20" fmla="*/ 30 w 319"/>
                <a:gd name="T21" fmla="*/ 124 h 326"/>
                <a:gd name="T22" fmla="*/ 47 w 319"/>
                <a:gd name="T23" fmla="*/ 61 h 326"/>
                <a:gd name="T24" fmla="*/ 47 w 319"/>
                <a:gd name="T25" fmla="*/ 61 h 326"/>
                <a:gd name="T26" fmla="*/ 47 w 319"/>
                <a:gd name="T27" fmla="*/ 61 h 326"/>
                <a:gd name="T28" fmla="*/ 88 w 319"/>
                <a:gd name="T29" fmla="*/ 0 h 326"/>
                <a:gd name="T30" fmla="*/ 151 w 319"/>
                <a:gd name="T31" fmla="*/ 14 h 326"/>
                <a:gd name="T32" fmla="*/ 261 w 319"/>
                <a:gd name="T33" fmla="*/ 84 h 326"/>
                <a:gd name="T34" fmla="*/ 305 w 319"/>
                <a:gd name="T35" fmla="*/ 137 h 326"/>
                <a:gd name="T36" fmla="*/ 305 w 319"/>
                <a:gd name="T37" fmla="*/ 137 h 326"/>
                <a:gd name="T38" fmla="*/ 274 w 319"/>
                <a:gd name="T39" fmla="*/ 162 h 326"/>
                <a:gd name="T40" fmla="*/ 316 w 319"/>
                <a:gd name="T41" fmla="*/ 188 h 326"/>
                <a:gd name="T42" fmla="*/ 316 w 319"/>
                <a:gd name="T43" fmla="*/ 188 h 326"/>
                <a:gd name="T44" fmla="*/ 252 w 319"/>
                <a:gd name="T45" fmla="*/ 213 h 326"/>
                <a:gd name="T46" fmla="*/ 289 w 319"/>
                <a:gd name="T47" fmla="*/ 233 h 326"/>
                <a:gd name="T48" fmla="*/ 289 w 319"/>
                <a:gd name="T49" fmla="*/ 233 h 326"/>
                <a:gd name="T50" fmla="*/ 228 w 319"/>
                <a:gd name="T51" fmla="*/ 268 h 326"/>
                <a:gd name="T52" fmla="*/ 249 w 319"/>
                <a:gd name="T53" fmla="*/ 291 h 326"/>
                <a:gd name="T54" fmla="*/ 249 w 319"/>
                <a:gd name="T55" fmla="*/ 291 h 326"/>
                <a:gd name="T56" fmla="*/ 161 w 319"/>
                <a:gd name="T57" fmla="*/ 298 h 326"/>
                <a:gd name="T58" fmla="*/ 85 w 319"/>
                <a:gd name="T59" fmla="*/ 290 h 326"/>
                <a:gd name="T60" fmla="*/ 30 w 319"/>
                <a:gd name="T61" fmla="*/ 304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9" h="326">
                  <a:moveTo>
                    <a:pt x="30" y="304"/>
                  </a:moveTo>
                  <a:lnTo>
                    <a:pt x="14" y="281"/>
                  </a:lnTo>
                  <a:lnTo>
                    <a:pt x="14" y="281"/>
                  </a:lnTo>
                  <a:cubicBezTo>
                    <a:pt x="0" y="263"/>
                    <a:pt x="5" y="237"/>
                    <a:pt x="24" y="225"/>
                  </a:cubicBezTo>
                  <a:lnTo>
                    <a:pt x="28" y="222"/>
                  </a:lnTo>
                  <a:lnTo>
                    <a:pt x="22" y="212"/>
                  </a:lnTo>
                  <a:lnTo>
                    <a:pt x="22" y="212"/>
                  </a:lnTo>
                  <a:cubicBezTo>
                    <a:pt x="8" y="191"/>
                    <a:pt x="12" y="164"/>
                    <a:pt x="32" y="150"/>
                  </a:cubicBezTo>
                  <a:lnTo>
                    <a:pt x="43" y="142"/>
                  </a:lnTo>
                  <a:lnTo>
                    <a:pt x="30" y="124"/>
                  </a:lnTo>
                  <a:lnTo>
                    <a:pt x="30" y="124"/>
                  </a:lnTo>
                  <a:cubicBezTo>
                    <a:pt x="15" y="102"/>
                    <a:pt x="23" y="72"/>
                    <a:pt x="47" y="61"/>
                  </a:cubicBezTo>
                  <a:lnTo>
                    <a:pt x="47" y="61"/>
                  </a:lnTo>
                  <a:lnTo>
                    <a:pt x="47" y="61"/>
                  </a:lnTo>
                  <a:cubicBezTo>
                    <a:pt x="35" y="32"/>
                    <a:pt x="56" y="0"/>
                    <a:pt x="88" y="0"/>
                  </a:cubicBezTo>
                  <a:lnTo>
                    <a:pt x="151" y="14"/>
                  </a:lnTo>
                  <a:lnTo>
                    <a:pt x="261" y="84"/>
                  </a:lnTo>
                  <a:lnTo>
                    <a:pt x="305" y="137"/>
                  </a:lnTo>
                  <a:lnTo>
                    <a:pt x="305" y="137"/>
                  </a:lnTo>
                  <a:cubicBezTo>
                    <a:pt x="305" y="147"/>
                    <a:pt x="289" y="160"/>
                    <a:pt x="274" y="162"/>
                  </a:cubicBezTo>
                  <a:lnTo>
                    <a:pt x="316" y="188"/>
                  </a:lnTo>
                  <a:lnTo>
                    <a:pt x="316" y="188"/>
                  </a:lnTo>
                  <a:cubicBezTo>
                    <a:pt x="318" y="205"/>
                    <a:pt x="280" y="221"/>
                    <a:pt x="252" y="213"/>
                  </a:cubicBezTo>
                  <a:lnTo>
                    <a:pt x="289" y="233"/>
                  </a:lnTo>
                  <a:lnTo>
                    <a:pt x="289" y="233"/>
                  </a:lnTo>
                  <a:cubicBezTo>
                    <a:pt x="294" y="250"/>
                    <a:pt x="266" y="276"/>
                    <a:pt x="228" y="268"/>
                  </a:cubicBezTo>
                  <a:lnTo>
                    <a:pt x="249" y="291"/>
                  </a:lnTo>
                  <a:lnTo>
                    <a:pt x="249" y="291"/>
                  </a:lnTo>
                  <a:cubicBezTo>
                    <a:pt x="245" y="309"/>
                    <a:pt x="197" y="325"/>
                    <a:pt x="161" y="298"/>
                  </a:cubicBezTo>
                  <a:lnTo>
                    <a:pt x="85" y="290"/>
                  </a:lnTo>
                  <a:lnTo>
                    <a:pt x="30" y="30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70" name="Freeform 423">
              <a:extLst>
                <a:ext uri="{FF2B5EF4-FFF2-40B4-BE49-F238E27FC236}">
                  <a16:creationId xmlns:a16="http://schemas.microsoft.com/office/drawing/2014/main" id="{CC57E32D-F7EC-07C6-284B-244551EF5C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4413" y="8596534"/>
              <a:ext cx="170280" cy="604228"/>
            </a:xfrm>
            <a:custGeom>
              <a:avLst/>
              <a:gdLst>
                <a:gd name="T0" fmla="*/ 32 w 135"/>
                <a:gd name="T1" fmla="*/ 482 h 483"/>
                <a:gd name="T2" fmla="*/ 0 w 135"/>
                <a:gd name="T3" fmla="*/ 0 h 483"/>
                <a:gd name="T4" fmla="*/ 103 w 135"/>
                <a:gd name="T5" fmla="*/ 0 h 483"/>
                <a:gd name="T6" fmla="*/ 128 w 135"/>
                <a:gd name="T7" fmla="*/ 384 h 483"/>
                <a:gd name="T8" fmla="*/ 128 w 135"/>
                <a:gd name="T9" fmla="*/ 384 h 483"/>
                <a:gd name="T10" fmla="*/ 32 w 135"/>
                <a:gd name="T11" fmla="*/ 482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83">
                  <a:moveTo>
                    <a:pt x="32" y="482"/>
                  </a:moveTo>
                  <a:lnTo>
                    <a:pt x="0" y="0"/>
                  </a:lnTo>
                  <a:lnTo>
                    <a:pt x="103" y="0"/>
                  </a:lnTo>
                  <a:lnTo>
                    <a:pt x="128" y="384"/>
                  </a:lnTo>
                  <a:lnTo>
                    <a:pt x="128" y="384"/>
                  </a:lnTo>
                  <a:cubicBezTo>
                    <a:pt x="134" y="456"/>
                    <a:pt x="32" y="482"/>
                    <a:pt x="32" y="482"/>
                  </a:cubicBezTo>
                </a:path>
              </a:pathLst>
            </a:custGeom>
            <a:solidFill>
              <a:srgbClr val="000000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71" name="Freeform 424">
              <a:extLst>
                <a:ext uri="{FF2B5EF4-FFF2-40B4-BE49-F238E27FC236}">
                  <a16:creationId xmlns:a16="http://schemas.microsoft.com/office/drawing/2014/main" id="{F468DF92-7960-0CBC-6473-4FD52DEEF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4555" y="6135673"/>
              <a:ext cx="362537" cy="362537"/>
            </a:xfrm>
            <a:custGeom>
              <a:avLst/>
              <a:gdLst>
                <a:gd name="T0" fmla="*/ 290 w 291"/>
                <a:gd name="T1" fmla="*/ 290 h 291"/>
                <a:gd name="T2" fmla="*/ 0 w 291"/>
                <a:gd name="T3" fmla="*/ 290 h 291"/>
                <a:gd name="T4" fmla="*/ 0 w 291"/>
                <a:gd name="T5" fmla="*/ 0 h 291"/>
                <a:gd name="T6" fmla="*/ 290 w 291"/>
                <a:gd name="T7" fmla="*/ 0 h 291"/>
                <a:gd name="T8" fmla="*/ 290 w 291"/>
                <a:gd name="T9" fmla="*/ 29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291">
                  <a:moveTo>
                    <a:pt x="290" y="290"/>
                  </a:moveTo>
                  <a:lnTo>
                    <a:pt x="0" y="290"/>
                  </a:lnTo>
                  <a:lnTo>
                    <a:pt x="0" y="0"/>
                  </a:lnTo>
                  <a:lnTo>
                    <a:pt x="290" y="0"/>
                  </a:lnTo>
                  <a:lnTo>
                    <a:pt x="290" y="290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72" name="Freeform 425">
              <a:extLst>
                <a:ext uri="{FF2B5EF4-FFF2-40B4-BE49-F238E27FC236}">
                  <a16:creationId xmlns:a16="http://schemas.microsoft.com/office/drawing/2014/main" id="{33138E78-8730-F9FD-2552-FCEDC8073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4555" y="6135671"/>
              <a:ext cx="362537" cy="170280"/>
            </a:xfrm>
            <a:custGeom>
              <a:avLst/>
              <a:gdLst>
                <a:gd name="T0" fmla="*/ 290 w 291"/>
                <a:gd name="T1" fmla="*/ 137 h 138"/>
                <a:gd name="T2" fmla="*/ 0 w 291"/>
                <a:gd name="T3" fmla="*/ 137 h 138"/>
                <a:gd name="T4" fmla="*/ 0 w 291"/>
                <a:gd name="T5" fmla="*/ 0 h 138"/>
                <a:gd name="T6" fmla="*/ 290 w 291"/>
                <a:gd name="T7" fmla="*/ 0 h 138"/>
                <a:gd name="T8" fmla="*/ 290 w 291"/>
                <a:gd name="T9" fmla="*/ 137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138">
                  <a:moveTo>
                    <a:pt x="290" y="137"/>
                  </a:moveTo>
                  <a:lnTo>
                    <a:pt x="0" y="137"/>
                  </a:lnTo>
                  <a:lnTo>
                    <a:pt x="0" y="0"/>
                  </a:lnTo>
                  <a:lnTo>
                    <a:pt x="290" y="0"/>
                  </a:lnTo>
                  <a:lnTo>
                    <a:pt x="290" y="137"/>
                  </a:lnTo>
                </a:path>
              </a:pathLst>
            </a:custGeom>
            <a:solidFill>
              <a:srgbClr val="FD5E3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73" name="Freeform 426">
              <a:extLst>
                <a:ext uri="{FF2B5EF4-FFF2-40B4-BE49-F238E27FC236}">
                  <a16:creationId xmlns:a16="http://schemas.microsoft.com/office/drawing/2014/main" id="{35174A09-C674-C740-53E7-DBEAD4451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4412" y="5289752"/>
              <a:ext cx="917330" cy="972258"/>
            </a:xfrm>
            <a:custGeom>
              <a:avLst/>
              <a:gdLst>
                <a:gd name="T0" fmla="*/ 699 w 737"/>
                <a:gd name="T1" fmla="*/ 333 h 781"/>
                <a:gd name="T2" fmla="*/ 699 w 737"/>
                <a:gd name="T3" fmla="*/ 333 h 781"/>
                <a:gd name="T4" fmla="*/ 671 w 737"/>
                <a:gd name="T5" fmla="*/ 332 h 781"/>
                <a:gd name="T6" fmla="*/ 671 w 737"/>
                <a:gd name="T7" fmla="*/ 332 h 781"/>
                <a:gd name="T8" fmla="*/ 358 w 737"/>
                <a:gd name="T9" fmla="*/ 7 h 781"/>
                <a:gd name="T10" fmla="*/ 358 w 737"/>
                <a:gd name="T11" fmla="*/ 7 h 781"/>
                <a:gd name="T12" fmla="*/ 85 w 737"/>
                <a:gd name="T13" fmla="*/ 342 h 781"/>
                <a:gd name="T14" fmla="*/ 85 w 737"/>
                <a:gd name="T15" fmla="*/ 342 h 781"/>
                <a:gd name="T16" fmla="*/ 37 w 737"/>
                <a:gd name="T17" fmla="*/ 333 h 781"/>
                <a:gd name="T18" fmla="*/ 37 w 737"/>
                <a:gd name="T19" fmla="*/ 333 h 781"/>
                <a:gd name="T20" fmla="*/ 15 w 737"/>
                <a:gd name="T21" fmla="*/ 417 h 781"/>
                <a:gd name="T22" fmla="*/ 15 w 737"/>
                <a:gd name="T23" fmla="*/ 417 h 781"/>
                <a:gd name="T24" fmla="*/ 89 w 737"/>
                <a:gd name="T25" fmla="*/ 461 h 781"/>
                <a:gd name="T26" fmla="*/ 89 w 737"/>
                <a:gd name="T27" fmla="*/ 461 h 781"/>
                <a:gd name="T28" fmla="*/ 94 w 737"/>
                <a:gd name="T29" fmla="*/ 459 h 781"/>
                <a:gd name="T30" fmla="*/ 94 w 737"/>
                <a:gd name="T31" fmla="*/ 459 h 781"/>
                <a:gd name="T32" fmla="*/ 390 w 737"/>
                <a:gd name="T33" fmla="*/ 775 h 781"/>
                <a:gd name="T34" fmla="*/ 390 w 737"/>
                <a:gd name="T35" fmla="*/ 775 h 781"/>
                <a:gd name="T36" fmla="*/ 665 w 737"/>
                <a:gd name="T37" fmla="*/ 464 h 781"/>
                <a:gd name="T38" fmla="*/ 665 w 737"/>
                <a:gd name="T39" fmla="*/ 464 h 781"/>
                <a:gd name="T40" fmla="*/ 721 w 737"/>
                <a:gd name="T41" fmla="*/ 417 h 781"/>
                <a:gd name="T42" fmla="*/ 721 w 737"/>
                <a:gd name="T43" fmla="*/ 417 h 781"/>
                <a:gd name="T44" fmla="*/ 699 w 737"/>
                <a:gd name="T45" fmla="*/ 333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37" h="781">
                  <a:moveTo>
                    <a:pt x="699" y="333"/>
                  </a:moveTo>
                  <a:lnTo>
                    <a:pt x="699" y="333"/>
                  </a:lnTo>
                  <a:cubicBezTo>
                    <a:pt x="690" y="330"/>
                    <a:pt x="681" y="330"/>
                    <a:pt x="671" y="332"/>
                  </a:cubicBezTo>
                  <a:lnTo>
                    <a:pt x="671" y="332"/>
                  </a:lnTo>
                  <a:cubicBezTo>
                    <a:pt x="656" y="54"/>
                    <a:pt x="499" y="0"/>
                    <a:pt x="358" y="7"/>
                  </a:cubicBezTo>
                  <a:lnTo>
                    <a:pt x="358" y="7"/>
                  </a:lnTo>
                  <a:cubicBezTo>
                    <a:pt x="218" y="12"/>
                    <a:pt x="86" y="78"/>
                    <a:pt x="85" y="342"/>
                  </a:cubicBezTo>
                  <a:lnTo>
                    <a:pt x="85" y="342"/>
                  </a:lnTo>
                  <a:cubicBezTo>
                    <a:pt x="70" y="331"/>
                    <a:pt x="52" y="327"/>
                    <a:pt x="37" y="333"/>
                  </a:cubicBezTo>
                  <a:lnTo>
                    <a:pt x="37" y="333"/>
                  </a:lnTo>
                  <a:cubicBezTo>
                    <a:pt x="10" y="344"/>
                    <a:pt x="0" y="382"/>
                    <a:pt x="15" y="417"/>
                  </a:cubicBezTo>
                  <a:lnTo>
                    <a:pt x="15" y="417"/>
                  </a:lnTo>
                  <a:cubicBezTo>
                    <a:pt x="29" y="452"/>
                    <a:pt x="63" y="472"/>
                    <a:pt x="89" y="461"/>
                  </a:cubicBezTo>
                  <a:lnTo>
                    <a:pt x="89" y="461"/>
                  </a:lnTo>
                  <a:cubicBezTo>
                    <a:pt x="91" y="460"/>
                    <a:pt x="92" y="460"/>
                    <a:pt x="94" y="459"/>
                  </a:cubicBezTo>
                  <a:lnTo>
                    <a:pt x="94" y="459"/>
                  </a:lnTo>
                  <a:cubicBezTo>
                    <a:pt x="126" y="643"/>
                    <a:pt x="254" y="780"/>
                    <a:pt x="390" y="775"/>
                  </a:cubicBezTo>
                  <a:lnTo>
                    <a:pt x="390" y="775"/>
                  </a:lnTo>
                  <a:cubicBezTo>
                    <a:pt x="519" y="769"/>
                    <a:pt x="636" y="636"/>
                    <a:pt x="665" y="464"/>
                  </a:cubicBezTo>
                  <a:lnTo>
                    <a:pt x="665" y="464"/>
                  </a:lnTo>
                  <a:cubicBezTo>
                    <a:pt x="687" y="462"/>
                    <a:pt x="710" y="445"/>
                    <a:pt x="721" y="417"/>
                  </a:cubicBezTo>
                  <a:lnTo>
                    <a:pt x="721" y="417"/>
                  </a:lnTo>
                  <a:cubicBezTo>
                    <a:pt x="736" y="382"/>
                    <a:pt x="726" y="344"/>
                    <a:pt x="699" y="333"/>
                  </a:cubicBez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74" name="Freeform 427">
              <a:extLst>
                <a:ext uri="{FF2B5EF4-FFF2-40B4-BE49-F238E27FC236}">
                  <a16:creationId xmlns:a16="http://schemas.microsoft.com/office/drawing/2014/main" id="{CECA237C-8AEA-23EE-F2E5-B69C21618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8217" y="5185383"/>
              <a:ext cx="1126065" cy="856906"/>
            </a:xfrm>
            <a:custGeom>
              <a:avLst/>
              <a:gdLst>
                <a:gd name="T0" fmla="*/ 808 w 906"/>
                <a:gd name="T1" fmla="*/ 688 h 689"/>
                <a:gd name="T2" fmla="*/ 0 w 906"/>
                <a:gd name="T3" fmla="*/ 546 h 689"/>
                <a:gd name="T4" fmla="*/ 97 w 906"/>
                <a:gd name="T5" fmla="*/ 0 h 689"/>
                <a:gd name="T6" fmla="*/ 905 w 906"/>
                <a:gd name="T7" fmla="*/ 143 h 689"/>
                <a:gd name="T8" fmla="*/ 808 w 906"/>
                <a:gd name="T9" fmla="*/ 688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6" h="689">
                  <a:moveTo>
                    <a:pt x="808" y="688"/>
                  </a:moveTo>
                  <a:lnTo>
                    <a:pt x="0" y="546"/>
                  </a:lnTo>
                  <a:lnTo>
                    <a:pt x="97" y="0"/>
                  </a:lnTo>
                  <a:lnTo>
                    <a:pt x="905" y="143"/>
                  </a:lnTo>
                  <a:lnTo>
                    <a:pt x="808" y="68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75" name="Freeform 428">
              <a:extLst>
                <a:ext uri="{FF2B5EF4-FFF2-40B4-BE49-F238E27FC236}">
                  <a16:creationId xmlns:a16="http://schemas.microsoft.com/office/drawing/2014/main" id="{DD5A7C79-1383-BDFA-7D8E-5EA0FA46A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1743" y="5416091"/>
              <a:ext cx="362537" cy="362537"/>
            </a:xfrm>
            <a:custGeom>
              <a:avLst/>
              <a:gdLst>
                <a:gd name="T0" fmla="*/ 278 w 291"/>
                <a:gd name="T1" fmla="*/ 167 h 291"/>
                <a:gd name="T2" fmla="*/ 278 w 291"/>
                <a:gd name="T3" fmla="*/ 167 h 291"/>
                <a:gd name="T4" fmla="*/ 123 w 291"/>
                <a:gd name="T5" fmla="*/ 278 h 291"/>
                <a:gd name="T6" fmla="*/ 123 w 291"/>
                <a:gd name="T7" fmla="*/ 278 h 291"/>
                <a:gd name="T8" fmla="*/ 12 w 291"/>
                <a:gd name="T9" fmla="*/ 124 h 291"/>
                <a:gd name="T10" fmla="*/ 12 w 291"/>
                <a:gd name="T11" fmla="*/ 124 h 291"/>
                <a:gd name="T12" fmla="*/ 167 w 291"/>
                <a:gd name="T13" fmla="*/ 12 h 291"/>
                <a:gd name="T14" fmla="*/ 167 w 291"/>
                <a:gd name="T15" fmla="*/ 12 h 291"/>
                <a:gd name="T16" fmla="*/ 278 w 291"/>
                <a:gd name="T17" fmla="*/ 167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1">
                  <a:moveTo>
                    <a:pt x="278" y="167"/>
                  </a:moveTo>
                  <a:lnTo>
                    <a:pt x="278" y="167"/>
                  </a:lnTo>
                  <a:cubicBezTo>
                    <a:pt x="266" y="240"/>
                    <a:pt x="197" y="290"/>
                    <a:pt x="123" y="278"/>
                  </a:cubicBezTo>
                  <a:lnTo>
                    <a:pt x="123" y="278"/>
                  </a:lnTo>
                  <a:cubicBezTo>
                    <a:pt x="50" y="266"/>
                    <a:pt x="0" y="197"/>
                    <a:pt x="12" y="124"/>
                  </a:cubicBezTo>
                  <a:lnTo>
                    <a:pt x="12" y="124"/>
                  </a:lnTo>
                  <a:cubicBezTo>
                    <a:pt x="24" y="50"/>
                    <a:pt x="93" y="0"/>
                    <a:pt x="167" y="12"/>
                  </a:cubicBezTo>
                  <a:lnTo>
                    <a:pt x="167" y="12"/>
                  </a:lnTo>
                  <a:cubicBezTo>
                    <a:pt x="240" y="24"/>
                    <a:pt x="290" y="93"/>
                    <a:pt x="278" y="167"/>
                  </a:cubicBezTo>
                </a:path>
              </a:pathLst>
            </a:custGeom>
            <a:solidFill>
              <a:srgbClr val="01BE9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76" name="Freeform 429">
              <a:extLst>
                <a:ext uri="{FF2B5EF4-FFF2-40B4-BE49-F238E27FC236}">
                  <a16:creationId xmlns:a16="http://schemas.microsoft.com/office/drawing/2014/main" id="{906DE3C7-9B5C-4CC0-B328-07509BC84A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3009" y="5355669"/>
              <a:ext cx="780005" cy="488874"/>
            </a:xfrm>
            <a:custGeom>
              <a:avLst/>
              <a:gdLst>
                <a:gd name="T0" fmla="*/ 349 w 626"/>
                <a:gd name="T1" fmla="*/ 24 h 391"/>
                <a:gd name="T2" fmla="*/ 349 w 626"/>
                <a:gd name="T3" fmla="*/ 24 h 391"/>
                <a:gd name="T4" fmla="*/ 22 w 626"/>
                <a:gd name="T5" fmla="*/ 146 h 391"/>
                <a:gd name="T6" fmla="*/ 22 w 626"/>
                <a:gd name="T7" fmla="*/ 146 h 391"/>
                <a:gd name="T8" fmla="*/ 111 w 626"/>
                <a:gd name="T9" fmla="*/ 288 h 391"/>
                <a:gd name="T10" fmla="*/ 111 w 626"/>
                <a:gd name="T11" fmla="*/ 288 h 391"/>
                <a:gd name="T12" fmla="*/ 295 w 626"/>
                <a:gd name="T13" fmla="*/ 365 h 391"/>
                <a:gd name="T14" fmla="*/ 295 w 626"/>
                <a:gd name="T15" fmla="*/ 365 h 391"/>
                <a:gd name="T16" fmla="*/ 296 w 626"/>
                <a:gd name="T17" fmla="*/ 366 h 391"/>
                <a:gd name="T18" fmla="*/ 296 w 626"/>
                <a:gd name="T19" fmla="*/ 366 h 391"/>
                <a:gd name="T20" fmla="*/ 483 w 626"/>
                <a:gd name="T21" fmla="*/ 348 h 391"/>
                <a:gd name="T22" fmla="*/ 483 w 626"/>
                <a:gd name="T23" fmla="*/ 348 h 391"/>
                <a:gd name="T24" fmla="*/ 601 w 626"/>
                <a:gd name="T25" fmla="*/ 240 h 391"/>
                <a:gd name="T26" fmla="*/ 601 w 626"/>
                <a:gd name="T27" fmla="*/ 240 h 391"/>
                <a:gd name="T28" fmla="*/ 351 w 626"/>
                <a:gd name="T29" fmla="*/ 24 h 391"/>
                <a:gd name="T30" fmla="*/ 351 w 626"/>
                <a:gd name="T31" fmla="*/ 24 h 391"/>
                <a:gd name="T32" fmla="*/ 349 w 626"/>
                <a:gd name="T33" fmla="*/ 24 h 391"/>
                <a:gd name="T34" fmla="*/ 294 w 626"/>
                <a:gd name="T35" fmla="*/ 381 h 391"/>
                <a:gd name="T36" fmla="*/ 294 w 626"/>
                <a:gd name="T37" fmla="*/ 381 h 391"/>
                <a:gd name="T38" fmla="*/ 293 w 626"/>
                <a:gd name="T39" fmla="*/ 380 h 391"/>
                <a:gd name="T40" fmla="*/ 293 w 626"/>
                <a:gd name="T41" fmla="*/ 380 h 391"/>
                <a:gd name="T42" fmla="*/ 102 w 626"/>
                <a:gd name="T43" fmla="*/ 299 h 391"/>
                <a:gd name="T44" fmla="*/ 102 w 626"/>
                <a:gd name="T45" fmla="*/ 299 h 391"/>
                <a:gd name="T46" fmla="*/ 8 w 626"/>
                <a:gd name="T47" fmla="*/ 143 h 391"/>
                <a:gd name="T48" fmla="*/ 8 w 626"/>
                <a:gd name="T49" fmla="*/ 143 h 391"/>
                <a:gd name="T50" fmla="*/ 146 w 626"/>
                <a:gd name="T51" fmla="*/ 26 h 391"/>
                <a:gd name="T52" fmla="*/ 146 w 626"/>
                <a:gd name="T53" fmla="*/ 26 h 391"/>
                <a:gd name="T54" fmla="*/ 351 w 626"/>
                <a:gd name="T55" fmla="*/ 9 h 391"/>
                <a:gd name="T56" fmla="*/ 351 w 626"/>
                <a:gd name="T57" fmla="*/ 9 h 391"/>
                <a:gd name="T58" fmla="*/ 353 w 626"/>
                <a:gd name="T59" fmla="*/ 9 h 391"/>
                <a:gd name="T60" fmla="*/ 353 w 626"/>
                <a:gd name="T61" fmla="*/ 9 h 391"/>
                <a:gd name="T62" fmla="*/ 533 w 626"/>
                <a:gd name="T63" fmla="*/ 88 h 391"/>
                <a:gd name="T64" fmla="*/ 533 w 626"/>
                <a:gd name="T65" fmla="*/ 88 h 391"/>
                <a:gd name="T66" fmla="*/ 616 w 626"/>
                <a:gd name="T67" fmla="*/ 242 h 391"/>
                <a:gd name="T68" fmla="*/ 616 w 626"/>
                <a:gd name="T69" fmla="*/ 242 h 391"/>
                <a:gd name="T70" fmla="*/ 488 w 626"/>
                <a:gd name="T71" fmla="*/ 362 h 391"/>
                <a:gd name="T72" fmla="*/ 488 w 626"/>
                <a:gd name="T73" fmla="*/ 362 h 391"/>
                <a:gd name="T74" fmla="*/ 294 w 626"/>
                <a:gd name="T75" fmla="*/ 38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6" h="391">
                  <a:moveTo>
                    <a:pt x="349" y="24"/>
                  </a:moveTo>
                  <a:lnTo>
                    <a:pt x="349" y="24"/>
                  </a:lnTo>
                  <a:cubicBezTo>
                    <a:pt x="243" y="7"/>
                    <a:pt x="39" y="41"/>
                    <a:pt x="22" y="146"/>
                  </a:cubicBezTo>
                  <a:lnTo>
                    <a:pt x="22" y="146"/>
                  </a:lnTo>
                  <a:cubicBezTo>
                    <a:pt x="13" y="208"/>
                    <a:pt x="74" y="261"/>
                    <a:pt x="111" y="288"/>
                  </a:cubicBezTo>
                  <a:lnTo>
                    <a:pt x="111" y="288"/>
                  </a:lnTo>
                  <a:cubicBezTo>
                    <a:pt x="165" y="326"/>
                    <a:pt x="237" y="356"/>
                    <a:pt x="295" y="365"/>
                  </a:cubicBezTo>
                  <a:lnTo>
                    <a:pt x="295" y="365"/>
                  </a:lnTo>
                  <a:cubicBezTo>
                    <a:pt x="296" y="366"/>
                    <a:pt x="296" y="366"/>
                    <a:pt x="296" y="366"/>
                  </a:cubicBezTo>
                  <a:lnTo>
                    <a:pt x="296" y="366"/>
                  </a:lnTo>
                  <a:cubicBezTo>
                    <a:pt x="353" y="375"/>
                    <a:pt x="425" y="369"/>
                    <a:pt x="483" y="348"/>
                  </a:cubicBezTo>
                  <a:lnTo>
                    <a:pt x="483" y="348"/>
                  </a:lnTo>
                  <a:cubicBezTo>
                    <a:pt x="576" y="317"/>
                    <a:pt x="597" y="267"/>
                    <a:pt x="601" y="240"/>
                  </a:cubicBezTo>
                  <a:lnTo>
                    <a:pt x="601" y="240"/>
                  </a:lnTo>
                  <a:cubicBezTo>
                    <a:pt x="618" y="137"/>
                    <a:pt x="461" y="42"/>
                    <a:pt x="351" y="24"/>
                  </a:cubicBezTo>
                  <a:lnTo>
                    <a:pt x="351" y="24"/>
                  </a:lnTo>
                  <a:cubicBezTo>
                    <a:pt x="350" y="24"/>
                    <a:pt x="349" y="24"/>
                    <a:pt x="349" y="24"/>
                  </a:cubicBezTo>
                  <a:close/>
                  <a:moveTo>
                    <a:pt x="294" y="381"/>
                  </a:moveTo>
                  <a:lnTo>
                    <a:pt x="294" y="381"/>
                  </a:lnTo>
                  <a:cubicBezTo>
                    <a:pt x="293" y="381"/>
                    <a:pt x="293" y="381"/>
                    <a:pt x="293" y="380"/>
                  </a:cubicBezTo>
                  <a:lnTo>
                    <a:pt x="293" y="380"/>
                  </a:lnTo>
                  <a:cubicBezTo>
                    <a:pt x="233" y="370"/>
                    <a:pt x="158" y="339"/>
                    <a:pt x="102" y="299"/>
                  </a:cubicBezTo>
                  <a:lnTo>
                    <a:pt x="102" y="299"/>
                  </a:lnTo>
                  <a:cubicBezTo>
                    <a:pt x="33" y="251"/>
                    <a:pt x="0" y="195"/>
                    <a:pt x="8" y="143"/>
                  </a:cubicBezTo>
                  <a:lnTo>
                    <a:pt x="8" y="143"/>
                  </a:lnTo>
                  <a:cubicBezTo>
                    <a:pt x="16" y="92"/>
                    <a:pt x="66" y="50"/>
                    <a:pt x="146" y="26"/>
                  </a:cubicBezTo>
                  <a:lnTo>
                    <a:pt x="146" y="26"/>
                  </a:lnTo>
                  <a:cubicBezTo>
                    <a:pt x="211" y="6"/>
                    <a:pt x="291" y="0"/>
                    <a:pt x="351" y="9"/>
                  </a:cubicBezTo>
                  <a:lnTo>
                    <a:pt x="351" y="9"/>
                  </a:lnTo>
                  <a:cubicBezTo>
                    <a:pt x="352" y="9"/>
                    <a:pt x="352" y="9"/>
                    <a:pt x="353" y="9"/>
                  </a:cubicBezTo>
                  <a:lnTo>
                    <a:pt x="353" y="9"/>
                  </a:lnTo>
                  <a:cubicBezTo>
                    <a:pt x="412" y="19"/>
                    <a:pt x="482" y="49"/>
                    <a:pt x="533" y="88"/>
                  </a:cubicBezTo>
                  <a:lnTo>
                    <a:pt x="533" y="88"/>
                  </a:lnTo>
                  <a:cubicBezTo>
                    <a:pt x="595" y="136"/>
                    <a:pt x="625" y="191"/>
                    <a:pt x="616" y="242"/>
                  </a:cubicBezTo>
                  <a:lnTo>
                    <a:pt x="616" y="242"/>
                  </a:lnTo>
                  <a:cubicBezTo>
                    <a:pt x="607" y="294"/>
                    <a:pt x="562" y="337"/>
                    <a:pt x="488" y="362"/>
                  </a:cubicBezTo>
                  <a:lnTo>
                    <a:pt x="488" y="362"/>
                  </a:lnTo>
                  <a:cubicBezTo>
                    <a:pt x="428" y="383"/>
                    <a:pt x="353" y="390"/>
                    <a:pt x="294" y="38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77" name="Freeform 430">
              <a:extLst>
                <a:ext uri="{FF2B5EF4-FFF2-40B4-BE49-F238E27FC236}">
                  <a16:creationId xmlns:a16="http://schemas.microsoft.com/office/drawing/2014/main" id="{BC5A8CAD-505C-3A3A-3412-3DB6388CB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9630" y="5503975"/>
              <a:ext cx="181271" cy="181271"/>
            </a:xfrm>
            <a:custGeom>
              <a:avLst/>
              <a:gdLst>
                <a:gd name="T0" fmla="*/ 139 w 146"/>
                <a:gd name="T1" fmla="*/ 83 h 146"/>
                <a:gd name="T2" fmla="*/ 139 w 146"/>
                <a:gd name="T3" fmla="*/ 83 h 146"/>
                <a:gd name="T4" fmla="*/ 62 w 146"/>
                <a:gd name="T5" fmla="*/ 139 h 146"/>
                <a:gd name="T6" fmla="*/ 62 w 146"/>
                <a:gd name="T7" fmla="*/ 139 h 146"/>
                <a:gd name="T8" fmla="*/ 6 w 146"/>
                <a:gd name="T9" fmla="*/ 61 h 146"/>
                <a:gd name="T10" fmla="*/ 6 w 146"/>
                <a:gd name="T11" fmla="*/ 61 h 146"/>
                <a:gd name="T12" fmla="*/ 84 w 146"/>
                <a:gd name="T13" fmla="*/ 6 h 146"/>
                <a:gd name="T14" fmla="*/ 84 w 146"/>
                <a:gd name="T15" fmla="*/ 6 h 146"/>
                <a:gd name="T16" fmla="*/ 139 w 146"/>
                <a:gd name="T17" fmla="*/ 8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6" h="146">
                  <a:moveTo>
                    <a:pt x="139" y="83"/>
                  </a:moveTo>
                  <a:lnTo>
                    <a:pt x="139" y="83"/>
                  </a:lnTo>
                  <a:cubicBezTo>
                    <a:pt x="134" y="120"/>
                    <a:pt x="99" y="145"/>
                    <a:pt x="62" y="139"/>
                  </a:cubicBezTo>
                  <a:lnTo>
                    <a:pt x="62" y="139"/>
                  </a:lnTo>
                  <a:cubicBezTo>
                    <a:pt x="26" y="133"/>
                    <a:pt x="0" y="98"/>
                    <a:pt x="6" y="61"/>
                  </a:cubicBezTo>
                  <a:lnTo>
                    <a:pt x="6" y="61"/>
                  </a:lnTo>
                  <a:cubicBezTo>
                    <a:pt x="12" y="25"/>
                    <a:pt x="47" y="0"/>
                    <a:pt x="84" y="6"/>
                  </a:cubicBezTo>
                  <a:lnTo>
                    <a:pt x="84" y="6"/>
                  </a:lnTo>
                  <a:cubicBezTo>
                    <a:pt x="120" y="11"/>
                    <a:pt x="145" y="46"/>
                    <a:pt x="139" y="8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78" name="Freeform 431">
              <a:extLst>
                <a:ext uri="{FF2B5EF4-FFF2-40B4-BE49-F238E27FC236}">
                  <a16:creationId xmlns:a16="http://schemas.microsoft.com/office/drawing/2014/main" id="{2EC73D9E-C02F-292E-9CF2-C088D24D1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7233" y="5179892"/>
              <a:ext cx="1142542" cy="867893"/>
            </a:xfrm>
            <a:custGeom>
              <a:avLst/>
              <a:gdLst>
                <a:gd name="T0" fmla="*/ 820 w 918"/>
                <a:gd name="T1" fmla="*/ 696 h 697"/>
                <a:gd name="T2" fmla="*/ 0 w 918"/>
                <a:gd name="T3" fmla="*/ 551 h 697"/>
                <a:gd name="T4" fmla="*/ 98 w 918"/>
                <a:gd name="T5" fmla="*/ 0 h 697"/>
                <a:gd name="T6" fmla="*/ 109 w 918"/>
                <a:gd name="T7" fmla="*/ 2 h 697"/>
                <a:gd name="T8" fmla="*/ 14 w 918"/>
                <a:gd name="T9" fmla="*/ 542 h 697"/>
                <a:gd name="T10" fmla="*/ 810 w 918"/>
                <a:gd name="T11" fmla="*/ 682 h 697"/>
                <a:gd name="T12" fmla="*/ 905 w 918"/>
                <a:gd name="T13" fmla="*/ 142 h 697"/>
                <a:gd name="T14" fmla="*/ 917 w 918"/>
                <a:gd name="T15" fmla="*/ 144 h 697"/>
                <a:gd name="T16" fmla="*/ 820 w 918"/>
                <a:gd name="T17" fmla="*/ 696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8" h="697">
                  <a:moveTo>
                    <a:pt x="820" y="696"/>
                  </a:moveTo>
                  <a:lnTo>
                    <a:pt x="0" y="551"/>
                  </a:lnTo>
                  <a:lnTo>
                    <a:pt x="98" y="0"/>
                  </a:lnTo>
                  <a:lnTo>
                    <a:pt x="109" y="2"/>
                  </a:lnTo>
                  <a:lnTo>
                    <a:pt x="14" y="542"/>
                  </a:lnTo>
                  <a:lnTo>
                    <a:pt x="810" y="682"/>
                  </a:lnTo>
                  <a:lnTo>
                    <a:pt x="905" y="142"/>
                  </a:lnTo>
                  <a:lnTo>
                    <a:pt x="917" y="144"/>
                  </a:lnTo>
                  <a:lnTo>
                    <a:pt x="820" y="69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79" name="Freeform 432">
              <a:extLst>
                <a:ext uri="{FF2B5EF4-FFF2-40B4-BE49-F238E27FC236}">
                  <a16:creationId xmlns:a16="http://schemas.microsoft.com/office/drawing/2014/main" id="{8828AC0A-9CC2-9FBF-F765-E3FD4A7BF7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7369" y="8596530"/>
              <a:ext cx="1609445" cy="2680580"/>
            </a:xfrm>
            <a:custGeom>
              <a:avLst/>
              <a:gdLst>
                <a:gd name="T0" fmla="*/ 743 w 1292"/>
                <a:gd name="T1" fmla="*/ 1172 h 2153"/>
                <a:gd name="T2" fmla="*/ 743 w 1292"/>
                <a:gd name="T3" fmla="*/ 1172 h 2153"/>
                <a:gd name="T4" fmla="*/ 743 w 1292"/>
                <a:gd name="T5" fmla="*/ 1171 h 2153"/>
                <a:gd name="T6" fmla="*/ 642 w 1292"/>
                <a:gd name="T7" fmla="*/ 480 h 2153"/>
                <a:gd name="T8" fmla="*/ 642 w 1292"/>
                <a:gd name="T9" fmla="*/ 480 h 2153"/>
                <a:gd name="T10" fmla="*/ 642 w 1292"/>
                <a:gd name="T11" fmla="*/ 478 h 2153"/>
                <a:gd name="T12" fmla="*/ 642 w 1292"/>
                <a:gd name="T13" fmla="*/ 478 h 2153"/>
                <a:gd name="T14" fmla="*/ 726 w 1292"/>
                <a:gd name="T15" fmla="*/ 384 h 2153"/>
                <a:gd name="T16" fmla="*/ 702 w 1292"/>
                <a:gd name="T17" fmla="*/ 12 h 2153"/>
                <a:gd name="T18" fmla="*/ 1080 w 1292"/>
                <a:gd name="T19" fmla="*/ 12 h 2153"/>
                <a:gd name="T20" fmla="*/ 1249 w 1292"/>
                <a:gd name="T21" fmla="*/ 1187 h 2153"/>
                <a:gd name="T22" fmla="*/ 1278 w 1292"/>
                <a:gd name="T23" fmla="*/ 2139 h 2153"/>
                <a:gd name="T24" fmla="*/ 773 w 1292"/>
                <a:gd name="T25" fmla="*/ 2139 h 2153"/>
                <a:gd name="T26" fmla="*/ 743 w 1292"/>
                <a:gd name="T27" fmla="*/ 1172 h 2153"/>
                <a:gd name="T28" fmla="*/ 619 w 1292"/>
                <a:gd name="T29" fmla="*/ 481 h 2153"/>
                <a:gd name="T30" fmla="*/ 559 w 1292"/>
                <a:gd name="T31" fmla="*/ 1201 h 2153"/>
                <a:gd name="T32" fmla="*/ 559 w 1292"/>
                <a:gd name="T33" fmla="*/ 1201 h 2153"/>
                <a:gd name="T34" fmla="*/ 559 w 1292"/>
                <a:gd name="T35" fmla="*/ 1202 h 2153"/>
                <a:gd name="T36" fmla="*/ 518 w 1292"/>
                <a:gd name="T37" fmla="*/ 2138 h 2153"/>
                <a:gd name="T38" fmla="*/ 13 w 1292"/>
                <a:gd name="T39" fmla="*/ 2138 h 2153"/>
                <a:gd name="T40" fmla="*/ 53 w 1292"/>
                <a:gd name="T41" fmla="*/ 1217 h 2153"/>
                <a:gd name="T42" fmla="*/ 152 w 1292"/>
                <a:gd name="T43" fmla="*/ 12 h 2153"/>
                <a:gd name="T44" fmla="*/ 561 w 1292"/>
                <a:gd name="T45" fmla="*/ 12 h 2153"/>
                <a:gd name="T46" fmla="*/ 599 w 1292"/>
                <a:gd name="T47" fmla="*/ 12 h 2153"/>
                <a:gd name="T48" fmla="*/ 630 w 1292"/>
                <a:gd name="T49" fmla="*/ 470 h 2153"/>
                <a:gd name="T50" fmla="*/ 630 w 1292"/>
                <a:gd name="T51" fmla="*/ 470 h 2153"/>
                <a:gd name="T52" fmla="*/ 619 w 1292"/>
                <a:gd name="T53" fmla="*/ 481 h 2153"/>
                <a:gd name="T54" fmla="*/ 611 w 1292"/>
                <a:gd name="T55" fmla="*/ 12 h 2153"/>
                <a:gd name="T56" fmla="*/ 690 w 1292"/>
                <a:gd name="T57" fmla="*/ 12 h 2153"/>
                <a:gd name="T58" fmla="*/ 714 w 1292"/>
                <a:gd name="T59" fmla="*/ 386 h 2153"/>
                <a:gd name="T60" fmla="*/ 714 w 1292"/>
                <a:gd name="T61" fmla="*/ 386 h 2153"/>
                <a:gd name="T62" fmla="*/ 641 w 1292"/>
                <a:gd name="T63" fmla="*/ 466 h 2153"/>
                <a:gd name="T64" fmla="*/ 611 w 1292"/>
                <a:gd name="T65" fmla="*/ 12 h 2153"/>
                <a:gd name="T66" fmla="*/ 1261 w 1292"/>
                <a:gd name="T67" fmla="*/ 1185 h 2153"/>
                <a:gd name="T68" fmla="*/ 1090 w 1292"/>
                <a:gd name="T69" fmla="*/ 0 h 2153"/>
                <a:gd name="T70" fmla="*/ 670 w 1292"/>
                <a:gd name="T71" fmla="*/ 0 h 2153"/>
                <a:gd name="T72" fmla="*/ 561 w 1292"/>
                <a:gd name="T73" fmla="*/ 0 h 2153"/>
                <a:gd name="T74" fmla="*/ 140 w 1292"/>
                <a:gd name="T75" fmla="*/ 0 h 2153"/>
                <a:gd name="T76" fmla="*/ 41 w 1292"/>
                <a:gd name="T77" fmla="*/ 1215 h 2153"/>
                <a:gd name="T78" fmla="*/ 0 w 1292"/>
                <a:gd name="T79" fmla="*/ 2149 h 2153"/>
                <a:gd name="T80" fmla="*/ 530 w 1292"/>
                <a:gd name="T81" fmla="*/ 2149 h 2153"/>
                <a:gd name="T82" fmla="*/ 571 w 1292"/>
                <a:gd name="T83" fmla="*/ 1203 h 2153"/>
                <a:gd name="T84" fmla="*/ 630 w 1292"/>
                <a:gd name="T85" fmla="*/ 482 h 2153"/>
                <a:gd name="T86" fmla="*/ 731 w 1292"/>
                <a:gd name="T87" fmla="*/ 1173 h 2153"/>
                <a:gd name="T88" fmla="*/ 761 w 1292"/>
                <a:gd name="T89" fmla="*/ 2152 h 2153"/>
                <a:gd name="T90" fmla="*/ 1291 w 1292"/>
                <a:gd name="T91" fmla="*/ 2152 h 2153"/>
                <a:gd name="T92" fmla="*/ 1261 w 1292"/>
                <a:gd name="T93" fmla="*/ 1185 h 2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92" h="2153">
                  <a:moveTo>
                    <a:pt x="743" y="1172"/>
                  </a:moveTo>
                  <a:lnTo>
                    <a:pt x="743" y="1172"/>
                  </a:lnTo>
                  <a:cubicBezTo>
                    <a:pt x="743" y="1172"/>
                    <a:pt x="743" y="1172"/>
                    <a:pt x="743" y="1171"/>
                  </a:cubicBezTo>
                  <a:lnTo>
                    <a:pt x="642" y="480"/>
                  </a:lnTo>
                  <a:lnTo>
                    <a:pt x="642" y="480"/>
                  </a:lnTo>
                  <a:cubicBezTo>
                    <a:pt x="642" y="480"/>
                    <a:pt x="642" y="479"/>
                    <a:pt x="642" y="478"/>
                  </a:cubicBezTo>
                  <a:lnTo>
                    <a:pt x="642" y="478"/>
                  </a:lnTo>
                  <a:cubicBezTo>
                    <a:pt x="668" y="469"/>
                    <a:pt x="731" y="441"/>
                    <a:pt x="726" y="384"/>
                  </a:cubicBezTo>
                  <a:lnTo>
                    <a:pt x="702" y="12"/>
                  </a:lnTo>
                  <a:lnTo>
                    <a:pt x="1080" y="12"/>
                  </a:lnTo>
                  <a:lnTo>
                    <a:pt x="1249" y="1187"/>
                  </a:lnTo>
                  <a:lnTo>
                    <a:pt x="1278" y="2139"/>
                  </a:lnTo>
                  <a:lnTo>
                    <a:pt x="773" y="2139"/>
                  </a:lnTo>
                  <a:lnTo>
                    <a:pt x="743" y="1172"/>
                  </a:lnTo>
                  <a:close/>
                  <a:moveTo>
                    <a:pt x="619" y="481"/>
                  </a:moveTo>
                  <a:lnTo>
                    <a:pt x="559" y="1201"/>
                  </a:lnTo>
                  <a:lnTo>
                    <a:pt x="559" y="1201"/>
                  </a:lnTo>
                  <a:cubicBezTo>
                    <a:pt x="559" y="1202"/>
                    <a:pt x="559" y="1202"/>
                    <a:pt x="559" y="1202"/>
                  </a:cubicBezTo>
                  <a:lnTo>
                    <a:pt x="518" y="2138"/>
                  </a:lnTo>
                  <a:lnTo>
                    <a:pt x="13" y="2138"/>
                  </a:lnTo>
                  <a:lnTo>
                    <a:pt x="53" y="1217"/>
                  </a:lnTo>
                  <a:lnTo>
                    <a:pt x="152" y="12"/>
                  </a:lnTo>
                  <a:lnTo>
                    <a:pt x="561" y="12"/>
                  </a:lnTo>
                  <a:lnTo>
                    <a:pt x="599" y="12"/>
                  </a:lnTo>
                  <a:lnTo>
                    <a:pt x="630" y="470"/>
                  </a:lnTo>
                  <a:lnTo>
                    <a:pt x="630" y="470"/>
                  </a:lnTo>
                  <a:cubicBezTo>
                    <a:pt x="624" y="471"/>
                    <a:pt x="619" y="476"/>
                    <a:pt x="619" y="481"/>
                  </a:cubicBezTo>
                  <a:close/>
                  <a:moveTo>
                    <a:pt x="611" y="12"/>
                  </a:moveTo>
                  <a:lnTo>
                    <a:pt x="690" y="12"/>
                  </a:lnTo>
                  <a:lnTo>
                    <a:pt x="714" y="386"/>
                  </a:lnTo>
                  <a:lnTo>
                    <a:pt x="714" y="386"/>
                  </a:lnTo>
                  <a:cubicBezTo>
                    <a:pt x="718" y="431"/>
                    <a:pt x="667" y="456"/>
                    <a:pt x="641" y="466"/>
                  </a:cubicBezTo>
                  <a:lnTo>
                    <a:pt x="611" y="12"/>
                  </a:lnTo>
                  <a:close/>
                  <a:moveTo>
                    <a:pt x="1261" y="1185"/>
                  </a:moveTo>
                  <a:lnTo>
                    <a:pt x="1090" y="0"/>
                  </a:lnTo>
                  <a:lnTo>
                    <a:pt x="670" y="0"/>
                  </a:lnTo>
                  <a:lnTo>
                    <a:pt x="561" y="0"/>
                  </a:lnTo>
                  <a:lnTo>
                    <a:pt x="140" y="0"/>
                  </a:lnTo>
                  <a:lnTo>
                    <a:pt x="41" y="1215"/>
                  </a:lnTo>
                  <a:lnTo>
                    <a:pt x="0" y="2149"/>
                  </a:lnTo>
                  <a:lnTo>
                    <a:pt x="530" y="2149"/>
                  </a:lnTo>
                  <a:lnTo>
                    <a:pt x="571" y="1203"/>
                  </a:lnTo>
                  <a:lnTo>
                    <a:pt x="630" y="482"/>
                  </a:lnTo>
                  <a:lnTo>
                    <a:pt x="731" y="1173"/>
                  </a:lnTo>
                  <a:lnTo>
                    <a:pt x="761" y="2152"/>
                  </a:lnTo>
                  <a:lnTo>
                    <a:pt x="1291" y="2152"/>
                  </a:lnTo>
                  <a:lnTo>
                    <a:pt x="1261" y="11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80" name="Freeform 433">
              <a:extLst>
                <a:ext uri="{FF2B5EF4-FFF2-40B4-BE49-F238E27FC236}">
                  <a16:creationId xmlns:a16="http://schemas.microsoft.com/office/drawing/2014/main" id="{3ABE0EFA-26E5-8C88-1F8D-BD80C1324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2719" y="6349898"/>
              <a:ext cx="2164238" cy="2103817"/>
            </a:xfrm>
            <a:custGeom>
              <a:avLst/>
              <a:gdLst>
                <a:gd name="T0" fmla="*/ 299 w 1736"/>
                <a:gd name="T1" fmla="*/ 535 h 1690"/>
                <a:gd name="T2" fmla="*/ 302 w 1736"/>
                <a:gd name="T3" fmla="*/ 535 h 1690"/>
                <a:gd name="T4" fmla="*/ 361 w 1736"/>
                <a:gd name="T5" fmla="*/ 1547 h 1690"/>
                <a:gd name="T6" fmla="*/ 360 w 1736"/>
                <a:gd name="T7" fmla="*/ 1550 h 1690"/>
                <a:gd name="T8" fmla="*/ 328 w 1736"/>
                <a:gd name="T9" fmla="*/ 1623 h 1690"/>
                <a:gd name="T10" fmla="*/ 330 w 1736"/>
                <a:gd name="T11" fmla="*/ 1659 h 1690"/>
                <a:gd name="T12" fmla="*/ 1311 w 1736"/>
                <a:gd name="T13" fmla="*/ 1677 h 1690"/>
                <a:gd name="T14" fmla="*/ 1365 w 1736"/>
                <a:gd name="T15" fmla="*/ 1627 h 1690"/>
                <a:gd name="T16" fmla="*/ 1359 w 1736"/>
                <a:gd name="T17" fmla="*/ 1553 h 1690"/>
                <a:gd name="T18" fmla="*/ 1343 w 1736"/>
                <a:gd name="T19" fmla="*/ 1526 h 1690"/>
                <a:gd name="T20" fmla="*/ 1327 w 1736"/>
                <a:gd name="T21" fmla="*/ 923 h 1690"/>
                <a:gd name="T22" fmla="*/ 1331 w 1736"/>
                <a:gd name="T23" fmla="*/ 918 h 1690"/>
                <a:gd name="T24" fmla="*/ 1338 w 1736"/>
                <a:gd name="T25" fmla="*/ 919 h 1690"/>
                <a:gd name="T26" fmla="*/ 1463 w 1736"/>
                <a:gd name="T27" fmla="*/ 1031 h 1690"/>
                <a:gd name="T28" fmla="*/ 1586 w 1736"/>
                <a:gd name="T29" fmla="*/ 1069 h 1690"/>
                <a:gd name="T30" fmla="*/ 1706 w 1736"/>
                <a:gd name="T31" fmla="*/ 968 h 1690"/>
                <a:gd name="T32" fmla="*/ 1723 w 1736"/>
                <a:gd name="T33" fmla="*/ 894 h 1690"/>
                <a:gd name="T34" fmla="*/ 1518 w 1736"/>
                <a:gd name="T35" fmla="*/ 33 h 1690"/>
                <a:gd name="T36" fmla="*/ 1428 w 1736"/>
                <a:gd name="T37" fmla="*/ 295 h 1690"/>
                <a:gd name="T38" fmla="*/ 1424 w 1736"/>
                <a:gd name="T39" fmla="*/ 300 h 1690"/>
                <a:gd name="T40" fmla="*/ 1417 w 1736"/>
                <a:gd name="T41" fmla="*/ 297 h 1690"/>
                <a:gd name="T42" fmla="*/ 1307 w 1736"/>
                <a:gd name="T43" fmla="*/ 97 h 1690"/>
                <a:gd name="T44" fmla="*/ 1023 w 1736"/>
                <a:gd name="T45" fmla="*/ 12 h 1690"/>
                <a:gd name="T46" fmla="*/ 365 w 1736"/>
                <a:gd name="T47" fmla="*/ 95 h 1690"/>
                <a:gd name="T48" fmla="*/ 185 w 1736"/>
                <a:gd name="T49" fmla="*/ 647 h 1690"/>
                <a:gd name="T50" fmla="*/ 295 w 1736"/>
                <a:gd name="T51" fmla="*/ 536 h 1690"/>
                <a:gd name="T52" fmla="*/ 1312 w 1736"/>
                <a:gd name="T53" fmla="*/ 1689 h 1690"/>
                <a:gd name="T54" fmla="*/ 362 w 1736"/>
                <a:gd name="T55" fmla="*/ 1689 h 1690"/>
                <a:gd name="T56" fmla="*/ 320 w 1736"/>
                <a:gd name="T57" fmla="*/ 1666 h 1690"/>
                <a:gd name="T58" fmla="*/ 348 w 1736"/>
                <a:gd name="T59" fmla="*/ 1546 h 1690"/>
                <a:gd name="T60" fmla="*/ 189 w 1736"/>
                <a:gd name="T61" fmla="*/ 660 h 1690"/>
                <a:gd name="T62" fmla="*/ 185 w 1736"/>
                <a:gd name="T63" fmla="*/ 662 h 1690"/>
                <a:gd name="T64" fmla="*/ 180 w 1736"/>
                <a:gd name="T65" fmla="*/ 660 h 1690"/>
                <a:gd name="T66" fmla="*/ 3 w 1736"/>
                <a:gd name="T67" fmla="*/ 439 h 1690"/>
                <a:gd name="T68" fmla="*/ 358 w 1736"/>
                <a:gd name="T69" fmla="*/ 86 h 1690"/>
                <a:gd name="T70" fmla="*/ 361 w 1736"/>
                <a:gd name="T71" fmla="*/ 84 h 1690"/>
                <a:gd name="T72" fmla="*/ 733 w 1736"/>
                <a:gd name="T73" fmla="*/ 0 h 1690"/>
                <a:gd name="T74" fmla="*/ 1024 w 1736"/>
                <a:gd name="T75" fmla="*/ 0 h 1690"/>
                <a:gd name="T76" fmla="*/ 1025 w 1736"/>
                <a:gd name="T77" fmla="*/ 0 h 1690"/>
                <a:gd name="T78" fmla="*/ 1314 w 1736"/>
                <a:gd name="T79" fmla="*/ 84 h 1690"/>
                <a:gd name="T80" fmla="*/ 1318 w 1736"/>
                <a:gd name="T81" fmla="*/ 92 h 1690"/>
                <a:gd name="T82" fmla="*/ 1449 w 1736"/>
                <a:gd name="T83" fmla="*/ 26 h 1690"/>
                <a:gd name="T84" fmla="*/ 1455 w 1736"/>
                <a:gd name="T85" fmla="*/ 21 h 1690"/>
                <a:gd name="T86" fmla="*/ 1519 w 1736"/>
                <a:gd name="T87" fmla="*/ 21 h 1690"/>
                <a:gd name="T88" fmla="*/ 1708 w 1736"/>
                <a:gd name="T89" fmla="*/ 61 h 1690"/>
                <a:gd name="T90" fmla="*/ 1712 w 1736"/>
                <a:gd name="T91" fmla="*/ 67 h 1690"/>
                <a:gd name="T92" fmla="*/ 1735 w 1736"/>
                <a:gd name="T93" fmla="*/ 894 h 1690"/>
                <a:gd name="T94" fmla="*/ 1701 w 1736"/>
                <a:gd name="T95" fmla="*/ 1001 h 1690"/>
                <a:gd name="T96" fmla="*/ 1587 w 1736"/>
                <a:gd name="T97" fmla="*/ 1081 h 1690"/>
                <a:gd name="T98" fmla="*/ 1455 w 1736"/>
                <a:gd name="T99" fmla="*/ 1040 h 1690"/>
                <a:gd name="T100" fmla="*/ 1355 w 1736"/>
                <a:gd name="T101" fmla="*/ 1522 h 1690"/>
                <a:gd name="T102" fmla="*/ 1370 w 1736"/>
                <a:gd name="T103" fmla="*/ 1547 h 1690"/>
                <a:gd name="T104" fmla="*/ 1376 w 1736"/>
                <a:gd name="T105" fmla="*/ 1631 h 1690"/>
                <a:gd name="T106" fmla="*/ 1314 w 1736"/>
                <a:gd name="T107" fmla="*/ 1688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36" h="1690">
                  <a:moveTo>
                    <a:pt x="299" y="535"/>
                  </a:moveTo>
                  <a:lnTo>
                    <a:pt x="299" y="535"/>
                  </a:lnTo>
                  <a:cubicBezTo>
                    <a:pt x="301" y="535"/>
                    <a:pt x="301" y="535"/>
                    <a:pt x="302" y="535"/>
                  </a:cubicBezTo>
                  <a:lnTo>
                    <a:pt x="302" y="535"/>
                  </a:lnTo>
                  <a:cubicBezTo>
                    <a:pt x="304" y="536"/>
                    <a:pt x="306" y="538"/>
                    <a:pt x="306" y="540"/>
                  </a:cubicBezTo>
                  <a:lnTo>
                    <a:pt x="361" y="1547"/>
                  </a:lnTo>
                  <a:lnTo>
                    <a:pt x="361" y="1547"/>
                  </a:lnTo>
                  <a:cubicBezTo>
                    <a:pt x="361" y="1548"/>
                    <a:pt x="361" y="1549"/>
                    <a:pt x="360" y="1550"/>
                  </a:cubicBezTo>
                  <a:lnTo>
                    <a:pt x="328" y="1623"/>
                  </a:lnTo>
                  <a:lnTo>
                    <a:pt x="328" y="1623"/>
                  </a:lnTo>
                  <a:cubicBezTo>
                    <a:pt x="322" y="1635"/>
                    <a:pt x="323" y="1648"/>
                    <a:pt x="330" y="1659"/>
                  </a:cubicBezTo>
                  <a:lnTo>
                    <a:pt x="330" y="1659"/>
                  </a:lnTo>
                  <a:cubicBezTo>
                    <a:pt x="337" y="1670"/>
                    <a:pt x="349" y="1677"/>
                    <a:pt x="362" y="1677"/>
                  </a:cubicBezTo>
                  <a:lnTo>
                    <a:pt x="1311" y="1677"/>
                  </a:lnTo>
                  <a:lnTo>
                    <a:pt x="1311" y="1677"/>
                  </a:lnTo>
                  <a:cubicBezTo>
                    <a:pt x="1336" y="1669"/>
                    <a:pt x="1355" y="1651"/>
                    <a:pt x="1365" y="1627"/>
                  </a:cubicBezTo>
                  <a:lnTo>
                    <a:pt x="1365" y="1627"/>
                  </a:lnTo>
                  <a:cubicBezTo>
                    <a:pt x="1374" y="1603"/>
                    <a:pt x="1372" y="1576"/>
                    <a:pt x="1359" y="1553"/>
                  </a:cubicBezTo>
                  <a:lnTo>
                    <a:pt x="1343" y="1526"/>
                  </a:lnTo>
                  <a:lnTo>
                    <a:pt x="1343" y="1526"/>
                  </a:lnTo>
                  <a:cubicBezTo>
                    <a:pt x="1343" y="1525"/>
                    <a:pt x="1343" y="1524"/>
                    <a:pt x="1343" y="1524"/>
                  </a:cubicBezTo>
                  <a:lnTo>
                    <a:pt x="1327" y="923"/>
                  </a:lnTo>
                  <a:lnTo>
                    <a:pt x="1327" y="923"/>
                  </a:lnTo>
                  <a:cubicBezTo>
                    <a:pt x="1327" y="921"/>
                    <a:pt x="1329" y="919"/>
                    <a:pt x="1331" y="918"/>
                  </a:cubicBezTo>
                  <a:lnTo>
                    <a:pt x="1331" y="918"/>
                  </a:lnTo>
                  <a:cubicBezTo>
                    <a:pt x="1333" y="916"/>
                    <a:pt x="1336" y="917"/>
                    <a:pt x="1338" y="919"/>
                  </a:cubicBezTo>
                  <a:lnTo>
                    <a:pt x="1463" y="1031"/>
                  </a:lnTo>
                  <a:lnTo>
                    <a:pt x="1463" y="1031"/>
                  </a:lnTo>
                  <a:cubicBezTo>
                    <a:pt x="1496" y="1063"/>
                    <a:pt x="1540" y="1076"/>
                    <a:pt x="1586" y="1069"/>
                  </a:cubicBezTo>
                  <a:lnTo>
                    <a:pt x="1586" y="1069"/>
                  </a:lnTo>
                  <a:cubicBezTo>
                    <a:pt x="1630" y="1063"/>
                    <a:pt x="1668" y="1035"/>
                    <a:pt x="1690" y="995"/>
                  </a:cubicBezTo>
                  <a:lnTo>
                    <a:pt x="1706" y="968"/>
                  </a:lnTo>
                  <a:lnTo>
                    <a:pt x="1706" y="968"/>
                  </a:lnTo>
                  <a:cubicBezTo>
                    <a:pt x="1718" y="945"/>
                    <a:pt x="1724" y="920"/>
                    <a:pt x="1723" y="894"/>
                  </a:cubicBezTo>
                  <a:lnTo>
                    <a:pt x="1701" y="71"/>
                  </a:lnTo>
                  <a:lnTo>
                    <a:pt x="1518" y="33"/>
                  </a:lnTo>
                  <a:lnTo>
                    <a:pt x="1460" y="33"/>
                  </a:lnTo>
                  <a:lnTo>
                    <a:pt x="1428" y="295"/>
                  </a:lnTo>
                  <a:lnTo>
                    <a:pt x="1428" y="295"/>
                  </a:lnTo>
                  <a:cubicBezTo>
                    <a:pt x="1428" y="297"/>
                    <a:pt x="1426" y="300"/>
                    <a:pt x="1424" y="300"/>
                  </a:cubicBezTo>
                  <a:lnTo>
                    <a:pt x="1424" y="300"/>
                  </a:lnTo>
                  <a:cubicBezTo>
                    <a:pt x="1421" y="300"/>
                    <a:pt x="1419" y="300"/>
                    <a:pt x="1417" y="297"/>
                  </a:cubicBezTo>
                  <a:lnTo>
                    <a:pt x="1307" y="97"/>
                  </a:lnTo>
                  <a:lnTo>
                    <a:pt x="1307" y="97"/>
                  </a:lnTo>
                  <a:cubicBezTo>
                    <a:pt x="1307" y="96"/>
                    <a:pt x="1307" y="95"/>
                    <a:pt x="1307" y="95"/>
                  </a:cubicBezTo>
                  <a:lnTo>
                    <a:pt x="1023" y="12"/>
                  </a:lnTo>
                  <a:lnTo>
                    <a:pt x="735" y="12"/>
                  </a:lnTo>
                  <a:lnTo>
                    <a:pt x="365" y="95"/>
                  </a:lnTo>
                  <a:lnTo>
                    <a:pt x="16" y="436"/>
                  </a:lnTo>
                  <a:lnTo>
                    <a:pt x="185" y="647"/>
                  </a:lnTo>
                  <a:lnTo>
                    <a:pt x="295" y="536"/>
                  </a:lnTo>
                  <a:lnTo>
                    <a:pt x="295" y="536"/>
                  </a:lnTo>
                  <a:cubicBezTo>
                    <a:pt x="296" y="535"/>
                    <a:pt x="298" y="535"/>
                    <a:pt x="299" y="535"/>
                  </a:cubicBezTo>
                  <a:close/>
                  <a:moveTo>
                    <a:pt x="1312" y="1689"/>
                  </a:moveTo>
                  <a:lnTo>
                    <a:pt x="362" y="1689"/>
                  </a:lnTo>
                  <a:lnTo>
                    <a:pt x="362" y="1689"/>
                  </a:lnTo>
                  <a:cubicBezTo>
                    <a:pt x="345" y="1689"/>
                    <a:pt x="329" y="1680"/>
                    <a:pt x="320" y="1666"/>
                  </a:cubicBezTo>
                  <a:lnTo>
                    <a:pt x="320" y="1666"/>
                  </a:lnTo>
                  <a:cubicBezTo>
                    <a:pt x="311" y="1651"/>
                    <a:pt x="309" y="1634"/>
                    <a:pt x="317" y="1618"/>
                  </a:cubicBezTo>
                  <a:lnTo>
                    <a:pt x="348" y="1546"/>
                  </a:lnTo>
                  <a:lnTo>
                    <a:pt x="295" y="554"/>
                  </a:lnTo>
                  <a:lnTo>
                    <a:pt x="189" y="660"/>
                  </a:lnTo>
                  <a:lnTo>
                    <a:pt x="189" y="660"/>
                  </a:lnTo>
                  <a:cubicBezTo>
                    <a:pt x="187" y="661"/>
                    <a:pt x="186" y="662"/>
                    <a:pt x="185" y="662"/>
                  </a:cubicBezTo>
                  <a:lnTo>
                    <a:pt x="185" y="662"/>
                  </a:lnTo>
                  <a:cubicBezTo>
                    <a:pt x="183" y="662"/>
                    <a:pt x="181" y="661"/>
                    <a:pt x="180" y="660"/>
                  </a:cubicBezTo>
                  <a:lnTo>
                    <a:pt x="3" y="439"/>
                  </a:lnTo>
                  <a:lnTo>
                    <a:pt x="3" y="439"/>
                  </a:lnTo>
                  <a:cubicBezTo>
                    <a:pt x="0" y="437"/>
                    <a:pt x="1" y="433"/>
                    <a:pt x="3" y="431"/>
                  </a:cubicBezTo>
                  <a:lnTo>
                    <a:pt x="358" y="86"/>
                  </a:lnTo>
                  <a:lnTo>
                    <a:pt x="358" y="86"/>
                  </a:lnTo>
                  <a:cubicBezTo>
                    <a:pt x="359" y="85"/>
                    <a:pt x="359" y="84"/>
                    <a:pt x="361" y="84"/>
                  </a:cubicBezTo>
                  <a:lnTo>
                    <a:pt x="733" y="0"/>
                  </a:lnTo>
                  <a:lnTo>
                    <a:pt x="733" y="0"/>
                  </a:lnTo>
                  <a:lnTo>
                    <a:pt x="734" y="0"/>
                  </a:lnTo>
                  <a:lnTo>
                    <a:pt x="1024" y="0"/>
                  </a:lnTo>
                  <a:lnTo>
                    <a:pt x="1024" y="0"/>
                  </a:lnTo>
                  <a:lnTo>
                    <a:pt x="1025" y="0"/>
                  </a:lnTo>
                  <a:lnTo>
                    <a:pt x="1314" y="84"/>
                  </a:lnTo>
                  <a:lnTo>
                    <a:pt x="1314" y="84"/>
                  </a:lnTo>
                  <a:cubicBezTo>
                    <a:pt x="1316" y="85"/>
                    <a:pt x="1318" y="87"/>
                    <a:pt x="1318" y="90"/>
                  </a:cubicBezTo>
                  <a:lnTo>
                    <a:pt x="1318" y="92"/>
                  </a:lnTo>
                  <a:lnTo>
                    <a:pt x="1419" y="275"/>
                  </a:lnTo>
                  <a:lnTo>
                    <a:pt x="1449" y="26"/>
                  </a:lnTo>
                  <a:lnTo>
                    <a:pt x="1449" y="26"/>
                  </a:lnTo>
                  <a:cubicBezTo>
                    <a:pt x="1449" y="23"/>
                    <a:pt x="1452" y="21"/>
                    <a:pt x="1455" y="21"/>
                  </a:cubicBezTo>
                  <a:lnTo>
                    <a:pt x="1519" y="21"/>
                  </a:lnTo>
                  <a:lnTo>
                    <a:pt x="1519" y="21"/>
                  </a:lnTo>
                  <a:cubicBezTo>
                    <a:pt x="1519" y="21"/>
                    <a:pt x="1519" y="21"/>
                    <a:pt x="1520" y="21"/>
                  </a:cubicBezTo>
                  <a:lnTo>
                    <a:pt x="1708" y="61"/>
                  </a:lnTo>
                  <a:lnTo>
                    <a:pt x="1708" y="61"/>
                  </a:lnTo>
                  <a:cubicBezTo>
                    <a:pt x="1710" y="62"/>
                    <a:pt x="1712" y="64"/>
                    <a:pt x="1712" y="67"/>
                  </a:cubicBezTo>
                  <a:lnTo>
                    <a:pt x="1735" y="894"/>
                  </a:lnTo>
                  <a:lnTo>
                    <a:pt x="1735" y="894"/>
                  </a:lnTo>
                  <a:cubicBezTo>
                    <a:pt x="1735" y="922"/>
                    <a:pt x="1729" y="949"/>
                    <a:pt x="1716" y="974"/>
                  </a:cubicBezTo>
                  <a:lnTo>
                    <a:pt x="1701" y="1001"/>
                  </a:lnTo>
                  <a:lnTo>
                    <a:pt x="1701" y="1001"/>
                  </a:lnTo>
                  <a:cubicBezTo>
                    <a:pt x="1677" y="1044"/>
                    <a:pt x="1636" y="1074"/>
                    <a:pt x="1587" y="1081"/>
                  </a:cubicBezTo>
                  <a:lnTo>
                    <a:pt x="1587" y="1081"/>
                  </a:lnTo>
                  <a:cubicBezTo>
                    <a:pt x="1539" y="1089"/>
                    <a:pt x="1490" y="1074"/>
                    <a:pt x="1455" y="1040"/>
                  </a:cubicBezTo>
                  <a:lnTo>
                    <a:pt x="1340" y="937"/>
                  </a:lnTo>
                  <a:lnTo>
                    <a:pt x="1355" y="1522"/>
                  </a:lnTo>
                  <a:lnTo>
                    <a:pt x="1370" y="1547"/>
                  </a:lnTo>
                  <a:lnTo>
                    <a:pt x="1370" y="1547"/>
                  </a:lnTo>
                  <a:cubicBezTo>
                    <a:pt x="1384" y="1573"/>
                    <a:pt x="1387" y="1604"/>
                    <a:pt x="1376" y="1631"/>
                  </a:cubicBezTo>
                  <a:lnTo>
                    <a:pt x="1376" y="1631"/>
                  </a:lnTo>
                  <a:cubicBezTo>
                    <a:pt x="1365" y="1659"/>
                    <a:pt x="1342" y="1679"/>
                    <a:pt x="1314" y="1688"/>
                  </a:cubicBezTo>
                  <a:lnTo>
                    <a:pt x="1314" y="1688"/>
                  </a:lnTo>
                  <a:cubicBezTo>
                    <a:pt x="1313" y="1689"/>
                    <a:pt x="1313" y="1689"/>
                    <a:pt x="1312" y="168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81" name="Freeform 434">
              <a:extLst>
                <a:ext uri="{FF2B5EF4-FFF2-40B4-BE49-F238E27FC236}">
                  <a16:creationId xmlns:a16="http://schemas.microsoft.com/office/drawing/2014/main" id="{58A712F9-7524-011E-E8C6-6E561A14A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4410" y="5278765"/>
              <a:ext cx="922823" cy="983243"/>
            </a:xfrm>
            <a:custGeom>
              <a:avLst/>
              <a:gdLst>
                <a:gd name="T0" fmla="*/ 100 w 743"/>
                <a:gd name="T1" fmla="*/ 466 h 790"/>
                <a:gd name="T2" fmla="*/ 207 w 743"/>
                <a:gd name="T3" fmla="*/ 691 h 790"/>
                <a:gd name="T4" fmla="*/ 390 w 743"/>
                <a:gd name="T5" fmla="*/ 777 h 790"/>
                <a:gd name="T6" fmla="*/ 659 w 743"/>
                <a:gd name="T7" fmla="*/ 471 h 790"/>
                <a:gd name="T8" fmla="*/ 665 w 743"/>
                <a:gd name="T9" fmla="*/ 466 h 790"/>
                <a:gd name="T10" fmla="*/ 716 w 743"/>
                <a:gd name="T11" fmla="*/ 422 h 790"/>
                <a:gd name="T12" fmla="*/ 697 w 743"/>
                <a:gd name="T13" fmla="*/ 347 h 790"/>
                <a:gd name="T14" fmla="*/ 673 w 743"/>
                <a:gd name="T15" fmla="*/ 346 h 790"/>
                <a:gd name="T16" fmla="*/ 665 w 743"/>
                <a:gd name="T17" fmla="*/ 340 h 790"/>
                <a:gd name="T18" fmla="*/ 358 w 743"/>
                <a:gd name="T19" fmla="*/ 20 h 790"/>
                <a:gd name="T20" fmla="*/ 91 w 743"/>
                <a:gd name="T21" fmla="*/ 350 h 790"/>
                <a:gd name="T22" fmla="*/ 81 w 743"/>
                <a:gd name="T23" fmla="*/ 355 h 790"/>
                <a:gd name="T24" fmla="*/ 39 w 743"/>
                <a:gd name="T25" fmla="*/ 347 h 790"/>
                <a:gd name="T26" fmla="*/ 16 w 743"/>
                <a:gd name="T27" fmla="*/ 375 h 790"/>
                <a:gd name="T28" fmla="*/ 20 w 743"/>
                <a:gd name="T29" fmla="*/ 422 h 790"/>
                <a:gd name="T30" fmla="*/ 51 w 743"/>
                <a:gd name="T31" fmla="*/ 459 h 790"/>
                <a:gd name="T32" fmla="*/ 87 w 743"/>
                <a:gd name="T33" fmla="*/ 464 h 790"/>
                <a:gd name="T34" fmla="*/ 90 w 743"/>
                <a:gd name="T35" fmla="*/ 461 h 790"/>
                <a:gd name="T36" fmla="*/ 382 w 743"/>
                <a:gd name="T37" fmla="*/ 789 h 790"/>
                <a:gd name="T38" fmla="*/ 89 w 743"/>
                <a:gd name="T39" fmla="*/ 476 h 790"/>
                <a:gd name="T40" fmla="*/ 45 w 743"/>
                <a:gd name="T41" fmla="*/ 470 h 790"/>
                <a:gd name="T42" fmla="*/ 9 w 743"/>
                <a:gd name="T43" fmla="*/ 427 h 790"/>
                <a:gd name="T44" fmla="*/ 4 w 743"/>
                <a:gd name="T45" fmla="*/ 372 h 790"/>
                <a:gd name="T46" fmla="*/ 34 w 743"/>
                <a:gd name="T47" fmla="*/ 336 h 790"/>
                <a:gd name="T48" fmla="*/ 79 w 743"/>
                <a:gd name="T49" fmla="*/ 339 h 790"/>
                <a:gd name="T50" fmla="*/ 358 w 743"/>
                <a:gd name="T51" fmla="*/ 8 h 790"/>
                <a:gd name="T52" fmla="*/ 677 w 743"/>
                <a:gd name="T53" fmla="*/ 333 h 790"/>
                <a:gd name="T54" fmla="*/ 701 w 743"/>
                <a:gd name="T55" fmla="*/ 336 h 790"/>
                <a:gd name="T56" fmla="*/ 727 w 743"/>
                <a:gd name="T57" fmla="*/ 427 h 790"/>
                <a:gd name="T58" fmla="*/ 671 w 743"/>
                <a:gd name="T59" fmla="*/ 478 h 790"/>
                <a:gd name="T60" fmla="*/ 391 w 743"/>
                <a:gd name="T61" fmla="*/ 789 h 790"/>
                <a:gd name="T62" fmla="*/ 382 w 743"/>
                <a:gd name="T63" fmla="*/ 789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43" h="790">
                  <a:moveTo>
                    <a:pt x="98" y="458"/>
                  </a:moveTo>
                  <a:lnTo>
                    <a:pt x="100" y="466"/>
                  </a:lnTo>
                  <a:lnTo>
                    <a:pt x="100" y="466"/>
                  </a:lnTo>
                  <a:cubicBezTo>
                    <a:pt x="115" y="554"/>
                    <a:pt x="153" y="634"/>
                    <a:pt x="207" y="691"/>
                  </a:cubicBezTo>
                  <a:lnTo>
                    <a:pt x="207" y="691"/>
                  </a:lnTo>
                  <a:cubicBezTo>
                    <a:pt x="261" y="749"/>
                    <a:pt x="326" y="779"/>
                    <a:pt x="390" y="777"/>
                  </a:cubicBezTo>
                  <a:lnTo>
                    <a:pt x="390" y="777"/>
                  </a:lnTo>
                  <a:cubicBezTo>
                    <a:pt x="514" y="772"/>
                    <a:pt x="630" y="640"/>
                    <a:pt x="659" y="471"/>
                  </a:cubicBezTo>
                  <a:lnTo>
                    <a:pt x="660" y="466"/>
                  </a:lnTo>
                  <a:lnTo>
                    <a:pt x="665" y="466"/>
                  </a:lnTo>
                  <a:lnTo>
                    <a:pt x="665" y="466"/>
                  </a:lnTo>
                  <a:cubicBezTo>
                    <a:pt x="685" y="465"/>
                    <a:pt x="706" y="447"/>
                    <a:pt x="716" y="422"/>
                  </a:cubicBezTo>
                  <a:lnTo>
                    <a:pt x="716" y="422"/>
                  </a:lnTo>
                  <a:cubicBezTo>
                    <a:pt x="729" y="391"/>
                    <a:pt x="720" y="356"/>
                    <a:pt x="697" y="347"/>
                  </a:cubicBezTo>
                  <a:lnTo>
                    <a:pt x="697" y="347"/>
                  </a:lnTo>
                  <a:cubicBezTo>
                    <a:pt x="690" y="344"/>
                    <a:pt x="682" y="344"/>
                    <a:pt x="673" y="346"/>
                  </a:cubicBezTo>
                  <a:lnTo>
                    <a:pt x="666" y="348"/>
                  </a:lnTo>
                  <a:lnTo>
                    <a:pt x="665" y="340"/>
                  </a:lnTo>
                  <a:lnTo>
                    <a:pt x="665" y="340"/>
                  </a:lnTo>
                  <a:cubicBezTo>
                    <a:pt x="653" y="120"/>
                    <a:pt x="550" y="12"/>
                    <a:pt x="358" y="20"/>
                  </a:cubicBezTo>
                  <a:lnTo>
                    <a:pt x="358" y="20"/>
                  </a:lnTo>
                  <a:cubicBezTo>
                    <a:pt x="179" y="28"/>
                    <a:pt x="92" y="136"/>
                    <a:pt x="91" y="350"/>
                  </a:cubicBezTo>
                  <a:lnTo>
                    <a:pt x="91" y="363"/>
                  </a:lnTo>
                  <a:lnTo>
                    <a:pt x="81" y="355"/>
                  </a:lnTo>
                  <a:lnTo>
                    <a:pt x="81" y="355"/>
                  </a:lnTo>
                  <a:cubicBezTo>
                    <a:pt x="67" y="345"/>
                    <a:pt x="52" y="342"/>
                    <a:pt x="39" y="347"/>
                  </a:cubicBezTo>
                  <a:lnTo>
                    <a:pt x="39" y="347"/>
                  </a:lnTo>
                  <a:cubicBezTo>
                    <a:pt x="28" y="351"/>
                    <a:pt x="20" y="361"/>
                    <a:pt x="16" y="375"/>
                  </a:cubicBezTo>
                  <a:lnTo>
                    <a:pt x="16" y="375"/>
                  </a:lnTo>
                  <a:cubicBezTo>
                    <a:pt x="12" y="390"/>
                    <a:pt x="14" y="407"/>
                    <a:pt x="20" y="422"/>
                  </a:cubicBezTo>
                  <a:lnTo>
                    <a:pt x="20" y="422"/>
                  </a:lnTo>
                  <a:cubicBezTo>
                    <a:pt x="27" y="438"/>
                    <a:pt x="38" y="452"/>
                    <a:pt x="51" y="459"/>
                  </a:cubicBezTo>
                  <a:lnTo>
                    <a:pt x="51" y="459"/>
                  </a:lnTo>
                  <a:cubicBezTo>
                    <a:pt x="63" y="466"/>
                    <a:pt x="76" y="468"/>
                    <a:pt x="87" y="464"/>
                  </a:cubicBezTo>
                  <a:lnTo>
                    <a:pt x="87" y="464"/>
                  </a:lnTo>
                  <a:cubicBezTo>
                    <a:pt x="88" y="464"/>
                    <a:pt x="89" y="463"/>
                    <a:pt x="90" y="461"/>
                  </a:cubicBezTo>
                  <a:lnTo>
                    <a:pt x="98" y="458"/>
                  </a:lnTo>
                  <a:close/>
                  <a:moveTo>
                    <a:pt x="382" y="789"/>
                  </a:moveTo>
                  <a:lnTo>
                    <a:pt x="382" y="789"/>
                  </a:lnTo>
                  <a:cubicBezTo>
                    <a:pt x="248" y="789"/>
                    <a:pt x="124" y="657"/>
                    <a:pt x="89" y="476"/>
                  </a:cubicBezTo>
                  <a:lnTo>
                    <a:pt x="89" y="476"/>
                  </a:lnTo>
                  <a:cubicBezTo>
                    <a:pt x="75" y="481"/>
                    <a:pt x="59" y="478"/>
                    <a:pt x="45" y="470"/>
                  </a:cubicBezTo>
                  <a:lnTo>
                    <a:pt x="45" y="470"/>
                  </a:lnTo>
                  <a:cubicBezTo>
                    <a:pt x="29" y="460"/>
                    <a:pt x="17" y="446"/>
                    <a:pt x="9" y="427"/>
                  </a:cubicBezTo>
                  <a:lnTo>
                    <a:pt x="9" y="427"/>
                  </a:lnTo>
                  <a:cubicBezTo>
                    <a:pt x="2" y="409"/>
                    <a:pt x="0" y="390"/>
                    <a:pt x="4" y="372"/>
                  </a:cubicBezTo>
                  <a:lnTo>
                    <a:pt x="4" y="372"/>
                  </a:lnTo>
                  <a:cubicBezTo>
                    <a:pt x="9" y="355"/>
                    <a:pt x="20" y="342"/>
                    <a:pt x="34" y="336"/>
                  </a:cubicBezTo>
                  <a:lnTo>
                    <a:pt x="34" y="336"/>
                  </a:lnTo>
                  <a:cubicBezTo>
                    <a:pt x="48" y="330"/>
                    <a:pt x="64" y="331"/>
                    <a:pt x="79" y="339"/>
                  </a:cubicBezTo>
                  <a:lnTo>
                    <a:pt x="79" y="339"/>
                  </a:lnTo>
                  <a:cubicBezTo>
                    <a:pt x="83" y="124"/>
                    <a:pt x="174" y="16"/>
                    <a:pt x="358" y="8"/>
                  </a:cubicBezTo>
                  <a:lnTo>
                    <a:pt x="358" y="8"/>
                  </a:lnTo>
                  <a:cubicBezTo>
                    <a:pt x="555" y="0"/>
                    <a:pt x="663" y="109"/>
                    <a:pt x="677" y="333"/>
                  </a:cubicBezTo>
                  <a:lnTo>
                    <a:pt x="677" y="333"/>
                  </a:lnTo>
                  <a:cubicBezTo>
                    <a:pt x="686" y="331"/>
                    <a:pt x="694" y="333"/>
                    <a:pt x="701" y="336"/>
                  </a:cubicBezTo>
                  <a:lnTo>
                    <a:pt x="701" y="336"/>
                  </a:lnTo>
                  <a:cubicBezTo>
                    <a:pt x="731" y="348"/>
                    <a:pt x="742" y="389"/>
                    <a:pt x="727" y="427"/>
                  </a:cubicBezTo>
                  <a:lnTo>
                    <a:pt x="727" y="427"/>
                  </a:lnTo>
                  <a:cubicBezTo>
                    <a:pt x="716" y="454"/>
                    <a:pt x="694" y="473"/>
                    <a:pt x="671" y="478"/>
                  </a:cubicBezTo>
                  <a:lnTo>
                    <a:pt x="671" y="478"/>
                  </a:lnTo>
                  <a:cubicBezTo>
                    <a:pt x="639" y="652"/>
                    <a:pt x="522" y="783"/>
                    <a:pt x="391" y="789"/>
                  </a:cubicBezTo>
                  <a:lnTo>
                    <a:pt x="391" y="789"/>
                  </a:lnTo>
                  <a:cubicBezTo>
                    <a:pt x="388" y="789"/>
                    <a:pt x="385" y="789"/>
                    <a:pt x="382" y="78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82" name="Freeform 435">
              <a:extLst>
                <a:ext uri="{FF2B5EF4-FFF2-40B4-BE49-F238E27FC236}">
                  <a16:creationId xmlns:a16="http://schemas.microsoft.com/office/drawing/2014/main" id="{AC402FBA-F9D9-892A-0C09-D1ADF7B7B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8779" y="4927215"/>
              <a:ext cx="736062" cy="834934"/>
            </a:xfrm>
            <a:custGeom>
              <a:avLst/>
              <a:gdLst>
                <a:gd name="T0" fmla="*/ 588 w 589"/>
                <a:gd name="T1" fmla="*/ 668 h 669"/>
                <a:gd name="T2" fmla="*/ 484 w 589"/>
                <a:gd name="T3" fmla="*/ 396 h 669"/>
                <a:gd name="T4" fmla="*/ 90 w 589"/>
                <a:gd name="T5" fmla="*/ 396 h 669"/>
                <a:gd name="T6" fmla="*/ 0 w 589"/>
                <a:gd name="T7" fmla="*/ 668 h 669"/>
                <a:gd name="T8" fmla="*/ 0 w 589"/>
                <a:gd name="T9" fmla="*/ 80 h 669"/>
                <a:gd name="T10" fmla="*/ 64 w 589"/>
                <a:gd name="T11" fmla="*/ 56 h 669"/>
                <a:gd name="T12" fmla="*/ 64 w 589"/>
                <a:gd name="T13" fmla="*/ 56 h 669"/>
                <a:gd name="T14" fmla="*/ 524 w 589"/>
                <a:gd name="T15" fmla="*/ 56 h 669"/>
                <a:gd name="T16" fmla="*/ 588 w 589"/>
                <a:gd name="T17" fmla="*/ 80 h 669"/>
                <a:gd name="T18" fmla="*/ 588 w 589"/>
                <a:gd name="T19" fmla="*/ 668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9" h="669">
                  <a:moveTo>
                    <a:pt x="588" y="668"/>
                  </a:moveTo>
                  <a:lnTo>
                    <a:pt x="484" y="396"/>
                  </a:lnTo>
                  <a:lnTo>
                    <a:pt x="90" y="396"/>
                  </a:lnTo>
                  <a:lnTo>
                    <a:pt x="0" y="668"/>
                  </a:lnTo>
                  <a:lnTo>
                    <a:pt x="0" y="80"/>
                  </a:lnTo>
                  <a:lnTo>
                    <a:pt x="64" y="56"/>
                  </a:lnTo>
                  <a:lnTo>
                    <a:pt x="64" y="56"/>
                  </a:lnTo>
                  <a:cubicBezTo>
                    <a:pt x="212" y="0"/>
                    <a:pt x="375" y="0"/>
                    <a:pt x="524" y="56"/>
                  </a:cubicBezTo>
                  <a:lnTo>
                    <a:pt x="588" y="80"/>
                  </a:lnTo>
                  <a:lnTo>
                    <a:pt x="588" y="66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83" name="Freeform 436">
              <a:extLst>
                <a:ext uri="{FF2B5EF4-FFF2-40B4-BE49-F238E27FC236}">
                  <a16:creationId xmlns:a16="http://schemas.microsoft.com/office/drawing/2014/main" id="{0F3324BE-46B4-3480-B3C1-03937613E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6673" y="6003842"/>
              <a:ext cx="296621" cy="384509"/>
            </a:xfrm>
            <a:custGeom>
              <a:avLst/>
              <a:gdLst>
                <a:gd name="T0" fmla="*/ 104 w 238"/>
                <a:gd name="T1" fmla="*/ 295 h 307"/>
                <a:gd name="T2" fmla="*/ 197 w 238"/>
                <a:gd name="T3" fmla="*/ 270 h 307"/>
                <a:gd name="T4" fmla="*/ 200 w 238"/>
                <a:gd name="T5" fmla="*/ 254 h 307"/>
                <a:gd name="T6" fmla="*/ 189 w 238"/>
                <a:gd name="T7" fmla="*/ 240 h 307"/>
                <a:gd name="T8" fmla="*/ 186 w 238"/>
                <a:gd name="T9" fmla="*/ 236 h 307"/>
                <a:gd name="T10" fmla="*/ 187 w 238"/>
                <a:gd name="T11" fmla="*/ 231 h 307"/>
                <a:gd name="T12" fmla="*/ 200 w 238"/>
                <a:gd name="T13" fmla="*/ 215 h 307"/>
                <a:gd name="T14" fmla="*/ 195 w 238"/>
                <a:gd name="T15" fmla="*/ 165 h 307"/>
                <a:gd name="T16" fmla="*/ 192 w 238"/>
                <a:gd name="T17" fmla="*/ 160 h 307"/>
                <a:gd name="T18" fmla="*/ 218 w 238"/>
                <a:gd name="T19" fmla="*/ 130 h 307"/>
                <a:gd name="T20" fmla="*/ 224 w 238"/>
                <a:gd name="T21" fmla="*/ 115 h 307"/>
                <a:gd name="T22" fmla="*/ 217 w 238"/>
                <a:gd name="T23" fmla="*/ 100 h 307"/>
                <a:gd name="T24" fmla="*/ 199 w 238"/>
                <a:gd name="T25" fmla="*/ 84 h 307"/>
                <a:gd name="T26" fmla="*/ 217 w 238"/>
                <a:gd name="T27" fmla="*/ 54 h 307"/>
                <a:gd name="T28" fmla="*/ 214 w 238"/>
                <a:gd name="T29" fmla="*/ 24 h 307"/>
                <a:gd name="T30" fmla="*/ 181 w 238"/>
                <a:gd name="T31" fmla="*/ 14 h 307"/>
                <a:gd name="T32" fmla="*/ 38 w 238"/>
                <a:gd name="T33" fmla="*/ 52 h 307"/>
                <a:gd name="T34" fmla="*/ 51 w 238"/>
                <a:gd name="T35" fmla="*/ 74 h 307"/>
                <a:gd name="T36" fmla="*/ 55 w 238"/>
                <a:gd name="T37" fmla="*/ 76 h 307"/>
                <a:gd name="T38" fmla="*/ 58 w 238"/>
                <a:gd name="T39" fmla="*/ 81 h 307"/>
                <a:gd name="T40" fmla="*/ 23 w 238"/>
                <a:gd name="T41" fmla="*/ 107 h 307"/>
                <a:gd name="T42" fmla="*/ 20 w 238"/>
                <a:gd name="T43" fmla="*/ 115 h 307"/>
                <a:gd name="T44" fmla="*/ 23 w 238"/>
                <a:gd name="T45" fmla="*/ 132 h 307"/>
                <a:gd name="T46" fmla="*/ 43 w 238"/>
                <a:gd name="T47" fmla="*/ 143 h 307"/>
                <a:gd name="T48" fmla="*/ 48 w 238"/>
                <a:gd name="T49" fmla="*/ 147 h 307"/>
                <a:gd name="T50" fmla="*/ 47 w 238"/>
                <a:gd name="T51" fmla="*/ 153 h 307"/>
                <a:gd name="T52" fmla="*/ 14 w 238"/>
                <a:gd name="T53" fmla="*/ 186 h 307"/>
                <a:gd name="T54" fmla="*/ 20 w 238"/>
                <a:gd name="T55" fmla="*/ 206 h 307"/>
                <a:gd name="T56" fmla="*/ 40 w 238"/>
                <a:gd name="T57" fmla="*/ 214 h 307"/>
                <a:gd name="T58" fmla="*/ 46 w 238"/>
                <a:gd name="T59" fmla="*/ 218 h 307"/>
                <a:gd name="T60" fmla="*/ 44 w 238"/>
                <a:gd name="T61" fmla="*/ 225 h 307"/>
                <a:gd name="T62" fmla="*/ 40 w 238"/>
                <a:gd name="T63" fmla="*/ 228 h 307"/>
                <a:gd name="T64" fmla="*/ 32 w 238"/>
                <a:gd name="T65" fmla="*/ 244 h 307"/>
                <a:gd name="T66" fmla="*/ 103 w 238"/>
                <a:gd name="T67" fmla="*/ 306 h 307"/>
                <a:gd name="T68" fmla="*/ 99 w 238"/>
                <a:gd name="T69" fmla="*/ 306 h 307"/>
                <a:gd name="T70" fmla="*/ 31 w 238"/>
                <a:gd name="T71" fmla="*/ 269 h 307"/>
                <a:gd name="T72" fmla="*/ 30 w 238"/>
                <a:gd name="T73" fmla="*/ 268 h 307"/>
                <a:gd name="T74" fmla="*/ 20 w 238"/>
                <a:gd name="T75" fmla="*/ 244 h 307"/>
                <a:gd name="T76" fmla="*/ 27 w 238"/>
                <a:gd name="T77" fmla="*/ 225 h 307"/>
                <a:gd name="T78" fmla="*/ 11 w 238"/>
                <a:gd name="T79" fmla="*/ 214 h 307"/>
                <a:gd name="T80" fmla="*/ 3 w 238"/>
                <a:gd name="T81" fmla="*/ 180 h 307"/>
                <a:gd name="T82" fmla="*/ 5 w 238"/>
                <a:gd name="T83" fmla="*/ 177 h 307"/>
                <a:gd name="T84" fmla="*/ 30 w 238"/>
                <a:gd name="T85" fmla="*/ 153 h 307"/>
                <a:gd name="T86" fmla="*/ 13 w 238"/>
                <a:gd name="T87" fmla="*/ 139 h 307"/>
                <a:gd name="T88" fmla="*/ 12 w 238"/>
                <a:gd name="T89" fmla="*/ 101 h 307"/>
                <a:gd name="T90" fmla="*/ 15 w 238"/>
                <a:gd name="T91" fmla="*/ 97 h 307"/>
                <a:gd name="T92" fmla="*/ 40 w 238"/>
                <a:gd name="T93" fmla="*/ 82 h 307"/>
                <a:gd name="T94" fmla="*/ 27 w 238"/>
                <a:gd name="T95" fmla="*/ 45 h 307"/>
                <a:gd name="T96" fmla="*/ 114 w 238"/>
                <a:gd name="T97" fmla="*/ 13 h 307"/>
                <a:gd name="T98" fmla="*/ 115 w 238"/>
                <a:gd name="T99" fmla="*/ 12 h 307"/>
                <a:gd name="T100" fmla="*/ 179 w 238"/>
                <a:gd name="T101" fmla="*/ 3 h 307"/>
                <a:gd name="T102" fmla="*/ 223 w 238"/>
                <a:gd name="T103" fmla="*/ 15 h 307"/>
                <a:gd name="T104" fmla="*/ 211 w 238"/>
                <a:gd name="T105" fmla="*/ 79 h 307"/>
                <a:gd name="T106" fmla="*/ 225 w 238"/>
                <a:gd name="T107" fmla="*/ 91 h 307"/>
                <a:gd name="T108" fmla="*/ 236 w 238"/>
                <a:gd name="T109" fmla="*/ 114 h 307"/>
                <a:gd name="T110" fmla="*/ 207 w 238"/>
                <a:gd name="T111" fmla="*/ 160 h 307"/>
                <a:gd name="T112" fmla="*/ 209 w 238"/>
                <a:gd name="T113" fmla="*/ 222 h 307"/>
                <a:gd name="T114" fmla="*/ 201 w 238"/>
                <a:gd name="T115" fmla="*/ 233 h 307"/>
                <a:gd name="T116" fmla="*/ 212 w 238"/>
                <a:gd name="T117" fmla="*/ 250 h 307"/>
                <a:gd name="T118" fmla="*/ 194 w 238"/>
                <a:gd name="T119" fmla="*/ 296 h 307"/>
                <a:gd name="T120" fmla="*/ 189 w 238"/>
                <a:gd name="T121" fmla="*/ 2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38" h="307">
                  <a:moveTo>
                    <a:pt x="38" y="258"/>
                  </a:moveTo>
                  <a:lnTo>
                    <a:pt x="104" y="295"/>
                  </a:lnTo>
                  <a:lnTo>
                    <a:pt x="185" y="287"/>
                  </a:lnTo>
                  <a:lnTo>
                    <a:pt x="197" y="270"/>
                  </a:lnTo>
                  <a:lnTo>
                    <a:pt x="197" y="270"/>
                  </a:lnTo>
                  <a:cubicBezTo>
                    <a:pt x="200" y="265"/>
                    <a:pt x="201" y="259"/>
                    <a:pt x="200" y="254"/>
                  </a:cubicBezTo>
                  <a:lnTo>
                    <a:pt x="200" y="254"/>
                  </a:lnTo>
                  <a:cubicBezTo>
                    <a:pt x="198" y="248"/>
                    <a:pt x="195" y="243"/>
                    <a:pt x="189" y="240"/>
                  </a:cubicBezTo>
                  <a:lnTo>
                    <a:pt x="189" y="240"/>
                  </a:lnTo>
                  <a:cubicBezTo>
                    <a:pt x="188" y="239"/>
                    <a:pt x="187" y="238"/>
                    <a:pt x="186" y="236"/>
                  </a:cubicBezTo>
                  <a:lnTo>
                    <a:pt x="186" y="236"/>
                  </a:lnTo>
                  <a:cubicBezTo>
                    <a:pt x="186" y="234"/>
                    <a:pt x="186" y="233"/>
                    <a:pt x="187" y="231"/>
                  </a:cubicBezTo>
                  <a:lnTo>
                    <a:pt x="200" y="215"/>
                  </a:lnTo>
                  <a:lnTo>
                    <a:pt x="200" y="215"/>
                  </a:lnTo>
                  <a:cubicBezTo>
                    <a:pt x="213" y="200"/>
                    <a:pt x="209" y="177"/>
                    <a:pt x="195" y="165"/>
                  </a:cubicBezTo>
                  <a:lnTo>
                    <a:pt x="195" y="165"/>
                  </a:lnTo>
                  <a:cubicBezTo>
                    <a:pt x="193" y="164"/>
                    <a:pt x="192" y="162"/>
                    <a:pt x="192" y="160"/>
                  </a:cubicBezTo>
                  <a:lnTo>
                    <a:pt x="192" y="160"/>
                  </a:lnTo>
                  <a:cubicBezTo>
                    <a:pt x="192" y="159"/>
                    <a:pt x="193" y="157"/>
                    <a:pt x="194" y="156"/>
                  </a:cubicBezTo>
                  <a:lnTo>
                    <a:pt x="218" y="130"/>
                  </a:lnTo>
                  <a:lnTo>
                    <a:pt x="218" y="130"/>
                  </a:lnTo>
                  <a:cubicBezTo>
                    <a:pt x="222" y="126"/>
                    <a:pt x="224" y="121"/>
                    <a:pt x="224" y="115"/>
                  </a:cubicBezTo>
                  <a:lnTo>
                    <a:pt x="224" y="115"/>
                  </a:lnTo>
                  <a:cubicBezTo>
                    <a:pt x="224" y="109"/>
                    <a:pt x="221" y="104"/>
                    <a:pt x="217" y="100"/>
                  </a:cubicBezTo>
                  <a:lnTo>
                    <a:pt x="199" y="84"/>
                  </a:lnTo>
                  <a:lnTo>
                    <a:pt x="199" y="84"/>
                  </a:lnTo>
                  <a:cubicBezTo>
                    <a:pt x="197" y="81"/>
                    <a:pt x="196" y="77"/>
                    <a:pt x="198" y="75"/>
                  </a:cubicBezTo>
                  <a:lnTo>
                    <a:pt x="217" y="54"/>
                  </a:lnTo>
                  <a:lnTo>
                    <a:pt x="217" y="54"/>
                  </a:lnTo>
                  <a:cubicBezTo>
                    <a:pt x="224" y="44"/>
                    <a:pt x="223" y="32"/>
                    <a:pt x="214" y="24"/>
                  </a:cubicBezTo>
                  <a:lnTo>
                    <a:pt x="214" y="24"/>
                  </a:lnTo>
                  <a:cubicBezTo>
                    <a:pt x="206" y="16"/>
                    <a:pt x="193" y="12"/>
                    <a:pt x="181" y="14"/>
                  </a:cubicBezTo>
                  <a:lnTo>
                    <a:pt x="117" y="24"/>
                  </a:lnTo>
                  <a:lnTo>
                    <a:pt x="38" y="52"/>
                  </a:lnTo>
                  <a:lnTo>
                    <a:pt x="38" y="52"/>
                  </a:lnTo>
                  <a:cubicBezTo>
                    <a:pt x="36" y="61"/>
                    <a:pt x="41" y="70"/>
                    <a:pt x="51" y="74"/>
                  </a:cubicBezTo>
                  <a:lnTo>
                    <a:pt x="55" y="76"/>
                  </a:lnTo>
                  <a:lnTo>
                    <a:pt x="55" y="76"/>
                  </a:lnTo>
                  <a:cubicBezTo>
                    <a:pt x="57" y="77"/>
                    <a:pt x="58" y="79"/>
                    <a:pt x="58" y="81"/>
                  </a:cubicBezTo>
                  <a:lnTo>
                    <a:pt x="58" y="81"/>
                  </a:lnTo>
                  <a:cubicBezTo>
                    <a:pt x="58" y="83"/>
                    <a:pt x="58" y="85"/>
                    <a:pt x="55" y="87"/>
                  </a:cubicBezTo>
                  <a:lnTo>
                    <a:pt x="23" y="107"/>
                  </a:lnTo>
                  <a:lnTo>
                    <a:pt x="20" y="115"/>
                  </a:lnTo>
                  <a:lnTo>
                    <a:pt x="20" y="115"/>
                  </a:lnTo>
                  <a:cubicBezTo>
                    <a:pt x="19" y="121"/>
                    <a:pt x="19" y="128"/>
                    <a:pt x="23" y="132"/>
                  </a:cubicBezTo>
                  <a:lnTo>
                    <a:pt x="23" y="132"/>
                  </a:lnTo>
                  <a:cubicBezTo>
                    <a:pt x="27" y="138"/>
                    <a:pt x="33" y="142"/>
                    <a:pt x="39" y="142"/>
                  </a:cubicBezTo>
                  <a:lnTo>
                    <a:pt x="43" y="143"/>
                  </a:lnTo>
                  <a:lnTo>
                    <a:pt x="43" y="143"/>
                  </a:lnTo>
                  <a:cubicBezTo>
                    <a:pt x="46" y="143"/>
                    <a:pt x="47" y="144"/>
                    <a:pt x="48" y="147"/>
                  </a:cubicBezTo>
                  <a:lnTo>
                    <a:pt x="48" y="147"/>
                  </a:lnTo>
                  <a:cubicBezTo>
                    <a:pt x="49" y="149"/>
                    <a:pt x="49" y="152"/>
                    <a:pt x="47" y="153"/>
                  </a:cubicBezTo>
                  <a:lnTo>
                    <a:pt x="14" y="184"/>
                  </a:lnTo>
                  <a:lnTo>
                    <a:pt x="14" y="186"/>
                  </a:lnTo>
                  <a:lnTo>
                    <a:pt x="14" y="186"/>
                  </a:lnTo>
                  <a:cubicBezTo>
                    <a:pt x="13" y="193"/>
                    <a:pt x="15" y="201"/>
                    <a:pt x="20" y="206"/>
                  </a:cubicBezTo>
                  <a:lnTo>
                    <a:pt x="20" y="206"/>
                  </a:lnTo>
                  <a:cubicBezTo>
                    <a:pt x="25" y="212"/>
                    <a:pt x="32" y="215"/>
                    <a:pt x="40" y="214"/>
                  </a:cubicBezTo>
                  <a:lnTo>
                    <a:pt x="40" y="214"/>
                  </a:lnTo>
                  <a:cubicBezTo>
                    <a:pt x="42" y="214"/>
                    <a:pt x="45" y="216"/>
                    <a:pt x="46" y="218"/>
                  </a:cubicBezTo>
                  <a:lnTo>
                    <a:pt x="46" y="218"/>
                  </a:lnTo>
                  <a:cubicBezTo>
                    <a:pt x="47" y="221"/>
                    <a:pt x="46" y="223"/>
                    <a:pt x="44" y="225"/>
                  </a:cubicBezTo>
                  <a:lnTo>
                    <a:pt x="40" y="228"/>
                  </a:lnTo>
                  <a:lnTo>
                    <a:pt x="40" y="228"/>
                  </a:lnTo>
                  <a:cubicBezTo>
                    <a:pt x="35" y="233"/>
                    <a:pt x="32" y="238"/>
                    <a:pt x="32" y="244"/>
                  </a:cubicBezTo>
                  <a:lnTo>
                    <a:pt x="32" y="244"/>
                  </a:lnTo>
                  <a:cubicBezTo>
                    <a:pt x="32" y="249"/>
                    <a:pt x="34" y="255"/>
                    <a:pt x="38" y="258"/>
                  </a:cubicBezTo>
                  <a:close/>
                  <a:moveTo>
                    <a:pt x="103" y="306"/>
                  </a:moveTo>
                  <a:lnTo>
                    <a:pt x="103" y="306"/>
                  </a:lnTo>
                  <a:cubicBezTo>
                    <a:pt x="101" y="306"/>
                    <a:pt x="101" y="306"/>
                    <a:pt x="99" y="306"/>
                  </a:cubicBezTo>
                  <a:lnTo>
                    <a:pt x="31" y="269"/>
                  </a:lnTo>
                  <a:lnTo>
                    <a:pt x="31" y="269"/>
                  </a:lnTo>
                  <a:cubicBezTo>
                    <a:pt x="31" y="269"/>
                    <a:pt x="31" y="268"/>
                    <a:pt x="30" y="268"/>
                  </a:cubicBezTo>
                  <a:lnTo>
                    <a:pt x="30" y="268"/>
                  </a:lnTo>
                  <a:cubicBezTo>
                    <a:pt x="24" y="262"/>
                    <a:pt x="20" y="253"/>
                    <a:pt x="20" y="244"/>
                  </a:cubicBezTo>
                  <a:lnTo>
                    <a:pt x="20" y="244"/>
                  </a:lnTo>
                  <a:cubicBezTo>
                    <a:pt x="20" y="236"/>
                    <a:pt x="23" y="230"/>
                    <a:pt x="27" y="225"/>
                  </a:cubicBezTo>
                  <a:lnTo>
                    <a:pt x="27" y="225"/>
                  </a:lnTo>
                  <a:cubicBezTo>
                    <a:pt x="21" y="223"/>
                    <a:pt x="16" y="219"/>
                    <a:pt x="11" y="214"/>
                  </a:cubicBezTo>
                  <a:lnTo>
                    <a:pt x="11" y="214"/>
                  </a:lnTo>
                  <a:cubicBezTo>
                    <a:pt x="3" y="206"/>
                    <a:pt x="0" y="195"/>
                    <a:pt x="2" y="184"/>
                  </a:cubicBezTo>
                  <a:lnTo>
                    <a:pt x="3" y="180"/>
                  </a:lnTo>
                  <a:lnTo>
                    <a:pt x="3" y="180"/>
                  </a:lnTo>
                  <a:cubicBezTo>
                    <a:pt x="3" y="179"/>
                    <a:pt x="4" y="178"/>
                    <a:pt x="5" y="177"/>
                  </a:cubicBezTo>
                  <a:lnTo>
                    <a:pt x="30" y="153"/>
                  </a:lnTo>
                  <a:lnTo>
                    <a:pt x="30" y="153"/>
                  </a:lnTo>
                  <a:cubicBezTo>
                    <a:pt x="23" y="150"/>
                    <a:pt x="17" y="145"/>
                    <a:pt x="13" y="139"/>
                  </a:cubicBezTo>
                  <a:lnTo>
                    <a:pt x="13" y="139"/>
                  </a:lnTo>
                  <a:cubicBezTo>
                    <a:pt x="7" y="131"/>
                    <a:pt x="6" y="120"/>
                    <a:pt x="9" y="110"/>
                  </a:cubicBezTo>
                  <a:lnTo>
                    <a:pt x="12" y="101"/>
                  </a:lnTo>
                  <a:lnTo>
                    <a:pt x="12" y="101"/>
                  </a:lnTo>
                  <a:cubicBezTo>
                    <a:pt x="12" y="100"/>
                    <a:pt x="14" y="98"/>
                    <a:pt x="15" y="97"/>
                  </a:cubicBezTo>
                  <a:lnTo>
                    <a:pt x="40" y="82"/>
                  </a:lnTo>
                  <a:lnTo>
                    <a:pt x="40" y="82"/>
                  </a:lnTo>
                  <a:cubicBezTo>
                    <a:pt x="28" y="74"/>
                    <a:pt x="23" y="60"/>
                    <a:pt x="27" y="45"/>
                  </a:cubicBezTo>
                  <a:lnTo>
                    <a:pt x="27" y="45"/>
                  </a:lnTo>
                  <a:cubicBezTo>
                    <a:pt x="27" y="44"/>
                    <a:pt x="28" y="43"/>
                    <a:pt x="30" y="42"/>
                  </a:cubicBezTo>
                  <a:lnTo>
                    <a:pt x="114" y="13"/>
                  </a:lnTo>
                  <a:lnTo>
                    <a:pt x="114" y="13"/>
                  </a:lnTo>
                  <a:cubicBezTo>
                    <a:pt x="114" y="13"/>
                    <a:pt x="114" y="12"/>
                    <a:pt x="115" y="12"/>
                  </a:cubicBezTo>
                  <a:lnTo>
                    <a:pt x="179" y="3"/>
                  </a:lnTo>
                  <a:lnTo>
                    <a:pt x="179" y="3"/>
                  </a:lnTo>
                  <a:cubicBezTo>
                    <a:pt x="195" y="0"/>
                    <a:pt x="211" y="4"/>
                    <a:pt x="223" y="15"/>
                  </a:cubicBezTo>
                  <a:lnTo>
                    <a:pt x="223" y="15"/>
                  </a:lnTo>
                  <a:cubicBezTo>
                    <a:pt x="236" y="27"/>
                    <a:pt x="237" y="48"/>
                    <a:pt x="226" y="61"/>
                  </a:cubicBezTo>
                  <a:lnTo>
                    <a:pt x="211" y="79"/>
                  </a:lnTo>
                  <a:lnTo>
                    <a:pt x="225" y="91"/>
                  </a:lnTo>
                  <a:lnTo>
                    <a:pt x="225" y="91"/>
                  </a:lnTo>
                  <a:cubicBezTo>
                    <a:pt x="231" y="97"/>
                    <a:pt x="235" y="106"/>
                    <a:pt x="236" y="114"/>
                  </a:cubicBezTo>
                  <a:lnTo>
                    <a:pt x="236" y="114"/>
                  </a:lnTo>
                  <a:cubicBezTo>
                    <a:pt x="236" y="123"/>
                    <a:pt x="233" y="132"/>
                    <a:pt x="226" y="139"/>
                  </a:cubicBezTo>
                  <a:lnTo>
                    <a:pt x="207" y="160"/>
                  </a:lnTo>
                  <a:lnTo>
                    <a:pt x="207" y="160"/>
                  </a:lnTo>
                  <a:cubicBezTo>
                    <a:pt x="223" y="176"/>
                    <a:pt x="224" y="203"/>
                    <a:pt x="209" y="222"/>
                  </a:cubicBezTo>
                  <a:lnTo>
                    <a:pt x="201" y="233"/>
                  </a:lnTo>
                  <a:lnTo>
                    <a:pt x="201" y="233"/>
                  </a:lnTo>
                  <a:cubicBezTo>
                    <a:pt x="206" y="238"/>
                    <a:pt x="210" y="244"/>
                    <a:pt x="212" y="250"/>
                  </a:cubicBezTo>
                  <a:lnTo>
                    <a:pt x="212" y="250"/>
                  </a:lnTo>
                  <a:cubicBezTo>
                    <a:pt x="214" y="260"/>
                    <a:pt x="213" y="269"/>
                    <a:pt x="207" y="277"/>
                  </a:cubicBezTo>
                  <a:lnTo>
                    <a:pt x="194" y="296"/>
                  </a:lnTo>
                  <a:lnTo>
                    <a:pt x="194" y="296"/>
                  </a:lnTo>
                  <a:cubicBezTo>
                    <a:pt x="192" y="297"/>
                    <a:pt x="190" y="299"/>
                    <a:pt x="189" y="299"/>
                  </a:cubicBezTo>
                  <a:lnTo>
                    <a:pt x="103" y="3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84" name="Freeform 437">
              <a:extLst>
                <a:ext uri="{FF2B5EF4-FFF2-40B4-BE49-F238E27FC236}">
                  <a16:creationId xmlns:a16="http://schemas.microsoft.com/office/drawing/2014/main" id="{0F766A71-CB81-937C-A5A2-59DF1F77F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7509" y="6662998"/>
              <a:ext cx="417467" cy="324085"/>
            </a:xfrm>
            <a:custGeom>
              <a:avLst/>
              <a:gdLst>
                <a:gd name="T0" fmla="*/ 115 w 333"/>
                <a:gd name="T1" fmla="*/ 224 h 258"/>
                <a:gd name="T2" fmla="*/ 111 w 333"/>
                <a:gd name="T3" fmla="*/ 173 h 258"/>
                <a:gd name="T4" fmla="*/ 68 w 333"/>
                <a:gd name="T5" fmla="*/ 100 h 258"/>
                <a:gd name="T6" fmla="*/ 0 w 333"/>
                <a:gd name="T7" fmla="*/ 69 h 258"/>
                <a:gd name="T8" fmla="*/ 0 w 333"/>
                <a:gd name="T9" fmla="*/ 69 h 258"/>
                <a:gd name="T10" fmla="*/ 82 w 333"/>
                <a:gd name="T11" fmla="*/ 49 h 258"/>
                <a:gd name="T12" fmla="*/ 82 w 333"/>
                <a:gd name="T13" fmla="*/ 49 h 258"/>
                <a:gd name="T14" fmla="*/ 156 w 333"/>
                <a:gd name="T15" fmla="*/ 96 h 258"/>
                <a:gd name="T16" fmla="*/ 172 w 333"/>
                <a:gd name="T17" fmla="*/ 28 h 258"/>
                <a:gd name="T18" fmla="*/ 316 w 333"/>
                <a:gd name="T19" fmla="*/ 0 h 258"/>
                <a:gd name="T20" fmla="*/ 332 w 333"/>
                <a:gd name="T21" fmla="*/ 221 h 258"/>
                <a:gd name="T22" fmla="*/ 269 w 333"/>
                <a:gd name="T23" fmla="*/ 257 h 258"/>
                <a:gd name="T24" fmla="*/ 115 w 333"/>
                <a:gd name="T25" fmla="*/ 224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3" h="258">
                  <a:moveTo>
                    <a:pt x="115" y="224"/>
                  </a:moveTo>
                  <a:lnTo>
                    <a:pt x="111" y="173"/>
                  </a:lnTo>
                  <a:lnTo>
                    <a:pt x="68" y="100"/>
                  </a:lnTo>
                  <a:lnTo>
                    <a:pt x="0" y="69"/>
                  </a:lnTo>
                  <a:lnTo>
                    <a:pt x="0" y="69"/>
                  </a:lnTo>
                  <a:cubicBezTo>
                    <a:pt x="0" y="52"/>
                    <a:pt x="56" y="45"/>
                    <a:pt x="82" y="49"/>
                  </a:cubicBezTo>
                  <a:lnTo>
                    <a:pt x="82" y="49"/>
                  </a:lnTo>
                  <a:cubicBezTo>
                    <a:pt x="139" y="58"/>
                    <a:pt x="156" y="96"/>
                    <a:pt x="156" y="96"/>
                  </a:cubicBezTo>
                  <a:lnTo>
                    <a:pt x="172" y="28"/>
                  </a:lnTo>
                  <a:lnTo>
                    <a:pt x="316" y="0"/>
                  </a:lnTo>
                  <a:lnTo>
                    <a:pt x="332" y="221"/>
                  </a:lnTo>
                  <a:lnTo>
                    <a:pt x="269" y="257"/>
                  </a:lnTo>
                  <a:lnTo>
                    <a:pt x="115" y="224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85" name="Freeform 438">
              <a:extLst>
                <a:ext uri="{FF2B5EF4-FFF2-40B4-BE49-F238E27FC236}">
                  <a16:creationId xmlns:a16="http://schemas.microsoft.com/office/drawing/2014/main" id="{40717BC2-4FB4-FDC1-D7C2-56AA3C4D5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7509" y="6662998"/>
              <a:ext cx="417467" cy="324085"/>
            </a:xfrm>
            <a:custGeom>
              <a:avLst/>
              <a:gdLst>
                <a:gd name="T0" fmla="*/ 115 w 333"/>
                <a:gd name="T1" fmla="*/ 224 h 258"/>
                <a:gd name="T2" fmla="*/ 111 w 333"/>
                <a:gd name="T3" fmla="*/ 173 h 258"/>
                <a:gd name="T4" fmla="*/ 68 w 333"/>
                <a:gd name="T5" fmla="*/ 100 h 258"/>
                <a:gd name="T6" fmla="*/ 0 w 333"/>
                <a:gd name="T7" fmla="*/ 69 h 258"/>
                <a:gd name="T8" fmla="*/ 0 w 333"/>
                <a:gd name="T9" fmla="*/ 69 h 258"/>
                <a:gd name="T10" fmla="*/ 82 w 333"/>
                <a:gd name="T11" fmla="*/ 49 h 258"/>
                <a:gd name="T12" fmla="*/ 82 w 333"/>
                <a:gd name="T13" fmla="*/ 49 h 258"/>
                <a:gd name="T14" fmla="*/ 156 w 333"/>
                <a:gd name="T15" fmla="*/ 96 h 258"/>
                <a:gd name="T16" fmla="*/ 172 w 333"/>
                <a:gd name="T17" fmla="*/ 28 h 258"/>
                <a:gd name="T18" fmla="*/ 316 w 333"/>
                <a:gd name="T19" fmla="*/ 0 h 258"/>
                <a:gd name="T20" fmla="*/ 332 w 333"/>
                <a:gd name="T21" fmla="*/ 221 h 258"/>
                <a:gd name="T22" fmla="*/ 269 w 333"/>
                <a:gd name="T23" fmla="*/ 257 h 258"/>
                <a:gd name="T24" fmla="*/ 115 w 333"/>
                <a:gd name="T25" fmla="*/ 224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3" h="258">
                  <a:moveTo>
                    <a:pt x="115" y="224"/>
                  </a:moveTo>
                  <a:lnTo>
                    <a:pt x="111" y="173"/>
                  </a:lnTo>
                  <a:lnTo>
                    <a:pt x="68" y="100"/>
                  </a:lnTo>
                  <a:lnTo>
                    <a:pt x="0" y="69"/>
                  </a:lnTo>
                  <a:lnTo>
                    <a:pt x="0" y="69"/>
                  </a:lnTo>
                  <a:cubicBezTo>
                    <a:pt x="0" y="52"/>
                    <a:pt x="56" y="45"/>
                    <a:pt x="82" y="49"/>
                  </a:cubicBezTo>
                  <a:lnTo>
                    <a:pt x="82" y="49"/>
                  </a:lnTo>
                  <a:cubicBezTo>
                    <a:pt x="139" y="58"/>
                    <a:pt x="156" y="96"/>
                    <a:pt x="156" y="96"/>
                  </a:cubicBezTo>
                  <a:lnTo>
                    <a:pt x="172" y="28"/>
                  </a:lnTo>
                  <a:lnTo>
                    <a:pt x="316" y="0"/>
                  </a:lnTo>
                  <a:lnTo>
                    <a:pt x="332" y="221"/>
                  </a:lnTo>
                  <a:lnTo>
                    <a:pt x="269" y="257"/>
                  </a:lnTo>
                  <a:lnTo>
                    <a:pt x="115" y="224"/>
                  </a:lnTo>
                </a:path>
              </a:pathLst>
            </a:custGeom>
            <a:solidFill>
              <a:srgbClr val="FD5E3E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86" name="Freeform 439">
              <a:extLst>
                <a:ext uri="{FF2B5EF4-FFF2-40B4-BE49-F238E27FC236}">
                  <a16:creationId xmlns:a16="http://schemas.microsoft.com/office/drawing/2014/main" id="{AB1D1EF2-4864-7B6A-A840-8F19EBC1D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6524" y="6652014"/>
              <a:ext cx="428454" cy="335072"/>
            </a:xfrm>
            <a:custGeom>
              <a:avLst/>
              <a:gdLst>
                <a:gd name="T0" fmla="*/ 126 w 345"/>
                <a:gd name="T1" fmla="*/ 226 h 271"/>
                <a:gd name="T2" fmla="*/ 274 w 345"/>
                <a:gd name="T3" fmla="*/ 258 h 271"/>
                <a:gd name="T4" fmla="*/ 332 w 345"/>
                <a:gd name="T5" fmla="*/ 225 h 271"/>
                <a:gd name="T6" fmla="*/ 317 w 345"/>
                <a:gd name="T7" fmla="*/ 14 h 271"/>
                <a:gd name="T8" fmla="*/ 183 w 345"/>
                <a:gd name="T9" fmla="*/ 40 h 271"/>
                <a:gd name="T10" fmla="*/ 167 w 345"/>
                <a:gd name="T11" fmla="*/ 105 h 271"/>
                <a:gd name="T12" fmla="*/ 167 w 345"/>
                <a:gd name="T13" fmla="*/ 105 h 271"/>
                <a:gd name="T14" fmla="*/ 162 w 345"/>
                <a:gd name="T15" fmla="*/ 109 h 271"/>
                <a:gd name="T16" fmla="*/ 162 w 345"/>
                <a:gd name="T17" fmla="*/ 109 h 271"/>
                <a:gd name="T18" fmla="*/ 156 w 345"/>
                <a:gd name="T19" fmla="*/ 106 h 271"/>
                <a:gd name="T20" fmla="*/ 156 w 345"/>
                <a:gd name="T21" fmla="*/ 106 h 271"/>
                <a:gd name="T22" fmla="*/ 87 w 345"/>
                <a:gd name="T23" fmla="*/ 62 h 271"/>
                <a:gd name="T24" fmla="*/ 87 w 345"/>
                <a:gd name="T25" fmla="*/ 62 h 271"/>
                <a:gd name="T26" fmla="*/ 15 w 345"/>
                <a:gd name="T27" fmla="*/ 73 h 271"/>
                <a:gd name="T28" fmla="*/ 76 w 345"/>
                <a:gd name="T29" fmla="*/ 101 h 271"/>
                <a:gd name="T30" fmla="*/ 76 w 345"/>
                <a:gd name="T31" fmla="*/ 101 h 271"/>
                <a:gd name="T32" fmla="*/ 79 w 345"/>
                <a:gd name="T33" fmla="*/ 103 h 271"/>
                <a:gd name="T34" fmla="*/ 121 w 345"/>
                <a:gd name="T35" fmla="*/ 177 h 271"/>
                <a:gd name="T36" fmla="*/ 121 w 345"/>
                <a:gd name="T37" fmla="*/ 177 h 271"/>
                <a:gd name="T38" fmla="*/ 122 w 345"/>
                <a:gd name="T39" fmla="*/ 179 h 271"/>
                <a:gd name="T40" fmla="*/ 126 w 345"/>
                <a:gd name="T41" fmla="*/ 226 h 271"/>
                <a:gd name="T42" fmla="*/ 275 w 345"/>
                <a:gd name="T43" fmla="*/ 270 h 271"/>
                <a:gd name="T44" fmla="*/ 275 w 345"/>
                <a:gd name="T45" fmla="*/ 270 h 271"/>
                <a:gd name="T46" fmla="*/ 274 w 345"/>
                <a:gd name="T47" fmla="*/ 270 h 271"/>
                <a:gd name="T48" fmla="*/ 119 w 345"/>
                <a:gd name="T49" fmla="*/ 237 h 271"/>
                <a:gd name="T50" fmla="*/ 119 w 345"/>
                <a:gd name="T51" fmla="*/ 237 h 271"/>
                <a:gd name="T52" fmla="*/ 115 w 345"/>
                <a:gd name="T53" fmla="*/ 231 h 271"/>
                <a:gd name="T54" fmla="*/ 110 w 345"/>
                <a:gd name="T55" fmla="*/ 182 h 271"/>
                <a:gd name="T56" fmla="*/ 69 w 345"/>
                <a:gd name="T57" fmla="*/ 111 h 271"/>
                <a:gd name="T58" fmla="*/ 4 w 345"/>
                <a:gd name="T59" fmla="*/ 81 h 271"/>
                <a:gd name="T60" fmla="*/ 4 w 345"/>
                <a:gd name="T61" fmla="*/ 81 h 271"/>
                <a:gd name="T62" fmla="*/ 0 w 345"/>
                <a:gd name="T63" fmla="*/ 76 h 271"/>
                <a:gd name="T64" fmla="*/ 0 w 345"/>
                <a:gd name="T65" fmla="*/ 76 h 271"/>
                <a:gd name="T66" fmla="*/ 6 w 345"/>
                <a:gd name="T67" fmla="*/ 64 h 271"/>
                <a:gd name="T68" fmla="*/ 6 w 345"/>
                <a:gd name="T69" fmla="*/ 64 h 271"/>
                <a:gd name="T70" fmla="*/ 89 w 345"/>
                <a:gd name="T71" fmla="*/ 51 h 271"/>
                <a:gd name="T72" fmla="*/ 89 w 345"/>
                <a:gd name="T73" fmla="*/ 51 h 271"/>
                <a:gd name="T74" fmla="*/ 159 w 345"/>
                <a:gd name="T75" fmla="*/ 89 h 271"/>
                <a:gd name="T76" fmla="*/ 173 w 345"/>
                <a:gd name="T77" fmla="*/ 33 h 271"/>
                <a:gd name="T78" fmla="*/ 173 w 345"/>
                <a:gd name="T79" fmla="*/ 33 h 271"/>
                <a:gd name="T80" fmla="*/ 177 w 345"/>
                <a:gd name="T81" fmla="*/ 29 h 271"/>
                <a:gd name="T82" fmla="*/ 321 w 345"/>
                <a:gd name="T83" fmla="*/ 0 h 271"/>
                <a:gd name="T84" fmla="*/ 321 w 345"/>
                <a:gd name="T85" fmla="*/ 0 h 271"/>
                <a:gd name="T86" fmla="*/ 326 w 345"/>
                <a:gd name="T87" fmla="*/ 2 h 271"/>
                <a:gd name="T88" fmla="*/ 326 w 345"/>
                <a:gd name="T89" fmla="*/ 2 h 271"/>
                <a:gd name="T90" fmla="*/ 328 w 345"/>
                <a:gd name="T91" fmla="*/ 6 h 271"/>
                <a:gd name="T92" fmla="*/ 344 w 345"/>
                <a:gd name="T93" fmla="*/ 228 h 271"/>
                <a:gd name="T94" fmla="*/ 344 w 345"/>
                <a:gd name="T95" fmla="*/ 228 h 271"/>
                <a:gd name="T96" fmla="*/ 341 w 345"/>
                <a:gd name="T97" fmla="*/ 233 h 271"/>
                <a:gd name="T98" fmla="*/ 278 w 345"/>
                <a:gd name="T99" fmla="*/ 269 h 271"/>
                <a:gd name="T100" fmla="*/ 278 w 345"/>
                <a:gd name="T101" fmla="*/ 269 h 271"/>
                <a:gd name="T102" fmla="*/ 275 w 345"/>
                <a:gd name="T103" fmla="*/ 27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45" h="271">
                  <a:moveTo>
                    <a:pt x="126" y="226"/>
                  </a:moveTo>
                  <a:lnTo>
                    <a:pt x="274" y="258"/>
                  </a:lnTo>
                  <a:lnTo>
                    <a:pt x="332" y="225"/>
                  </a:lnTo>
                  <a:lnTo>
                    <a:pt x="317" y="14"/>
                  </a:lnTo>
                  <a:lnTo>
                    <a:pt x="183" y="40"/>
                  </a:lnTo>
                  <a:lnTo>
                    <a:pt x="167" y="105"/>
                  </a:lnTo>
                  <a:lnTo>
                    <a:pt x="167" y="105"/>
                  </a:lnTo>
                  <a:cubicBezTo>
                    <a:pt x="167" y="108"/>
                    <a:pt x="165" y="109"/>
                    <a:pt x="162" y="109"/>
                  </a:cubicBezTo>
                  <a:lnTo>
                    <a:pt x="162" y="109"/>
                  </a:lnTo>
                  <a:cubicBezTo>
                    <a:pt x="159" y="110"/>
                    <a:pt x="157" y="108"/>
                    <a:pt x="156" y="106"/>
                  </a:cubicBezTo>
                  <a:lnTo>
                    <a:pt x="156" y="106"/>
                  </a:lnTo>
                  <a:cubicBezTo>
                    <a:pt x="156" y="105"/>
                    <a:pt x="141" y="71"/>
                    <a:pt x="87" y="62"/>
                  </a:cubicBezTo>
                  <a:lnTo>
                    <a:pt x="87" y="62"/>
                  </a:lnTo>
                  <a:cubicBezTo>
                    <a:pt x="66" y="59"/>
                    <a:pt x="26" y="63"/>
                    <a:pt x="15" y="73"/>
                  </a:cubicBezTo>
                  <a:lnTo>
                    <a:pt x="76" y="101"/>
                  </a:lnTo>
                  <a:lnTo>
                    <a:pt x="76" y="101"/>
                  </a:lnTo>
                  <a:cubicBezTo>
                    <a:pt x="78" y="102"/>
                    <a:pt x="78" y="102"/>
                    <a:pt x="79" y="103"/>
                  </a:cubicBezTo>
                  <a:lnTo>
                    <a:pt x="121" y="177"/>
                  </a:lnTo>
                  <a:lnTo>
                    <a:pt x="121" y="177"/>
                  </a:lnTo>
                  <a:cubicBezTo>
                    <a:pt x="122" y="177"/>
                    <a:pt x="122" y="179"/>
                    <a:pt x="122" y="179"/>
                  </a:cubicBezTo>
                  <a:lnTo>
                    <a:pt x="126" y="226"/>
                  </a:lnTo>
                  <a:close/>
                  <a:moveTo>
                    <a:pt x="275" y="270"/>
                  </a:moveTo>
                  <a:lnTo>
                    <a:pt x="275" y="270"/>
                  </a:lnTo>
                  <a:lnTo>
                    <a:pt x="274" y="270"/>
                  </a:lnTo>
                  <a:lnTo>
                    <a:pt x="119" y="237"/>
                  </a:lnTo>
                  <a:lnTo>
                    <a:pt x="119" y="237"/>
                  </a:lnTo>
                  <a:cubicBezTo>
                    <a:pt x="117" y="236"/>
                    <a:pt x="115" y="234"/>
                    <a:pt x="115" y="231"/>
                  </a:cubicBezTo>
                  <a:lnTo>
                    <a:pt x="110" y="182"/>
                  </a:lnTo>
                  <a:lnTo>
                    <a:pt x="69" y="111"/>
                  </a:lnTo>
                  <a:lnTo>
                    <a:pt x="4" y="81"/>
                  </a:lnTo>
                  <a:lnTo>
                    <a:pt x="4" y="81"/>
                  </a:lnTo>
                  <a:cubicBezTo>
                    <a:pt x="2" y="81"/>
                    <a:pt x="1" y="78"/>
                    <a:pt x="0" y="76"/>
                  </a:cubicBezTo>
                  <a:lnTo>
                    <a:pt x="0" y="76"/>
                  </a:lnTo>
                  <a:cubicBezTo>
                    <a:pt x="0" y="73"/>
                    <a:pt x="2" y="68"/>
                    <a:pt x="6" y="64"/>
                  </a:cubicBezTo>
                  <a:lnTo>
                    <a:pt x="6" y="64"/>
                  </a:lnTo>
                  <a:cubicBezTo>
                    <a:pt x="21" y="51"/>
                    <a:pt x="66" y="47"/>
                    <a:pt x="89" y="51"/>
                  </a:cubicBezTo>
                  <a:lnTo>
                    <a:pt x="89" y="51"/>
                  </a:lnTo>
                  <a:cubicBezTo>
                    <a:pt x="128" y="57"/>
                    <a:pt x="149" y="76"/>
                    <a:pt x="159" y="89"/>
                  </a:cubicBezTo>
                  <a:lnTo>
                    <a:pt x="173" y="33"/>
                  </a:lnTo>
                  <a:lnTo>
                    <a:pt x="173" y="33"/>
                  </a:lnTo>
                  <a:cubicBezTo>
                    <a:pt x="173" y="31"/>
                    <a:pt x="176" y="29"/>
                    <a:pt x="177" y="29"/>
                  </a:cubicBezTo>
                  <a:lnTo>
                    <a:pt x="321" y="0"/>
                  </a:lnTo>
                  <a:lnTo>
                    <a:pt x="321" y="0"/>
                  </a:lnTo>
                  <a:cubicBezTo>
                    <a:pt x="323" y="0"/>
                    <a:pt x="325" y="1"/>
                    <a:pt x="326" y="2"/>
                  </a:cubicBezTo>
                  <a:lnTo>
                    <a:pt x="326" y="2"/>
                  </a:lnTo>
                  <a:cubicBezTo>
                    <a:pt x="327" y="3"/>
                    <a:pt x="328" y="5"/>
                    <a:pt x="328" y="6"/>
                  </a:cubicBezTo>
                  <a:lnTo>
                    <a:pt x="344" y="228"/>
                  </a:lnTo>
                  <a:lnTo>
                    <a:pt x="344" y="228"/>
                  </a:lnTo>
                  <a:cubicBezTo>
                    <a:pt x="344" y="230"/>
                    <a:pt x="343" y="232"/>
                    <a:pt x="341" y="233"/>
                  </a:cubicBezTo>
                  <a:lnTo>
                    <a:pt x="278" y="269"/>
                  </a:lnTo>
                  <a:lnTo>
                    <a:pt x="278" y="269"/>
                  </a:lnTo>
                  <a:cubicBezTo>
                    <a:pt x="278" y="270"/>
                    <a:pt x="276" y="270"/>
                    <a:pt x="275" y="2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87" name="Freeform 440">
              <a:extLst>
                <a:ext uri="{FF2B5EF4-FFF2-40B4-BE49-F238E27FC236}">
                  <a16:creationId xmlns:a16="http://schemas.microsoft.com/office/drawing/2014/main" id="{C7C58C12-B140-2DA1-724C-96C2F17A6A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491" y="11573730"/>
              <a:ext cx="538314" cy="390001"/>
            </a:xfrm>
            <a:custGeom>
              <a:avLst/>
              <a:gdLst>
                <a:gd name="T0" fmla="*/ 272 w 433"/>
                <a:gd name="T1" fmla="*/ 311 h 312"/>
                <a:gd name="T2" fmla="*/ 0 w 433"/>
                <a:gd name="T3" fmla="*/ 311 h 312"/>
                <a:gd name="T4" fmla="*/ 0 w 433"/>
                <a:gd name="T5" fmla="*/ 0 h 312"/>
                <a:gd name="T6" fmla="*/ 272 w 433"/>
                <a:gd name="T7" fmla="*/ 0 h 312"/>
                <a:gd name="T8" fmla="*/ 272 w 433"/>
                <a:gd name="T9" fmla="*/ 151 h 312"/>
                <a:gd name="T10" fmla="*/ 432 w 433"/>
                <a:gd name="T11" fmla="*/ 311 h 312"/>
                <a:gd name="T12" fmla="*/ 272 w 433"/>
                <a:gd name="T13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3" h="312">
                  <a:moveTo>
                    <a:pt x="272" y="311"/>
                  </a:moveTo>
                  <a:lnTo>
                    <a:pt x="0" y="311"/>
                  </a:lnTo>
                  <a:lnTo>
                    <a:pt x="0" y="0"/>
                  </a:lnTo>
                  <a:lnTo>
                    <a:pt x="272" y="0"/>
                  </a:lnTo>
                  <a:lnTo>
                    <a:pt x="272" y="151"/>
                  </a:lnTo>
                  <a:lnTo>
                    <a:pt x="432" y="311"/>
                  </a:lnTo>
                  <a:lnTo>
                    <a:pt x="272" y="311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88" name="Freeform 441">
              <a:extLst>
                <a:ext uri="{FF2B5EF4-FFF2-40B4-BE49-F238E27FC236}">
                  <a16:creationId xmlns:a16="http://schemas.microsoft.com/office/drawing/2014/main" id="{F4DA86AD-8626-1ACA-595A-61A6110EB3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0177" y="11573730"/>
              <a:ext cx="538314" cy="390001"/>
            </a:xfrm>
            <a:custGeom>
              <a:avLst/>
              <a:gdLst>
                <a:gd name="T0" fmla="*/ 159 w 433"/>
                <a:gd name="T1" fmla="*/ 311 h 312"/>
                <a:gd name="T2" fmla="*/ 432 w 433"/>
                <a:gd name="T3" fmla="*/ 311 h 312"/>
                <a:gd name="T4" fmla="*/ 432 w 433"/>
                <a:gd name="T5" fmla="*/ 0 h 312"/>
                <a:gd name="T6" fmla="*/ 159 w 433"/>
                <a:gd name="T7" fmla="*/ 0 h 312"/>
                <a:gd name="T8" fmla="*/ 159 w 433"/>
                <a:gd name="T9" fmla="*/ 151 h 312"/>
                <a:gd name="T10" fmla="*/ 0 w 433"/>
                <a:gd name="T11" fmla="*/ 311 h 312"/>
                <a:gd name="T12" fmla="*/ 159 w 433"/>
                <a:gd name="T13" fmla="*/ 31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3" h="312">
                  <a:moveTo>
                    <a:pt x="159" y="311"/>
                  </a:moveTo>
                  <a:lnTo>
                    <a:pt x="432" y="311"/>
                  </a:lnTo>
                  <a:lnTo>
                    <a:pt x="432" y="0"/>
                  </a:lnTo>
                  <a:lnTo>
                    <a:pt x="159" y="0"/>
                  </a:lnTo>
                  <a:lnTo>
                    <a:pt x="159" y="151"/>
                  </a:lnTo>
                  <a:lnTo>
                    <a:pt x="0" y="311"/>
                  </a:lnTo>
                  <a:lnTo>
                    <a:pt x="159" y="311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89" name="Freeform 442">
              <a:extLst>
                <a:ext uri="{FF2B5EF4-FFF2-40B4-BE49-F238E27FC236}">
                  <a16:creationId xmlns:a16="http://schemas.microsoft.com/office/drawing/2014/main" id="{D2928055-8819-8DF7-89FA-A0587EA7A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7925" y="11573732"/>
              <a:ext cx="681130" cy="159295"/>
            </a:xfrm>
            <a:custGeom>
              <a:avLst/>
              <a:gdLst>
                <a:gd name="T0" fmla="*/ 273 w 546"/>
                <a:gd name="T1" fmla="*/ 0 h 128"/>
                <a:gd name="T2" fmla="*/ 0 w 546"/>
                <a:gd name="T3" fmla="*/ 0 h 128"/>
                <a:gd name="T4" fmla="*/ 0 w 546"/>
                <a:gd name="T5" fmla="*/ 90 h 128"/>
                <a:gd name="T6" fmla="*/ 273 w 546"/>
                <a:gd name="T7" fmla="*/ 101 h 128"/>
                <a:gd name="T8" fmla="*/ 273 w 546"/>
                <a:gd name="T9" fmla="*/ 127 h 128"/>
                <a:gd name="T10" fmla="*/ 545 w 546"/>
                <a:gd name="T11" fmla="*/ 112 h 128"/>
                <a:gd name="T12" fmla="*/ 545 w 546"/>
                <a:gd name="T13" fmla="*/ 0 h 128"/>
                <a:gd name="T14" fmla="*/ 273 w 546"/>
                <a:gd name="T15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6" h="128">
                  <a:moveTo>
                    <a:pt x="273" y="0"/>
                  </a:moveTo>
                  <a:lnTo>
                    <a:pt x="0" y="0"/>
                  </a:lnTo>
                  <a:lnTo>
                    <a:pt x="0" y="90"/>
                  </a:lnTo>
                  <a:lnTo>
                    <a:pt x="273" y="101"/>
                  </a:lnTo>
                  <a:lnTo>
                    <a:pt x="273" y="127"/>
                  </a:lnTo>
                  <a:lnTo>
                    <a:pt x="545" y="112"/>
                  </a:lnTo>
                  <a:lnTo>
                    <a:pt x="545" y="0"/>
                  </a:lnTo>
                  <a:lnTo>
                    <a:pt x="273" y="0"/>
                  </a:lnTo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1116" dirty="0">
                <a:latin typeface="Poppins" pitchFamily="2" charset="77"/>
              </a:endParaRPr>
            </a:p>
          </p:txBody>
        </p:sp>
        <p:sp>
          <p:nvSpPr>
            <p:cNvPr id="190" name="Freeform 443">
              <a:extLst>
                <a:ext uri="{FF2B5EF4-FFF2-40B4-BE49-F238E27FC236}">
                  <a16:creationId xmlns:a16="http://schemas.microsoft.com/office/drawing/2014/main" id="{9723E381-1A0F-733A-83A0-83897B45D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489" y="11760493"/>
              <a:ext cx="708598" cy="241691"/>
            </a:xfrm>
            <a:custGeom>
              <a:avLst/>
              <a:gdLst>
                <a:gd name="T0" fmla="*/ 568 w 569"/>
                <a:gd name="T1" fmla="*/ 195 h 196"/>
                <a:gd name="T2" fmla="*/ 0 w 569"/>
                <a:gd name="T3" fmla="*/ 195 h 196"/>
                <a:gd name="T4" fmla="*/ 0 w 569"/>
                <a:gd name="T5" fmla="*/ 86 h 196"/>
                <a:gd name="T6" fmla="*/ 35 w 569"/>
                <a:gd name="T7" fmla="*/ 106 h 196"/>
                <a:gd name="T8" fmla="*/ 35 w 569"/>
                <a:gd name="T9" fmla="*/ 106 h 196"/>
                <a:gd name="T10" fmla="*/ 263 w 569"/>
                <a:gd name="T11" fmla="*/ 118 h 196"/>
                <a:gd name="T12" fmla="*/ 309 w 569"/>
                <a:gd name="T13" fmla="*/ 106 h 196"/>
                <a:gd name="T14" fmla="*/ 263 w 569"/>
                <a:gd name="T15" fmla="*/ 54 h 196"/>
                <a:gd name="T16" fmla="*/ 309 w 569"/>
                <a:gd name="T17" fmla="*/ 0 h 196"/>
                <a:gd name="T18" fmla="*/ 533 w 569"/>
                <a:gd name="T19" fmla="*/ 85 h 196"/>
                <a:gd name="T20" fmla="*/ 533 w 569"/>
                <a:gd name="T21" fmla="*/ 85 h 196"/>
                <a:gd name="T22" fmla="*/ 568 w 569"/>
                <a:gd name="T23" fmla="*/ 134 h 196"/>
                <a:gd name="T24" fmla="*/ 568 w 569"/>
                <a:gd name="T25" fmla="*/ 195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9" h="196">
                  <a:moveTo>
                    <a:pt x="568" y="195"/>
                  </a:moveTo>
                  <a:lnTo>
                    <a:pt x="0" y="195"/>
                  </a:lnTo>
                  <a:lnTo>
                    <a:pt x="0" y="86"/>
                  </a:lnTo>
                  <a:lnTo>
                    <a:pt x="35" y="106"/>
                  </a:lnTo>
                  <a:lnTo>
                    <a:pt x="35" y="106"/>
                  </a:lnTo>
                  <a:cubicBezTo>
                    <a:pt x="107" y="134"/>
                    <a:pt x="188" y="138"/>
                    <a:pt x="263" y="118"/>
                  </a:cubicBezTo>
                  <a:lnTo>
                    <a:pt x="309" y="106"/>
                  </a:lnTo>
                  <a:lnTo>
                    <a:pt x="263" y="54"/>
                  </a:lnTo>
                  <a:lnTo>
                    <a:pt x="309" y="0"/>
                  </a:lnTo>
                  <a:lnTo>
                    <a:pt x="533" y="85"/>
                  </a:lnTo>
                  <a:lnTo>
                    <a:pt x="533" y="85"/>
                  </a:lnTo>
                  <a:cubicBezTo>
                    <a:pt x="554" y="92"/>
                    <a:pt x="568" y="112"/>
                    <a:pt x="568" y="134"/>
                  </a:cubicBezTo>
                  <a:lnTo>
                    <a:pt x="568" y="195"/>
                  </a:lnTo>
                </a:path>
              </a:pathLst>
            </a:custGeom>
            <a:solidFill>
              <a:srgbClr val="FD5E3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91" name="Freeform 444">
              <a:extLst>
                <a:ext uri="{FF2B5EF4-FFF2-40B4-BE49-F238E27FC236}">
                  <a16:creationId xmlns:a16="http://schemas.microsoft.com/office/drawing/2014/main" id="{95659FFD-23C9-0437-F41B-F3DE15AA0B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897" y="11760493"/>
              <a:ext cx="708594" cy="241691"/>
            </a:xfrm>
            <a:custGeom>
              <a:avLst/>
              <a:gdLst>
                <a:gd name="T0" fmla="*/ 0 w 570"/>
                <a:gd name="T1" fmla="*/ 195 h 196"/>
                <a:gd name="T2" fmla="*/ 569 w 570"/>
                <a:gd name="T3" fmla="*/ 195 h 196"/>
                <a:gd name="T4" fmla="*/ 569 w 570"/>
                <a:gd name="T5" fmla="*/ 86 h 196"/>
                <a:gd name="T6" fmla="*/ 533 w 570"/>
                <a:gd name="T7" fmla="*/ 106 h 196"/>
                <a:gd name="T8" fmla="*/ 533 w 570"/>
                <a:gd name="T9" fmla="*/ 106 h 196"/>
                <a:gd name="T10" fmla="*/ 306 w 570"/>
                <a:gd name="T11" fmla="*/ 118 h 196"/>
                <a:gd name="T12" fmla="*/ 260 w 570"/>
                <a:gd name="T13" fmla="*/ 106 h 196"/>
                <a:gd name="T14" fmla="*/ 305 w 570"/>
                <a:gd name="T15" fmla="*/ 54 h 196"/>
                <a:gd name="T16" fmla="*/ 260 w 570"/>
                <a:gd name="T17" fmla="*/ 0 h 196"/>
                <a:gd name="T18" fmla="*/ 35 w 570"/>
                <a:gd name="T19" fmla="*/ 85 h 196"/>
                <a:gd name="T20" fmla="*/ 35 w 570"/>
                <a:gd name="T21" fmla="*/ 85 h 196"/>
                <a:gd name="T22" fmla="*/ 0 w 570"/>
                <a:gd name="T23" fmla="*/ 134 h 196"/>
                <a:gd name="T24" fmla="*/ 0 w 570"/>
                <a:gd name="T25" fmla="*/ 195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0" h="196">
                  <a:moveTo>
                    <a:pt x="0" y="195"/>
                  </a:moveTo>
                  <a:lnTo>
                    <a:pt x="569" y="195"/>
                  </a:lnTo>
                  <a:lnTo>
                    <a:pt x="569" y="86"/>
                  </a:lnTo>
                  <a:lnTo>
                    <a:pt x="533" y="106"/>
                  </a:lnTo>
                  <a:lnTo>
                    <a:pt x="533" y="106"/>
                  </a:lnTo>
                  <a:cubicBezTo>
                    <a:pt x="461" y="134"/>
                    <a:pt x="381" y="138"/>
                    <a:pt x="306" y="118"/>
                  </a:cubicBezTo>
                  <a:lnTo>
                    <a:pt x="260" y="106"/>
                  </a:lnTo>
                  <a:lnTo>
                    <a:pt x="305" y="54"/>
                  </a:lnTo>
                  <a:lnTo>
                    <a:pt x="260" y="0"/>
                  </a:lnTo>
                  <a:lnTo>
                    <a:pt x="35" y="85"/>
                  </a:lnTo>
                  <a:lnTo>
                    <a:pt x="35" y="85"/>
                  </a:lnTo>
                  <a:cubicBezTo>
                    <a:pt x="14" y="92"/>
                    <a:pt x="0" y="112"/>
                    <a:pt x="0" y="134"/>
                  </a:cubicBezTo>
                  <a:lnTo>
                    <a:pt x="0" y="195"/>
                  </a:lnTo>
                </a:path>
              </a:pathLst>
            </a:custGeom>
            <a:solidFill>
              <a:srgbClr val="FD5E3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92" name="Freeform 445">
              <a:extLst>
                <a:ext uri="{FF2B5EF4-FFF2-40B4-BE49-F238E27FC236}">
                  <a16:creationId xmlns:a16="http://schemas.microsoft.com/office/drawing/2014/main" id="{06484214-09F7-E613-ED0F-AF4BA864D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897" y="11760493"/>
              <a:ext cx="708594" cy="241691"/>
            </a:xfrm>
            <a:custGeom>
              <a:avLst/>
              <a:gdLst>
                <a:gd name="T0" fmla="*/ 0 w 570"/>
                <a:gd name="T1" fmla="*/ 195 h 196"/>
                <a:gd name="T2" fmla="*/ 569 w 570"/>
                <a:gd name="T3" fmla="*/ 195 h 196"/>
                <a:gd name="T4" fmla="*/ 569 w 570"/>
                <a:gd name="T5" fmla="*/ 86 h 196"/>
                <a:gd name="T6" fmla="*/ 533 w 570"/>
                <a:gd name="T7" fmla="*/ 106 h 196"/>
                <a:gd name="T8" fmla="*/ 533 w 570"/>
                <a:gd name="T9" fmla="*/ 106 h 196"/>
                <a:gd name="T10" fmla="*/ 306 w 570"/>
                <a:gd name="T11" fmla="*/ 118 h 196"/>
                <a:gd name="T12" fmla="*/ 260 w 570"/>
                <a:gd name="T13" fmla="*/ 106 h 196"/>
                <a:gd name="T14" fmla="*/ 305 w 570"/>
                <a:gd name="T15" fmla="*/ 54 h 196"/>
                <a:gd name="T16" fmla="*/ 260 w 570"/>
                <a:gd name="T17" fmla="*/ 0 h 196"/>
                <a:gd name="T18" fmla="*/ 35 w 570"/>
                <a:gd name="T19" fmla="*/ 85 h 196"/>
                <a:gd name="T20" fmla="*/ 35 w 570"/>
                <a:gd name="T21" fmla="*/ 85 h 196"/>
                <a:gd name="T22" fmla="*/ 0 w 570"/>
                <a:gd name="T23" fmla="*/ 134 h 196"/>
                <a:gd name="T24" fmla="*/ 0 w 570"/>
                <a:gd name="T25" fmla="*/ 195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0" h="196">
                  <a:moveTo>
                    <a:pt x="0" y="195"/>
                  </a:moveTo>
                  <a:lnTo>
                    <a:pt x="569" y="195"/>
                  </a:lnTo>
                  <a:lnTo>
                    <a:pt x="569" y="86"/>
                  </a:lnTo>
                  <a:lnTo>
                    <a:pt x="533" y="106"/>
                  </a:lnTo>
                  <a:lnTo>
                    <a:pt x="533" y="106"/>
                  </a:lnTo>
                  <a:cubicBezTo>
                    <a:pt x="461" y="134"/>
                    <a:pt x="381" y="138"/>
                    <a:pt x="306" y="118"/>
                  </a:cubicBezTo>
                  <a:lnTo>
                    <a:pt x="260" y="106"/>
                  </a:lnTo>
                  <a:lnTo>
                    <a:pt x="305" y="54"/>
                  </a:lnTo>
                  <a:lnTo>
                    <a:pt x="260" y="0"/>
                  </a:lnTo>
                  <a:lnTo>
                    <a:pt x="35" y="85"/>
                  </a:lnTo>
                  <a:lnTo>
                    <a:pt x="35" y="85"/>
                  </a:lnTo>
                  <a:cubicBezTo>
                    <a:pt x="14" y="92"/>
                    <a:pt x="0" y="112"/>
                    <a:pt x="0" y="134"/>
                  </a:cubicBezTo>
                  <a:lnTo>
                    <a:pt x="0" y="195"/>
                  </a:lnTo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93" name="Freeform 446">
              <a:extLst>
                <a:ext uri="{FF2B5EF4-FFF2-40B4-BE49-F238E27FC236}">
                  <a16:creationId xmlns:a16="http://schemas.microsoft.com/office/drawing/2014/main" id="{453A9D6B-2024-7DE9-4C8F-58638A9B7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7504" y="11568238"/>
              <a:ext cx="725075" cy="444933"/>
            </a:xfrm>
            <a:custGeom>
              <a:avLst/>
              <a:gdLst>
                <a:gd name="T0" fmla="*/ 569 w 582"/>
                <a:gd name="T1" fmla="*/ 346 h 359"/>
                <a:gd name="T2" fmla="*/ 12 w 582"/>
                <a:gd name="T3" fmla="*/ 346 h 359"/>
                <a:gd name="T4" fmla="*/ 12 w 582"/>
                <a:gd name="T5" fmla="*/ 255 h 359"/>
                <a:gd name="T6" fmla="*/ 12 w 582"/>
                <a:gd name="T7" fmla="*/ 255 h 359"/>
                <a:gd name="T8" fmla="*/ 164 w 582"/>
                <a:gd name="T9" fmla="*/ 294 h 359"/>
                <a:gd name="T10" fmla="*/ 164 w 582"/>
                <a:gd name="T11" fmla="*/ 294 h 359"/>
                <a:gd name="T12" fmla="*/ 206 w 582"/>
                <a:gd name="T13" fmla="*/ 292 h 359"/>
                <a:gd name="T14" fmla="*/ 206 w 582"/>
                <a:gd name="T15" fmla="*/ 292 h 359"/>
                <a:gd name="T16" fmla="*/ 317 w 582"/>
                <a:gd name="T17" fmla="*/ 268 h 359"/>
                <a:gd name="T18" fmla="*/ 325 w 582"/>
                <a:gd name="T19" fmla="*/ 266 h 359"/>
                <a:gd name="T20" fmla="*/ 277 w 582"/>
                <a:gd name="T21" fmla="*/ 210 h 359"/>
                <a:gd name="T22" fmla="*/ 303 w 582"/>
                <a:gd name="T23" fmla="*/ 180 h 359"/>
                <a:gd name="T24" fmla="*/ 303 w 582"/>
                <a:gd name="T25" fmla="*/ 180 h 359"/>
                <a:gd name="T26" fmla="*/ 317 w 582"/>
                <a:gd name="T27" fmla="*/ 164 h 359"/>
                <a:gd name="T28" fmla="*/ 537 w 582"/>
                <a:gd name="T29" fmla="*/ 247 h 359"/>
                <a:gd name="T30" fmla="*/ 537 w 582"/>
                <a:gd name="T31" fmla="*/ 247 h 359"/>
                <a:gd name="T32" fmla="*/ 569 w 582"/>
                <a:gd name="T33" fmla="*/ 291 h 359"/>
                <a:gd name="T34" fmla="*/ 569 w 582"/>
                <a:gd name="T35" fmla="*/ 346 h 359"/>
                <a:gd name="T36" fmla="*/ 272 w 582"/>
                <a:gd name="T37" fmla="*/ 12 h 359"/>
                <a:gd name="T38" fmla="*/ 272 w 582"/>
                <a:gd name="T39" fmla="*/ 159 h 359"/>
                <a:gd name="T40" fmla="*/ 290 w 582"/>
                <a:gd name="T41" fmla="*/ 177 h 359"/>
                <a:gd name="T42" fmla="*/ 261 w 582"/>
                <a:gd name="T43" fmla="*/ 211 h 359"/>
                <a:gd name="T44" fmla="*/ 304 w 582"/>
                <a:gd name="T45" fmla="*/ 260 h 359"/>
                <a:gd name="T46" fmla="*/ 304 w 582"/>
                <a:gd name="T47" fmla="*/ 260 h 359"/>
                <a:gd name="T48" fmla="*/ 12 w 582"/>
                <a:gd name="T49" fmla="*/ 240 h 359"/>
                <a:gd name="T50" fmla="*/ 12 w 582"/>
                <a:gd name="T51" fmla="*/ 12 h 359"/>
                <a:gd name="T52" fmla="*/ 272 w 582"/>
                <a:gd name="T53" fmla="*/ 12 h 359"/>
                <a:gd name="T54" fmla="*/ 541 w 582"/>
                <a:gd name="T55" fmla="*/ 236 h 359"/>
                <a:gd name="T56" fmla="*/ 313 w 582"/>
                <a:gd name="T57" fmla="*/ 150 h 359"/>
                <a:gd name="T58" fmla="*/ 297 w 582"/>
                <a:gd name="T59" fmla="*/ 168 h 359"/>
                <a:gd name="T60" fmla="*/ 284 w 582"/>
                <a:gd name="T61" fmla="*/ 154 h 359"/>
                <a:gd name="T62" fmla="*/ 284 w 582"/>
                <a:gd name="T63" fmla="*/ 0 h 359"/>
                <a:gd name="T64" fmla="*/ 0 w 582"/>
                <a:gd name="T65" fmla="*/ 0 h 359"/>
                <a:gd name="T66" fmla="*/ 0 w 582"/>
                <a:gd name="T67" fmla="*/ 358 h 359"/>
                <a:gd name="T68" fmla="*/ 581 w 582"/>
                <a:gd name="T69" fmla="*/ 358 h 359"/>
                <a:gd name="T70" fmla="*/ 581 w 582"/>
                <a:gd name="T71" fmla="*/ 291 h 359"/>
                <a:gd name="T72" fmla="*/ 581 w 582"/>
                <a:gd name="T73" fmla="*/ 291 h 359"/>
                <a:gd name="T74" fmla="*/ 541 w 582"/>
                <a:gd name="T75" fmla="*/ 236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2" h="359">
                  <a:moveTo>
                    <a:pt x="569" y="346"/>
                  </a:moveTo>
                  <a:lnTo>
                    <a:pt x="12" y="346"/>
                  </a:lnTo>
                  <a:lnTo>
                    <a:pt x="12" y="255"/>
                  </a:lnTo>
                  <a:lnTo>
                    <a:pt x="12" y="255"/>
                  </a:lnTo>
                  <a:cubicBezTo>
                    <a:pt x="52" y="281"/>
                    <a:pt x="104" y="294"/>
                    <a:pt x="164" y="294"/>
                  </a:cubicBezTo>
                  <a:lnTo>
                    <a:pt x="164" y="294"/>
                  </a:lnTo>
                  <a:cubicBezTo>
                    <a:pt x="177" y="294"/>
                    <a:pt x="192" y="294"/>
                    <a:pt x="206" y="292"/>
                  </a:cubicBezTo>
                  <a:lnTo>
                    <a:pt x="206" y="292"/>
                  </a:lnTo>
                  <a:cubicBezTo>
                    <a:pt x="269" y="286"/>
                    <a:pt x="315" y="270"/>
                    <a:pt x="317" y="268"/>
                  </a:cubicBezTo>
                  <a:lnTo>
                    <a:pt x="325" y="266"/>
                  </a:lnTo>
                  <a:lnTo>
                    <a:pt x="277" y="210"/>
                  </a:lnTo>
                  <a:lnTo>
                    <a:pt x="303" y="180"/>
                  </a:lnTo>
                  <a:lnTo>
                    <a:pt x="303" y="180"/>
                  </a:lnTo>
                  <a:lnTo>
                    <a:pt x="317" y="164"/>
                  </a:lnTo>
                  <a:lnTo>
                    <a:pt x="537" y="247"/>
                  </a:lnTo>
                  <a:lnTo>
                    <a:pt x="537" y="247"/>
                  </a:lnTo>
                  <a:cubicBezTo>
                    <a:pt x="556" y="254"/>
                    <a:pt x="569" y="272"/>
                    <a:pt x="569" y="291"/>
                  </a:cubicBezTo>
                  <a:lnTo>
                    <a:pt x="569" y="346"/>
                  </a:lnTo>
                  <a:close/>
                  <a:moveTo>
                    <a:pt x="272" y="12"/>
                  </a:moveTo>
                  <a:lnTo>
                    <a:pt x="272" y="159"/>
                  </a:lnTo>
                  <a:lnTo>
                    <a:pt x="290" y="177"/>
                  </a:lnTo>
                  <a:lnTo>
                    <a:pt x="261" y="211"/>
                  </a:lnTo>
                  <a:lnTo>
                    <a:pt x="304" y="260"/>
                  </a:lnTo>
                  <a:lnTo>
                    <a:pt x="304" y="260"/>
                  </a:lnTo>
                  <a:cubicBezTo>
                    <a:pt x="267" y="272"/>
                    <a:pt x="115" y="312"/>
                    <a:pt x="12" y="240"/>
                  </a:cubicBezTo>
                  <a:lnTo>
                    <a:pt x="12" y="12"/>
                  </a:lnTo>
                  <a:lnTo>
                    <a:pt x="272" y="12"/>
                  </a:lnTo>
                  <a:close/>
                  <a:moveTo>
                    <a:pt x="541" y="236"/>
                  </a:moveTo>
                  <a:lnTo>
                    <a:pt x="313" y="150"/>
                  </a:lnTo>
                  <a:lnTo>
                    <a:pt x="297" y="168"/>
                  </a:lnTo>
                  <a:lnTo>
                    <a:pt x="284" y="154"/>
                  </a:lnTo>
                  <a:lnTo>
                    <a:pt x="284" y="0"/>
                  </a:lnTo>
                  <a:lnTo>
                    <a:pt x="0" y="0"/>
                  </a:lnTo>
                  <a:lnTo>
                    <a:pt x="0" y="358"/>
                  </a:lnTo>
                  <a:lnTo>
                    <a:pt x="581" y="358"/>
                  </a:lnTo>
                  <a:lnTo>
                    <a:pt x="581" y="291"/>
                  </a:lnTo>
                  <a:lnTo>
                    <a:pt x="581" y="291"/>
                  </a:lnTo>
                  <a:cubicBezTo>
                    <a:pt x="581" y="267"/>
                    <a:pt x="565" y="244"/>
                    <a:pt x="541" y="23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94" name="Freeform 447">
              <a:extLst>
                <a:ext uri="{FF2B5EF4-FFF2-40B4-BE49-F238E27FC236}">
                  <a16:creationId xmlns:a16="http://schemas.microsoft.com/office/drawing/2014/main" id="{5FA8F355-6052-BC4E-9FCB-9E322C863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910" y="11568238"/>
              <a:ext cx="725075" cy="444933"/>
            </a:xfrm>
            <a:custGeom>
              <a:avLst/>
              <a:gdLst>
                <a:gd name="T0" fmla="*/ 12 w 582"/>
                <a:gd name="T1" fmla="*/ 291 h 359"/>
                <a:gd name="T2" fmla="*/ 12 w 582"/>
                <a:gd name="T3" fmla="*/ 291 h 359"/>
                <a:gd name="T4" fmla="*/ 44 w 582"/>
                <a:gd name="T5" fmla="*/ 247 h 359"/>
                <a:gd name="T6" fmla="*/ 264 w 582"/>
                <a:gd name="T7" fmla="*/ 164 h 359"/>
                <a:gd name="T8" fmla="*/ 278 w 582"/>
                <a:gd name="T9" fmla="*/ 180 h 359"/>
                <a:gd name="T10" fmla="*/ 278 w 582"/>
                <a:gd name="T11" fmla="*/ 180 h 359"/>
                <a:gd name="T12" fmla="*/ 303 w 582"/>
                <a:gd name="T13" fmla="*/ 210 h 359"/>
                <a:gd name="T14" fmla="*/ 256 w 582"/>
                <a:gd name="T15" fmla="*/ 266 h 359"/>
                <a:gd name="T16" fmla="*/ 264 w 582"/>
                <a:gd name="T17" fmla="*/ 268 h 359"/>
                <a:gd name="T18" fmla="*/ 264 w 582"/>
                <a:gd name="T19" fmla="*/ 268 h 359"/>
                <a:gd name="T20" fmla="*/ 374 w 582"/>
                <a:gd name="T21" fmla="*/ 292 h 359"/>
                <a:gd name="T22" fmla="*/ 374 w 582"/>
                <a:gd name="T23" fmla="*/ 292 h 359"/>
                <a:gd name="T24" fmla="*/ 417 w 582"/>
                <a:gd name="T25" fmla="*/ 294 h 359"/>
                <a:gd name="T26" fmla="*/ 417 w 582"/>
                <a:gd name="T27" fmla="*/ 294 h 359"/>
                <a:gd name="T28" fmla="*/ 569 w 582"/>
                <a:gd name="T29" fmla="*/ 255 h 359"/>
                <a:gd name="T30" fmla="*/ 569 w 582"/>
                <a:gd name="T31" fmla="*/ 346 h 359"/>
                <a:gd name="T32" fmla="*/ 12 w 582"/>
                <a:gd name="T33" fmla="*/ 346 h 359"/>
                <a:gd name="T34" fmla="*/ 12 w 582"/>
                <a:gd name="T35" fmla="*/ 291 h 359"/>
                <a:gd name="T36" fmla="*/ 569 w 582"/>
                <a:gd name="T37" fmla="*/ 12 h 359"/>
                <a:gd name="T38" fmla="*/ 569 w 582"/>
                <a:gd name="T39" fmla="*/ 240 h 359"/>
                <a:gd name="T40" fmla="*/ 569 w 582"/>
                <a:gd name="T41" fmla="*/ 240 h 359"/>
                <a:gd name="T42" fmla="*/ 277 w 582"/>
                <a:gd name="T43" fmla="*/ 260 h 359"/>
                <a:gd name="T44" fmla="*/ 319 w 582"/>
                <a:gd name="T45" fmla="*/ 211 h 359"/>
                <a:gd name="T46" fmla="*/ 291 w 582"/>
                <a:gd name="T47" fmla="*/ 177 h 359"/>
                <a:gd name="T48" fmla="*/ 308 w 582"/>
                <a:gd name="T49" fmla="*/ 159 h 359"/>
                <a:gd name="T50" fmla="*/ 308 w 582"/>
                <a:gd name="T51" fmla="*/ 12 h 359"/>
                <a:gd name="T52" fmla="*/ 569 w 582"/>
                <a:gd name="T53" fmla="*/ 12 h 359"/>
                <a:gd name="T54" fmla="*/ 0 w 582"/>
                <a:gd name="T55" fmla="*/ 291 h 359"/>
                <a:gd name="T56" fmla="*/ 0 w 582"/>
                <a:gd name="T57" fmla="*/ 358 h 359"/>
                <a:gd name="T58" fmla="*/ 581 w 582"/>
                <a:gd name="T59" fmla="*/ 358 h 359"/>
                <a:gd name="T60" fmla="*/ 581 w 582"/>
                <a:gd name="T61" fmla="*/ 0 h 359"/>
                <a:gd name="T62" fmla="*/ 297 w 582"/>
                <a:gd name="T63" fmla="*/ 0 h 359"/>
                <a:gd name="T64" fmla="*/ 297 w 582"/>
                <a:gd name="T65" fmla="*/ 154 h 359"/>
                <a:gd name="T66" fmla="*/ 283 w 582"/>
                <a:gd name="T67" fmla="*/ 168 h 359"/>
                <a:gd name="T68" fmla="*/ 268 w 582"/>
                <a:gd name="T69" fmla="*/ 150 h 359"/>
                <a:gd name="T70" fmla="*/ 39 w 582"/>
                <a:gd name="T71" fmla="*/ 236 h 359"/>
                <a:gd name="T72" fmla="*/ 39 w 582"/>
                <a:gd name="T73" fmla="*/ 236 h 359"/>
                <a:gd name="T74" fmla="*/ 0 w 582"/>
                <a:gd name="T75" fmla="*/ 291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2" h="359">
                  <a:moveTo>
                    <a:pt x="12" y="291"/>
                  </a:moveTo>
                  <a:lnTo>
                    <a:pt x="12" y="291"/>
                  </a:lnTo>
                  <a:cubicBezTo>
                    <a:pt x="12" y="272"/>
                    <a:pt x="25" y="254"/>
                    <a:pt x="44" y="247"/>
                  </a:cubicBezTo>
                  <a:lnTo>
                    <a:pt x="264" y="164"/>
                  </a:lnTo>
                  <a:lnTo>
                    <a:pt x="278" y="180"/>
                  </a:lnTo>
                  <a:lnTo>
                    <a:pt x="278" y="180"/>
                  </a:lnTo>
                  <a:lnTo>
                    <a:pt x="303" y="210"/>
                  </a:lnTo>
                  <a:lnTo>
                    <a:pt x="256" y="266"/>
                  </a:lnTo>
                  <a:lnTo>
                    <a:pt x="264" y="268"/>
                  </a:lnTo>
                  <a:lnTo>
                    <a:pt x="264" y="268"/>
                  </a:lnTo>
                  <a:cubicBezTo>
                    <a:pt x="266" y="270"/>
                    <a:pt x="312" y="286"/>
                    <a:pt x="374" y="292"/>
                  </a:cubicBezTo>
                  <a:lnTo>
                    <a:pt x="374" y="292"/>
                  </a:lnTo>
                  <a:cubicBezTo>
                    <a:pt x="389" y="294"/>
                    <a:pt x="403" y="294"/>
                    <a:pt x="417" y="294"/>
                  </a:cubicBezTo>
                  <a:lnTo>
                    <a:pt x="417" y="294"/>
                  </a:lnTo>
                  <a:cubicBezTo>
                    <a:pt x="476" y="294"/>
                    <a:pt x="528" y="281"/>
                    <a:pt x="569" y="255"/>
                  </a:cubicBezTo>
                  <a:lnTo>
                    <a:pt x="569" y="346"/>
                  </a:lnTo>
                  <a:lnTo>
                    <a:pt x="12" y="346"/>
                  </a:lnTo>
                  <a:lnTo>
                    <a:pt x="12" y="291"/>
                  </a:lnTo>
                  <a:close/>
                  <a:moveTo>
                    <a:pt x="569" y="12"/>
                  </a:moveTo>
                  <a:lnTo>
                    <a:pt x="569" y="240"/>
                  </a:lnTo>
                  <a:lnTo>
                    <a:pt x="569" y="240"/>
                  </a:lnTo>
                  <a:cubicBezTo>
                    <a:pt x="466" y="312"/>
                    <a:pt x="314" y="272"/>
                    <a:pt x="277" y="260"/>
                  </a:cubicBezTo>
                  <a:lnTo>
                    <a:pt x="319" y="211"/>
                  </a:lnTo>
                  <a:lnTo>
                    <a:pt x="291" y="177"/>
                  </a:lnTo>
                  <a:lnTo>
                    <a:pt x="308" y="159"/>
                  </a:lnTo>
                  <a:lnTo>
                    <a:pt x="308" y="12"/>
                  </a:lnTo>
                  <a:lnTo>
                    <a:pt x="569" y="12"/>
                  </a:lnTo>
                  <a:close/>
                  <a:moveTo>
                    <a:pt x="0" y="291"/>
                  </a:moveTo>
                  <a:lnTo>
                    <a:pt x="0" y="358"/>
                  </a:lnTo>
                  <a:lnTo>
                    <a:pt x="581" y="358"/>
                  </a:lnTo>
                  <a:lnTo>
                    <a:pt x="581" y="0"/>
                  </a:lnTo>
                  <a:lnTo>
                    <a:pt x="297" y="0"/>
                  </a:lnTo>
                  <a:lnTo>
                    <a:pt x="297" y="154"/>
                  </a:lnTo>
                  <a:lnTo>
                    <a:pt x="283" y="168"/>
                  </a:lnTo>
                  <a:lnTo>
                    <a:pt x="268" y="150"/>
                  </a:lnTo>
                  <a:lnTo>
                    <a:pt x="39" y="236"/>
                  </a:lnTo>
                  <a:lnTo>
                    <a:pt x="39" y="236"/>
                  </a:lnTo>
                  <a:cubicBezTo>
                    <a:pt x="16" y="244"/>
                    <a:pt x="0" y="267"/>
                    <a:pt x="0" y="2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95" name="Freeform 448">
              <a:extLst>
                <a:ext uri="{FF2B5EF4-FFF2-40B4-BE49-F238E27FC236}">
                  <a16:creationId xmlns:a16="http://schemas.microsoft.com/office/drawing/2014/main" id="{51101C0E-54DD-F909-5009-FCF51E15A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491" y="8250473"/>
              <a:ext cx="736062" cy="3400162"/>
            </a:xfrm>
            <a:custGeom>
              <a:avLst/>
              <a:gdLst>
                <a:gd name="T0" fmla="*/ 330 w 593"/>
                <a:gd name="T1" fmla="*/ 2728 h 2729"/>
                <a:gd name="T2" fmla="*/ 0 w 593"/>
                <a:gd name="T3" fmla="*/ 2728 h 2729"/>
                <a:gd name="T4" fmla="*/ 0 w 593"/>
                <a:gd name="T5" fmla="*/ 0 h 2729"/>
                <a:gd name="T6" fmla="*/ 406 w 593"/>
                <a:gd name="T7" fmla="*/ 0 h 2729"/>
                <a:gd name="T8" fmla="*/ 518 w 593"/>
                <a:gd name="T9" fmla="*/ 563 h 2729"/>
                <a:gd name="T10" fmla="*/ 518 w 593"/>
                <a:gd name="T11" fmla="*/ 563 h 2729"/>
                <a:gd name="T12" fmla="*/ 529 w 593"/>
                <a:gd name="T13" fmla="*/ 1632 h 2729"/>
                <a:gd name="T14" fmla="*/ 330 w 593"/>
                <a:gd name="T15" fmla="*/ 2728 h 2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3" h="2729">
                  <a:moveTo>
                    <a:pt x="330" y="2728"/>
                  </a:moveTo>
                  <a:lnTo>
                    <a:pt x="0" y="2728"/>
                  </a:lnTo>
                  <a:lnTo>
                    <a:pt x="0" y="0"/>
                  </a:lnTo>
                  <a:lnTo>
                    <a:pt x="406" y="0"/>
                  </a:lnTo>
                  <a:lnTo>
                    <a:pt x="518" y="563"/>
                  </a:lnTo>
                  <a:lnTo>
                    <a:pt x="518" y="563"/>
                  </a:lnTo>
                  <a:cubicBezTo>
                    <a:pt x="589" y="915"/>
                    <a:pt x="592" y="1278"/>
                    <a:pt x="529" y="1632"/>
                  </a:cubicBezTo>
                  <a:lnTo>
                    <a:pt x="330" y="2728"/>
                  </a:lnTo>
                </a:path>
              </a:pathLst>
            </a:custGeom>
            <a:solidFill>
              <a:srgbClr val="1735D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96" name="Freeform 449">
              <a:extLst>
                <a:ext uri="{FF2B5EF4-FFF2-40B4-BE49-F238E27FC236}">
                  <a16:creationId xmlns:a16="http://schemas.microsoft.com/office/drawing/2014/main" id="{3C4144A9-CBB0-E0B7-7425-CAAFE1379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6937" y="8250473"/>
              <a:ext cx="741552" cy="3400162"/>
            </a:xfrm>
            <a:custGeom>
              <a:avLst/>
              <a:gdLst>
                <a:gd name="T0" fmla="*/ 262 w 594"/>
                <a:gd name="T1" fmla="*/ 2728 h 2729"/>
                <a:gd name="T2" fmla="*/ 593 w 594"/>
                <a:gd name="T3" fmla="*/ 2728 h 2729"/>
                <a:gd name="T4" fmla="*/ 593 w 594"/>
                <a:gd name="T5" fmla="*/ 0 h 2729"/>
                <a:gd name="T6" fmla="*/ 187 w 594"/>
                <a:gd name="T7" fmla="*/ 0 h 2729"/>
                <a:gd name="T8" fmla="*/ 74 w 594"/>
                <a:gd name="T9" fmla="*/ 563 h 2729"/>
                <a:gd name="T10" fmla="*/ 74 w 594"/>
                <a:gd name="T11" fmla="*/ 563 h 2729"/>
                <a:gd name="T12" fmla="*/ 64 w 594"/>
                <a:gd name="T13" fmla="*/ 1632 h 2729"/>
                <a:gd name="T14" fmla="*/ 262 w 594"/>
                <a:gd name="T15" fmla="*/ 2728 h 27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4" h="2729">
                  <a:moveTo>
                    <a:pt x="262" y="2728"/>
                  </a:moveTo>
                  <a:lnTo>
                    <a:pt x="593" y="2728"/>
                  </a:lnTo>
                  <a:lnTo>
                    <a:pt x="593" y="0"/>
                  </a:lnTo>
                  <a:lnTo>
                    <a:pt x="187" y="0"/>
                  </a:lnTo>
                  <a:lnTo>
                    <a:pt x="74" y="563"/>
                  </a:lnTo>
                  <a:lnTo>
                    <a:pt x="74" y="563"/>
                  </a:lnTo>
                  <a:cubicBezTo>
                    <a:pt x="4" y="915"/>
                    <a:pt x="0" y="1278"/>
                    <a:pt x="64" y="1632"/>
                  </a:cubicBezTo>
                  <a:lnTo>
                    <a:pt x="262" y="2728"/>
                  </a:lnTo>
                </a:path>
              </a:pathLst>
            </a:custGeom>
            <a:solidFill>
              <a:srgbClr val="1C2E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97" name="Freeform 450">
              <a:extLst>
                <a:ext uri="{FF2B5EF4-FFF2-40B4-BE49-F238E27FC236}">
                  <a16:creationId xmlns:a16="http://schemas.microsoft.com/office/drawing/2014/main" id="{6AC55D01-4BD5-E490-AD14-42BE3415AE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7504" y="8239485"/>
              <a:ext cx="752541" cy="3411149"/>
            </a:xfrm>
            <a:custGeom>
              <a:avLst/>
              <a:gdLst>
                <a:gd name="T0" fmla="*/ 12 w 606"/>
                <a:gd name="T1" fmla="*/ 2728 h 2740"/>
                <a:gd name="T2" fmla="*/ 331 w 606"/>
                <a:gd name="T3" fmla="*/ 2728 h 2740"/>
                <a:gd name="T4" fmla="*/ 529 w 606"/>
                <a:gd name="T5" fmla="*/ 1637 h 2740"/>
                <a:gd name="T6" fmla="*/ 529 w 606"/>
                <a:gd name="T7" fmla="*/ 1637 h 2740"/>
                <a:gd name="T8" fmla="*/ 519 w 606"/>
                <a:gd name="T9" fmla="*/ 570 h 2740"/>
                <a:gd name="T10" fmla="*/ 407 w 606"/>
                <a:gd name="T11" fmla="*/ 12 h 2740"/>
                <a:gd name="T12" fmla="*/ 12 w 606"/>
                <a:gd name="T13" fmla="*/ 12 h 2740"/>
                <a:gd name="T14" fmla="*/ 12 w 606"/>
                <a:gd name="T15" fmla="*/ 2728 h 2740"/>
                <a:gd name="T16" fmla="*/ 341 w 606"/>
                <a:gd name="T17" fmla="*/ 2739 h 2740"/>
                <a:gd name="T18" fmla="*/ 0 w 606"/>
                <a:gd name="T19" fmla="*/ 2739 h 2740"/>
                <a:gd name="T20" fmla="*/ 0 w 606"/>
                <a:gd name="T21" fmla="*/ 0 h 2740"/>
                <a:gd name="T22" fmla="*/ 417 w 606"/>
                <a:gd name="T23" fmla="*/ 0 h 2740"/>
                <a:gd name="T24" fmla="*/ 530 w 606"/>
                <a:gd name="T25" fmla="*/ 568 h 2740"/>
                <a:gd name="T26" fmla="*/ 530 w 606"/>
                <a:gd name="T27" fmla="*/ 568 h 2740"/>
                <a:gd name="T28" fmla="*/ 540 w 606"/>
                <a:gd name="T29" fmla="*/ 1639 h 2740"/>
                <a:gd name="T30" fmla="*/ 341 w 606"/>
                <a:gd name="T31" fmla="*/ 2739 h 2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6" h="2740">
                  <a:moveTo>
                    <a:pt x="12" y="2728"/>
                  </a:moveTo>
                  <a:lnTo>
                    <a:pt x="331" y="2728"/>
                  </a:lnTo>
                  <a:lnTo>
                    <a:pt x="529" y="1637"/>
                  </a:lnTo>
                  <a:lnTo>
                    <a:pt x="529" y="1637"/>
                  </a:lnTo>
                  <a:cubicBezTo>
                    <a:pt x="593" y="1282"/>
                    <a:pt x="589" y="923"/>
                    <a:pt x="519" y="570"/>
                  </a:cubicBezTo>
                  <a:lnTo>
                    <a:pt x="407" y="12"/>
                  </a:lnTo>
                  <a:lnTo>
                    <a:pt x="12" y="12"/>
                  </a:lnTo>
                  <a:lnTo>
                    <a:pt x="12" y="2728"/>
                  </a:lnTo>
                  <a:close/>
                  <a:moveTo>
                    <a:pt x="341" y="2739"/>
                  </a:moveTo>
                  <a:lnTo>
                    <a:pt x="0" y="2739"/>
                  </a:lnTo>
                  <a:lnTo>
                    <a:pt x="0" y="0"/>
                  </a:lnTo>
                  <a:lnTo>
                    <a:pt x="417" y="0"/>
                  </a:lnTo>
                  <a:lnTo>
                    <a:pt x="530" y="568"/>
                  </a:lnTo>
                  <a:lnTo>
                    <a:pt x="530" y="568"/>
                  </a:lnTo>
                  <a:cubicBezTo>
                    <a:pt x="601" y="923"/>
                    <a:pt x="605" y="1283"/>
                    <a:pt x="540" y="1639"/>
                  </a:cubicBezTo>
                  <a:lnTo>
                    <a:pt x="341" y="27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98" name="Freeform 451">
              <a:extLst>
                <a:ext uri="{FF2B5EF4-FFF2-40B4-BE49-F238E27FC236}">
                  <a16:creationId xmlns:a16="http://schemas.microsoft.com/office/drawing/2014/main" id="{C63CB066-2721-1D5A-4224-1F86EF05B8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1442" y="8239485"/>
              <a:ext cx="752541" cy="3411149"/>
            </a:xfrm>
            <a:custGeom>
              <a:avLst/>
              <a:gdLst>
                <a:gd name="T0" fmla="*/ 273 w 606"/>
                <a:gd name="T1" fmla="*/ 2728 h 2740"/>
                <a:gd name="T2" fmla="*/ 593 w 606"/>
                <a:gd name="T3" fmla="*/ 2728 h 2740"/>
                <a:gd name="T4" fmla="*/ 593 w 606"/>
                <a:gd name="T5" fmla="*/ 12 h 2740"/>
                <a:gd name="T6" fmla="*/ 198 w 606"/>
                <a:gd name="T7" fmla="*/ 12 h 2740"/>
                <a:gd name="T8" fmla="*/ 86 w 606"/>
                <a:gd name="T9" fmla="*/ 570 h 2740"/>
                <a:gd name="T10" fmla="*/ 86 w 606"/>
                <a:gd name="T11" fmla="*/ 570 h 2740"/>
                <a:gd name="T12" fmla="*/ 76 w 606"/>
                <a:gd name="T13" fmla="*/ 1637 h 2740"/>
                <a:gd name="T14" fmla="*/ 273 w 606"/>
                <a:gd name="T15" fmla="*/ 2728 h 2740"/>
                <a:gd name="T16" fmla="*/ 605 w 606"/>
                <a:gd name="T17" fmla="*/ 2739 h 2740"/>
                <a:gd name="T18" fmla="*/ 263 w 606"/>
                <a:gd name="T19" fmla="*/ 2739 h 2740"/>
                <a:gd name="T20" fmla="*/ 64 w 606"/>
                <a:gd name="T21" fmla="*/ 1639 h 2740"/>
                <a:gd name="T22" fmla="*/ 64 w 606"/>
                <a:gd name="T23" fmla="*/ 1639 h 2740"/>
                <a:gd name="T24" fmla="*/ 74 w 606"/>
                <a:gd name="T25" fmla="*/ 568 h 2740"/>
                <a:gd name="T26" fmla="*/ 188 w 606"/>
                <a:gd name="T27" fmla="*/ 0 h 2740"/>
                <a:gd name="T28" fmla="*/ 605 w 606"/>
                <a:gd name="T29" fmla="*/ 0 h 2740"/>
                <a:gd name="T30" fmla="*/ 605 w 606"/>
                <a:gd name="T31" fmla="*/ 2739 h 2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6" h="2740">
                  <a:moveTo>
                    <a:pt x="273" y="2728"/>
                  </a:moveTo>
                  <a:lnTo>
                    <a:pt x="593" y="2728"/>
                  </a:lnTo>
                  <a:lnTo>
                    <a:pt x="593" y="12"/>
                  </a:lnTo>
                  <a:lnTo>
                    <a:pt x="198" y="12"/>
                  </a:lnTo>
                  <a:lnTo>
                    <a:pt x="86" y="570"/>
                  </a:lnTo>
                  <a:lnTo>
                    <a:pt x="86" y="570"/>
                  </a:lnTo>
                  <a:cubicBezTo>
                    <a:pt x="15" y="923"/>
                    <a:pt x="12" y="1282"/>
                    <a:pt x="76" y="1637"/>
                  </a:cubicBezTo>
                  <a:lnTo>
                    <a:pt x="273" y="2728"/>
                  </a:lnTo>
                  <a:close/>
                  <a:moveTo>
                    <a:pt x="605" y="2739"/>
                  </a:moveTo>
                  <a:lnTo>
                    <a:pt x="263" y="2739"/>
                  </a:lnTo>
                  <a:lnTo>
                    <a:pt x="64" y="1639"/>
                  </a:lnTo>
                  <a:lnTo>
                    <a:pt x="64" y="1639"/>
                  </a:lnTo>
                  <a:cubicBezTo>
                    <a:pt x="0" y="1283"/>
                    <a:pt x="3" y="923"/>
                    <a:pt x="74" y="568"/>
                  </a:cubicBezTo>
                  <a:lnTo>
                    <a:pt x="188" y="0"/>
                  </a:lnTo>
                  <a:lnTo>
                    <a:pt x="605" y="0"/>
                  </a:lnTo>
                  <a:lnTo>
                    <a:pt x="605" y="27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199" name="Freeform 452">
              <a:extLst>
                <a:ext uri="{FF2B5EF4-FFF2-40B4-BE49-F238E27FC236}">
                  <a16:creationId xmlns:a16="http://schemas.microsoft.com/office/drawing/2014/main" id="{2FF5482C-283D-F2AF-B554-20AF85578E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2573" y="6816805"/>
              <a:ext cx="1560009" cy="1433668"/>
            </a:xfrm>
            <a:custGeom>
              <a:avLst/>
              <a:gdLst>
                <a:gd name="T0" fmla="*/ 1082 w 1252"/>
                <a:gd name="T1" fmla="*/ 104 h 1150"/>
                <a:gd name="T2" fmla="*/ 973 w 1252"/>
                <a:gd name="T3" fmla="*/ 366 h 1150"/>
                <a:gd name="T4" fmla="*/ 785 w 1252"/>
                <a:gd name="T5" fmla="*/ 74 h 1150"/>
                <a:gd name="T6" fmla="*/ 508 w 1252"/>
                <a:gd name="T7" fmla="*/ 0 h 1150"/>
                <a:gd name="T8" fmla="*/ 309 w 1252"/>
                <a:gd name="T9" fmla="*/ 0 h 1150"/>
                <a:gd name="T10" fmla="*/ 0 w 1252"/>
                <a:gd name="T11" fmla="*/ 74 h 1150"/>
                <a:gd name="T12" fmla="*/ 0 w 1252"/>
                <a:gd name="T13" fmla="*/ 1149 h 1150"/>
                <a:gd name="T14" fmla="*/ 770 w 1252"/>
                <a:gd name="T15" fmla="*/ 1149 h 1150"/>
                <a:gd name="T16" fmla="*/ 758 w 1252"/>
                <a:gd name="T17" fmla="*/ 821 h 1150"/>
                <a:gd name="T18" fmla="*/ 785 w 1252"/>
                <a:gd name="T19" fmla="*/ 590 h 1150"/>
                <a:gd name="T20" fmla="*/ 978 w 1252"/>
                <a:gd name="T21" fmla="*/ 833 h 1150"/>
                <a:gd name="T22" fmla="*/ 991 w 1252"/>
                <a:gd name="T23" fmla="*/ 833 h 1150"/>
                <a:gd name="T24" fmla="*/ 992 w 1252"/>
                <a:gd name="T25" fmla="*/ 833 h 1150"/>
                <a:gd name="T26" fmla="*/ 992 w 1252"/>
                <a:gd name="T27" fmla="*/ 833 h 1150"/>
                <a:gd name="T28" fmla="*/ 1146 w 1252"/>
                <a:gd name="T29" fmla="*/ 705 h 1150"/>
                <a:gd name="T30" fmla="*/ 1251 w 1252"/>
                <a:gd name="T31" fmla="*/ 140 h 1150"/>
                <a:gd name="T32" fmla="*/ 1082 w 1252"/>
                <a:gd name="T33" fmla="*/ 104 h 1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52" h="1150">
                  <a:moveTo>
                    <a:pt x="1082" y="104"/>
                  </a:moveTo>
                  <a:lnTo>
                    <a:pt x="973" y="366"/>
                  </a:lnTo>
                  <a:lnTo>
                    <a:pt x="785" y="74"/>
                  </a:lnTo>
                  <a:lnTo>
                    <a:pt x="508" y="0"/>
                  </a:lnTo>
                  <a:lnTo>
                    <a:pt x="309" y="0"/>
                  </a:lnTo>
                  <a:lnTo>
                    <a:pt x="0" y="74"/>
                  </a:lnTo>
                  <a:lnTo>
                    <a:pt x="0" y="1149"/>
                  </a:lnTo>
                  <a:lnTo>
                    <a:pt x="770" y="1149"/>
                  </a:lnTo>
                  <a:lnTo>
                    <a:pt x="758" y="821"/>
                  </a:lnTo>
                  <a:lnTo>
                    <a:pt x="785" y="590"/>
                  </a:lnTo>
                  <a:lnTo>
                    <a:pt x="978" y="833"/>
                  </a:lnTo>
                  <a:lnTo>
                    <a:pt x="991" y="833"/>
                  </a:lnTo>
                  <a:lnTo>
                    <a:pt x="992" y="833"/>
                  </a:lnTo>
                  <a:lnTo>
                    <a:pt x="992" y="833"/>
                  </a:lnTo>
                  <a:cubicBezTo>
                    <a:pt x="1068" y="833"/>
                    <a:pt x="1132" y="779"/>
                    <a:pt x="1146" y="705"/>
                  </a:cubicBezTo>
                  <a:lnTo>
                    <a:pt x="1251" y="140"/>
                  </a:lnTo>
                  <a:lnTo>
                    <a:pt x="1082" y="104"/>
                  </a:lnTo>
                </a:path>
              </a:pathLst>
            </a:custGeom>
            <a:solidFill>
              <a:srgbClr val="FD5E3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00" name="Freeform 453">
              <a:extLst>
                <a:ext uri="{FF2B5EF4-FFF2-40B4-BE49-F238E27FC236}">
                  <a16:creationId xmlns:a16="http://schemas.microsoft.com/office/drawing/2014/main" id="{F97E3344-401F-4301-06D0-F6A6E00AA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7080" y="6811307"/>
              <a:ext cx="1576490" cy="1450150"/>
            </a:xfrm>
            <a:custGeom>
              <a:avLst/>
              <a:gdLst>
                <a:gd name="T0" fmla="*/ 11 w 1265"/>
                <a:gd name="T1" fmla="*/ 1149 h 1162"/>
                <a:gd name="T2" fmla="*/ 770 w 1265"/>
                <a:gd name="T3" fmla="*/ 1149 h 1162"/>
                <a:gd name="T4" fmla="*/ 758 w 1265"/>
                <a:gd name="T5" fmla="*/ 827 h 1162"/>
                <a:gd name="T6" fmla="*/ 758 w 1265"/>
                <a:gd name="T7" fmla="*/ 827 h 1162"/>
                <a:gd name="T8" fmla="*/ 786 w 1265"/>
                <a:gd name="T9" fmla="*/ 581 h 1162"/>
                <a:gd name="T10" fmla="*/ 987 w 1265"/>
                <a:gd name="T11" fmla="*/ 833 h 1162"/>
                <a:gd name="T12" fmla="*/ 998 w 1265"/>
                <a:gd name="T13" fmla="*/ 833 h 1162"/>
                <a:gd name="T14" fmla="*/ 998 w 1265"/>
                <a:gd name="T15" fmla="*/ 833 h 1162"/>
                <a:gd name="T16" fmla="*/ 1146 w 1265"/>
                <a:gd name="T17" fmla="*/ 710 h 1162"/>
                <a:gd name="T18" fmla="*/ 1250 w 1265"/>
                <a:gd name="T19" fmla="*/ 151 h 1162"/>
                <a:gd name="T20" fmla="*/ 1092 w 1265"/>
                <a:gd name="T21" fmla="*/ 117 h 1162"/>
                <a:gd name="T22" fmla="*/ 980 w 1265"/>
                <a:gd name="T23" fmla="*/ 384 h 1162"/>
                <a:gd name="T24" fmla="*/ 787 w 1265"/>
                <a:gd name="T25" fmla="*/ 86 h 1162"/>
                <a:gd name="T26" fmla="*/ 513 w 1265"/>
                <a:gd name="T27" fmla="*/ 12 h 1162"/>
                <a:gd name="T28" fmla="*/ 316 w 1265"/>
                <a:gd name="T29" fmla="*/ 12 h 1162"/>
                <a:gd name="T30" fmla="*/ 11 w 1265"/>
                <a:gd name="T31" fmla="*/ 85 h 1162"/>
                <a:gd name="T32" fmla="*/ 11 w 1265"/>
                <a:gd name="T33" fmla="*/ 1149 h 1162"/>
                <a:gd name="T34" fmla="*/ 782 w 1265"/>
                <a:gd name="T35" fmla="*/ 1161 h 1162"/>
                <a:gd name="T36" fmla="*/ 0 w 1265"/>
                <a:gd name="T37" fmla="*/ 1161 h 1162"/>
                <a:gd name="T38" fmla="*/ 0 w 1265"/>
                <a:gd name="T39" fmla="*/ 75 h 1162"/>
                <a:gd name="T40" fmla="*/ 315 w 1265"/>
                <a:gd name="T41" fmla="*/ 0 h 1162"/>
                <a:gd name="T42" fmla="*/ 515 w 1265"/>
                <a:gd name="T43" fmla="*/ 0 h 1162"/>
                <a:gd name="T44" fmla="*/ 794 w 1265"/>
                <a:gd name="T45" fmla="*/ 75 h 1162"/>
                <a:gd name="T46" fmla="*/ 977 w 1265"/>
                <a:gd name="T47" fmla="*/ 359 h 1162"/>
                <a:gd name="T48" fmla="*/ 1085 w 1265"/>
                <a:gd name="T49" fmla="*/ 103 h 1162"/>
                <a:gd name="T50" fmla="*/ 1264 w 1265"/>
                <a:gd name="T51" fmla="*/ 142 h 1162"/>
                <a:gd name="T52" fmla="*/ 1158 w 1265"/>
                <a:gd name="T53" fmla="*/ 712 h 1162"/>
                <a:gd name="T54" fmla="*/ 1158 w 1265"/>
                <a:gd name="T55" fmla="*/ 712 h 1162"/>
                <a:gd name="T56" fmla="*/ 998 w 1265"/>
                <a:gd name="T57" fmla="*/ 844 h 1162"/>
                <a:gd name="T58" fmla="*/ 981 w 1265"/>
                <a:gd name="T59" fmla="*/ 844 h 1162"/>
                <a:gd name="T60" fmla="*/ 795 w 1265"/>
                <a:gd name="T61" fmla="*/ 611 h 1162"/>
                <a:gd name="T62" fmla="*/ 770 w 1265"/>
                <a:gd name="T63" fmla="*/ 827 h 1162"/>
                <a:gd name="T64" fmla="*/ 782 w 1265"/>
                <a:gd name="T65" fmla="*/ 1161 h 1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5" h="1162">
                  <a:moveTo>
                    <a:pt x="11" y="1149"/>
                  </a:moveTo>
                  <a:lnTo>
                    <a:pt x="770" y="1149"/>
                  </a:lnTo>
                  <a:lnTo>
                    <a:pt x="758" y="827"/>
                  </a:lnTo>
                  <a:lnTo>
                    <a:pt x="758" y="827"/>
                  </a:lnTo>
                  <a:lnTo>
                    <a:pt x="786" y="581"/>
                  </a:lnTo>
                  <a:lnTo>
                    <a:pt x="987" y="833"/>
                  </a:lnTo>
                  <a:lnTo>
                    <a:pt x="998" y="833"/>
                  </a:lnTo>
                  <a:lnTo>
                    <a:pt x="998" y="833"/>
                  </a:lnTo>
                  <a:cubicBezTo>
                    <a:pt x="1071" y="833"/>
                    <a:pt x="1132" y="781"/>
                    <a:pt x="1146" y="710"/>
                  </a:cubicBezTo>
                  <a:lnTo>
                    <a:pt x="1250" y="151"/>
                  </a:lnTo>
                  <a:lnTo>
                    <a:pt x="1092" y="117"/>
                  </a:lnTo>
                  <a:lnTo>
                    <a:pt x="980" y="384"/>
                  </a:lnTo>
                  <a:lnTo>
                    <a:pt x="787" y="86"/>
                  </a:lnTo>
                  <a:lnTo>
                    <a:pt x="513" y="12"/>
                  </a:lnTo>
                  <a:lnTo>
                    <a:pt x="316" y="12"/>
                  </a:lnTo>
                  <a:lnTo>
                    <a:pt x="11" y="85"/>
                  </a:lnTo>
                  <a:lnTo>
                    <a:pt x="11" y="1149"/>
                  </a:lnTo>
                  <a:close/>
                  <a:moveTo>
                    <a:pt x="782" y="1161"/>
                  </a:moveTo>
                  <a:lnTo>
                    <a:pt x="0" y="1161"/>
                  </a:lnTo>
                  <a:lnTo>
                    <a:pt x="0" y="75"/>
                  </a:lnTo>
                  <a:lnTo>
                    <a:pt x="315" y="0"/>
                  </a:lnTo>
                  <a:lnTo>
                    <a:pt x="515" y="0"/>
                  </a:lnTo>
                  <a:lnTo>
                    <a:pt x="794" y="75"/>
                  </a:lnTo>
                  <a:lnTo>
                    <a:pt x="977" y="359"/>
                  </a:lnTo>
                  <a:lnTo>
                    <a:pt x="1085" y="103"/>
                  </a:lnTo>
                  <a:lnTo>
                    <a:pt x="1264" y="142"/>
                  </a:lnTo>
                  <a:lnTo>
                    <a:pt x="1158" y="712"/>
                  </a:lnTo>
                  <a:lnTo>
                    <a:pt x="1158" y="712"/>
                  </a:lnTo>
                  <a:cubicBezTo>
                    <a:pt x="1143" y="789"/>
                    <a:pt x="1076" y="844"/>
                    <a:pt x="998" y="844"/>
                  </a:cubicBezTo>
                  <a:lnTo>
                    <a:pt x="981" y="844"/>
                  </a:lnTo>
                  <a:lnTo>
                    <a:pt x="795" y="611"/>
                  </a:lnTo>
                  <a:lnTo>
                    <a:pt x="770" y="827"/>
                  </a:lnTo>
                  <a:lnTo>
                    <a:pt x="782" y="11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01" name="Freeform 454">
              <a:extLst>
                <a:ext uri="{FF2B5EF4-FFF2-40B4-BE49-F238E27FC236}">
                  <a16:creationId xmlns:a16="http://schemas.microsoft.com/office/drawing/2014/main" id="{908F3A57-8E70-1745-3E59-7F49D9A54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0463" y="6404828"/>
              <a:ext cx="818453" cy="499863"/>
            </a:xfrm>
            <a:custGeom>
              <a:avLst/>
              <a:gdLst>
                <a:gd name="T0" fmla="*/ 0 w 657"/>
                <a:gd name="T1" fmla="*/ 182 h 403"/>
                <a:gd name="T2" fmla="*/ 0 w 657"/>
                <a:gd name="T3" fmla="*/ 182 h 403"/>
                <a:gd name="T4" fmla="*/ 128 w 657"/>
                <a:gd name="T5" fmla="*/ 17 h 403"/>
                <a:gd name="T6" fmla="*/ 532 w 657"/>
                <a:gd name="T7" fmla="*/ 0 h 403"/>
                <a:gd name="T8" fmla="*/ 532 w 657"/>
                <a:gd name="T9" fmla="*/ 0 h 403"/>
                <a:gd name="T10" fmla="*/ 656 w 657"/>
                <a:gd name="T11" fmla="*/ 182 h 403"/>
                <a:gd name="T12" fmla="*/ 656 w 657"/>
                <a:gd name="T13" fmla="*/ 182 h 403"/>
                <a:gd name="T14" fmla="*/ 0 w 657"/>
                <a:gd name="T15" fmla="*/ 182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57" h="403">
                  <a:moveTo>
                    <a:pt x="0" y="182"/>
                  </a:moveTo>
                  <a:lnTo>
                    <a:pt x="0" y="182"/>
                  </a:lnTo>
                  <a:cubicBezTo>
                    <a:pt x="102" y="155"/>
                    <a:pt x="128" y="17"/>
                    <a:pt x="128" y="17"/>
                  </a:cubicBezTo>
                  <a:lnTo>
                    <a:pt x="532" y="0"/>
                  </a:lnTo>
                  <a:lnTo>
                    <a:pt x="532" y="0"/>
                  </a:lnTo>
                  <a:cubicBezTo>
                    <a:pt x="548" y="121"/>
                    <a:pt x="656" y="182"/>
                    <a:pt x="656" y="182"/>
                  </a:cubicBezTo>
                  <a:lnTo>
                    <a:pt x="656" y="182"/>
                  </a:lnTo>
                  <a:cubicBezTo>
                    <a:pt x="348" y="402"/>
                    <a:pt x="0" y="182"/>
                    <a:pt x="0" y="18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02" name="Freeform 455">
              <a:extLst>
                <a:ext uri="{FF2B5EF4-FFF2-40B4-BE49-F238E27FC236}">
                  <a16:creationId xmlns:a16="http://schemas.microsoft.com/office/drawing/2014/main" id="{C9B9EC00-84F8-9110-B3B4-135BBA2E1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7084" y="6608069"/>
              <a:ext cx="247183" cy="285636"/>
            </a:xfrm>
            <a:custGeom>
              <a:avLst/>
              <a:gdLst>
                <a:gd name="T0" fmla="*/ 199 w 200"/>
                <a:gd name="T1" fmla="*/ 229 h 230"/>
                <a:gd name="T2" fmla="*/ 0 w 200"/>
                <a:gd name="T3" fmla="*/ 229 h 230"/>
                <a:gd name="T4" fmla="*/ 0 w 200"/>
                <a:gd name="T5" fmla="*/ 0 h 230"/>
                <a:gd name="T6" fmla="*/ 199 w 200"/>
                <a:gd name="T7" fmla="*/ 0 h 230"/>
                <a:gd name="T8" fmla="*/ 199 w 200"/>
                <a:gd name="T9" fmla="*/ 229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0" h="230">
                  <a:moveTo>
                    <a:pt x="199" y="229"/>
                  </a:moveTo>
                  <a:lnTo>
                    <a:pt x="0" y="229"/>
                  </a:lnTo>
                  <a:lnTo>
                    <a:pt x="0" y="0"/>
                  </a:lnTo>
                  <a:lnTo>
                    <a:pt x="199" y="0"/>
                  </a:lnTo>
                  <a:lnTo>
                    <a:pt x="199" y="229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03" name="Freeform 456">
              <a:extLst>
                <a:ext uri="{FF2B5EF4-FFF2-40B4-BE49-F238E27FC236}">
                  <a16:creationId xmlns:a16="http://schemas.microsoft.com/office/drawing/2014/main" id="{6456BD34-F5FC-95F5-363F-1F0337248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7084" y="6608069"/>
              <a:ext cx="247183" cy="131831"/>
            </a:xfrm>
            <a:custGeom>
              <a:avLst/>
              <a:gdLst>
                <a:gd name="T0" fmla="*/ 199 w 200"/>
                <a:gd name="T1" fmla="*/ 87 h 106"/>
                <a:gd name="T2" fmla="*/ 197 w 200"/>
                <a:gd name="T3" fmla="*/ 87 h 106"/>
                <a:gd name="T4" fmla="*/ 197 w 200"/>
                <a:gd name="T5" fmla="*/ 87 h 106"/>
                <a:gd name="T6" fmla="*/ 1 w 200"/>
                <a:gd name="T7" fmla="*/ 87 h 106"/>
                <a:gd name="T8" fmla="*/ 0 w 200"/>
                <a:gd name="T9" fmla="*/ 87 h 106"/>
                <a:gd name="T10" fmla="*/ 0 w 200"/>
                <a:gd name="T11" fmla="*/ 0 h 106"/>
                <a:gd name="T12" fmla="*/ 199 w 200"/>
                <a:gd name="T13" fmla="*/ 0 h 106"/>
                <a:gd name="T14" fmla="*/ 199 w 200"/>
                <a:gd name="T15" fmla="*/ 87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0" h="106">
                  <a:moveTo>
                    <a:pt x="199" y="87"/>
                  </a:moveTo>
                  <a:lnTo>
                    <a:pt x="197" y="87"/>
                  </a:lnTo>
                  <a:lnTo>
                    <a:pt x="197" y="87"/>
                  </a:lnTo>
                  <a:cubicBezTo>
                    <a:pt x="133" y="105"/>
                    <a:pt x="66" y="105"/>
                    <a:pt x="1" y="87"/>
                  </a:cubicBezTo>
                  <a:lnTo>
                    <a:pt x="0" y="87"/>
                  </a:lnTo>
                  <a:lnTo>
                    <a:pt x="0" y="0"/>
                  </a:lnTo>
                  <a:lnTo>
                    <a:pt x="199" y="0"/>
                  </a:lnTo>
                  <a:lnTo>
                    <a:pt x="199" y="87"/>
                  </a:lnTo>
                </a:path>
              </a:pathLst>
            </a:custGeom>
            <a:solidFill>
              <a:srgbClr val="FD5E3E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04" name="Freeform 457">
              <a:extLst>
                <a:ext uri="{FF2B5EF4-FFF2-40B4-BE49-F238E27FC236}">
                  <a16:creationId xmlns:a16="http://schemas.microsoft.com/office/drawing/2014/main" id="{96C3E8CA-4736-987B-1724-6DDAF38A6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1022" y="6910184"/>
              <a:ext cx="1082118" cy="1180995"/>
            </a:xfrm>
            <a:custGeom>
              <a:avLst/>
              <a:gdLst>
                <a:gd name="T0" fmla="*/ 285 w 867"/>
                <a:gd name="T1" fmla="*/ 0 h 949"/>
                <a:gd name="T2" fmla="*/ 104 w 867"/>
                <a:gd name="T3" fmla="*/ 314 h 949"/>
                <a:gd name="T4" fmla="*/ 104 w 867"/>
                <a:gd name="T5" fmla="*/ 314 h 949"/>
                <a:gd name="T6" fmla="*/ 5 w 867"/>
                <a:gd name="T7" fmla="*/ 714 h 949"/>
                <a:gd name="T8" fmla="*/ 5 w 867"/>
                <a:gd name="T9" fmla="*/ 714 h 949"/>
                <a:gd name="T10" fmla="*/ 866 w 867"/>
                <a:gd name="T11" fmla="*/ 784 h 949"/>
                <a:gd name="T12" fmla="*/ 825 w 867"/>
                <a:gd name="T13" fmla="*/ 634 h 949"/>
                <a:gd name="T14" fmla="*/ 825 w 867"/>
                <a:gd name="T15" fmla="*/ 634 h 949"/>
                <a:gd name="T16" fmla="*/ 285 w 867"/>
                <a:gd name="T17" fmla="*/ 552 h 949"/>
                <a:gd name="T18" fmla="*/ 285 w 867"/>
                <a:gd name="T19" fmla="*/ 0 h 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67" h="949">
                  <a:moveTo>
                    <a:pt x="285" y="0"/>
                  </a:moveTo>
                  <a:lnTo>
                    <a:pt x="104" y="314"/>
                  </a:lnTo>
                  <a:lnTo>
                    <a:pt x="104" y="314"/>
                  </a:lnTo>
                  <a:cubicBezTo>
                    <a:pt x="34" y="436"/>
                    <a:pt x="0" y="575"/>
                    <a:pt x="5" y="714"/>
                  </a:cubicBezTo>
                  <a:lnTo>
                    <a:pt x="5" y="714"/>
                  </a:lnTo>
                  <a:cubicBezTo>
                    <a:pt x="5" y="714"/>
                    <a:pt x="305" y="948"/>
                    <a:pt x="866" y="784"/>
                  </a:cubicBezTo>
                  <a:lnTo>
                    <a:pt x="825" y="634"/>
                  </a:lnTo>
                  <a:lnTo>
                    <a:pt x="825" y="634"/>
                  </a:lnTo>
                  <a:cubicBezTo>
                    <a:pt x="825" y="634"/>
                    <a:pt x="567" y="723"/>
                    <a:pt x="285" y="552"/>
                  </a:cubicBezTo>
                  <a:lnTo>
                    <a:pt x="285" y="0"/>
                  </a:lnTo>
                </a:path>
              </a:pathLst>
            </a:custGeom>
            <a:solidFill>
              <a:srgbClr val="FD5E3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05" name="Freeform 458">
              <a:extLst>
                <a:ext uri="{FF2B5EF4-FFF2-40B4-BE49-F238E27FC236}">
                  <a16:creationId xmlns:a16="http://schemas.microsoft.com/office/drawing/2014/main" id="{D871330E-618D-E685-C91C-10084D53B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706" y="7541878"/>
              <a:ext cx="384509" cy="335072"/>
            </a:xfrm>
            <a:custGeom>
              <a:avLst/>
              <a:gdLst>
                <a:gd name="T0" fmla="*/ 0 w 307"/>
                <a:gd name="T1" fmla="*/ 139 h 267"/>
                <a:gd name="T2" fmla="*/ 24 w 307"/>
                <a:gd name="T3" fmla="*/ 128 h 267"/>
                <a:gd name="T4" fmla="*/ 35 w 307"/>
                <a:gd name="T5" fmla="*/ 90 h 267"/>
                <a:gd name="T6" fmla="*/ 130 w 307"/>
                <a:gd name="T7" fmla="*/ 0 h 267"/>
                <a:gd name="T8" fmla="*/ 130 w 307"/>
                <a:gd name="T9" fmla="*/ 0 h 267"/>
                <a:gd name="T10" fmla="*/ 135 w 307"/>
                <a:gd name="T11" fmla="*/ 47 h 267"/>
                <a:gd name="T12" fmla="*/ 105 w 307"/>
                <a:gd name="T13" fmla="*/ 102 h 267"/>
                <a:gd name="T14" fmla="*/ 180 w 307"/>
                <a:gd name="T15" fmla="*/ 83 h 267"/>
                <a:gd name="T16" fmla="*/ 217 w 307"/>
                <a:gd name="T17" fmla="*/ 60 h 267"/>
                <a:gd name="T18" fmla="*/ 217 w 307"/>
                <a:gd name="T19" fmla="*/ 60 h 267"/>
                <a:gd name="T20" fmla="*/ 263 w 307"/>
                <a:gd name="T21" fmla="*/ 53 h 267"/>
                <a:gd name="T22" fmla="*/ 263 w 307"/>
                <a:gd name="T23" fmla="*/ 53 h 267"/>
                <a:gd name="T24" fmla="*/ 271 w 307"/>
                <a:gd name="T25" fmla="*/ 58 h 267"/>
                <a:gd name="T26" fmla="*/ 224 w 307"/>
                <a:gd name="T27" fmla="*/ 107 h 267"/>
                <a:gd name="T28" fmla="*/ 255 w 307"/>
                <a:gd name="T29" fmla="*/ 85 h 267"/>
                <a:gd name="T30" fmla="*/ 255 w 307"/>
                <a:gd name="T31" fmla="*/ 85 h 267"/>
                <a:gd name="T32" fmla="*/ 289 w 307"/>
                <a:gd name="T33" fmla="*/ 77 h 267"/>
                <a:gd name="T34" fmla="*/ 289 w 307"/>
                <a:gd name="T35" fmla="*/ 77 h 267"/>
                <a:gd name="T36" fmla="*/ 300 w 307"/>
                <a:gd name="T37" fmla="*/ 84 h 267"/>
                <a:gd name="T38" fmla="*/ 245 w 307"/>
                <a:gd name="T39" fmla="*/ 146 h 267"/>
                <a:gd name="T40" fmla="*/ 267 w 307"/>
                <a:gd name="T41" fmla="*/ 125 h 267"/>
                <a:gd name="T42" fmla="*/ 267 w 307"/>
                <a:gd name="T43" fmla="*/ 125 h 267"/>
                <a:gd name="T44" fmla="*/ 301 w 307"/>
                <a:gd name="T45" fmla="*/ 122 h 267"/>
                <a:gd name="T46" fmla="*/ 301 w 307"/>
                <a:gd name="T47" fmla="*/ 122 h 267"/>
                <a:gd name="T48" fmla="*/ 303 w 307"/>
                <a:gd name="T49" fmla="*/ 124 h 267"/>
                <a:gd name="T50" fmla="*/ 303 w 307"/>
                <a:gd name="T51" fmla="*/ 124 h 267"/>
                <a:gd name="T52" fmla="*/ 303 w 307"/>
                <a:gd name="T53" fmla="*/ 140 h 267"/>
                <a:gd name="T54" fmla="*/ 278 w 307"/>
                <a:gd name="T55" fmla="*/ 175 h 267"/>
                <a:gd name="T56" fmla="*/ 278 w 307"/>
                <a:gd name="T57" fmla="*/ 175 h 267"/>
                <a:gd name="T58" fmla="*/ 302 w 307"/>
                <a:gd name="T59" fmla="*/ 189 h 267"/>
                <a:gd name="T60" fmla="*/ 302 w 307"/>
                <a:gd name="T61" fmla="*/ 191 h 267"/>
                <a:gd name="T62" fmla="*/ 302 w 307"/>
                <a:gd name="T63" fmla="*/ 191 h 267"/>
                <a:gd name="T64" fmla="*/ 299 w 307"/>
                <a:gd name="T65" fmla="*/ 203 h 267"/>
                <a:gd name="T66" fmla="*/ 259 w 307"/>
                <a:gd name="T67" fmla="*/ 234 h 267"/>
                <a:gd name="T68" fmla="*/ 200 w 307"/>
                <a:gd name="T69" fmla="*/ 260 h 267"/>
                <a:gd name="T70" fmla="*/ 35 w 307"/>
                <a:gd name="T71" fmla="*/ 266 h 267"/>
                <a:gd name="T72" fmla="*/ 0 w 307"/>
                <a:gd name="T73" fmla="*/ 139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07" h="267">
                  <a:moveTo>
                    <a:pt x="0" y="139"/>
                  </a:moveTo>
                  <a:lnTo>
                    <a:pt x="24" y="128"/>
                  </a:lnTo>
                  <a:lnTo>
                    <a:pt x="35" y="90"/>
                  </a:lnTo>
                  <a:lnTo>
                    <a:pt x="130" y="0"/>
                  </a:lnTo>
                  <a:lnTo>
                    <a:pt x="130" y="0"/>
                  </a:lnTo>
                  <a:cubicBezTo>
                    <a:pt x="130" y="0"/>
                    <a:pt x="149" y="14"/>
                    <a:pt x="135" y="47"/>
                  </a:cubicBezTo>
                  <a:lnTo>
                    <a:pt x="105" y="102"/>
                  </a:lnTo>
                  <a:lnTo>
                    <a:pt x="180" y="83"/>
                  </a:lnTo>
                  <a:lnTo>
                    <a:pt x="217" y="60"/>
                  </a:lnTo>
                  <a:lnTo>
                    <a:pt x="217" y="60"/>
                  </a:lnTo>
                  <a:cubicBezTo>
                    <a:pt x="231" y="52"/>
                    <a:pt x="247" y="49"/>
                    <a:pt x="263" y="53"/>
                  </a:cubicBezTo>
                  <a:lnTo>
                    <a:pt x="263" y="53"/>
                  </a:lnTo>
                  <a:cubicBezTo>
                    <a:pt x="267" y="54"/>
                    <a:pt x="271" y="56"/>
                    <a:pt x="271" y="58"/>
                  </a:cubicBezTo>
                  <a:lnTo>
                    <a:pt x="224" y="107"/>
                  </a:lnTo>
                  <a:lnTo>
                    <a:pt x="255" y="85"/>
                  </a:lnTo>
                  <a:lnTo>
                    <a:pt x="255" y="85"/>
                  </a:lnTo>
                  <a:cubicBezTo>
                    <a:pt x="265" y="78"/>
                    <a:pt x="277" y="75"/>
                    <a:pt x="289" y="77"/>
                  </a:cubicBezTo>
                  <a:lnTo>
                    <a:pt x="289" y="77"/>
                  </a:lnTo>
                  <a:cubicBezTo>
                    <a:pt x="294" y="77"/>
                    <a:pt x="299" y="82"/>
                    <a:pt x="300" y="84"/>
                  </a:cubicBezTo>
                  <a:lnTo>
                    <a:pt x="245" y="146"/>
                  </a:lnTo>
                  <a:lnTo>
                    <a:pt x="267" y="125"/>
                  </a:lnTo>
                  <a:lnTo>
                    <a:pt x="267" y="125"/>
                  </a:lnTo>
                  <a:cubicBezTo>
                    <a:pt x="276" y="117"/>
                    <a:pt x="291" y="115"/>
                    <a:pt x="301" y="122"/>
                  </a:cubicBezTo>
                  <a:lnTo>
                    <a:pt x="301" y="122"/>
                  </a:lnTo>
                  <a:cubicBezTo>
                    <a:pt x="302" y="122"/>
                    <a:pt x="302" y="123"/>
                    <a:pt x="303" y="124"/>
                  </a:cubicBezTo>
                  <a:lnTo>
                    <a:pt x="303" y="124"/>
                  </a:lnTo>
                  <a:cubicBezTo>
                    <a:pt x="306" y="129"/>
                    <a:pt x="306" y="135"/>
                    <a:pt x="303" y="140"/>
                  </a:cubicBezTo>
                  <a:lnTo>
                    <a:pt x="278" y="175"/>
                  </a:lnTo>
                  <a:lnTo>
                    <a:pt x="278" y="175"/>
                  </a:lnTo>
                  <a:cubicBezTo>
                    <a:pt x="288" y="176"/>
                    <a:pt x="296" y="181"/>
                    <a:pt x="302" y="189"/>
                  </a:cubicBezTo>
                  <a:lnTo>
                    <a:pt x="302" y="191"/>
                  </a:lnTo>
                  <a:lnTo>
                    <a:pt x="302" y="191"/>
                  </a:lnTo>
                  <a:cubicBezTo>
                    <a:pt x="305" y="195"/>
                    <a:pt x="304" y="202"/>
                    <a:pt x="299" y="203"/>
                  </a:cubicBezTo>
                  <a:lnTo>
                    <a:pt x="259" y="234"/>
                  </a:lnTo>
                  <a:lnTo>
                    <a:pt x="200" y="260"/>
                  </a:lnTo>
                  <a:lnTo>
                    <a:pt x="35" y="266"/>
                  </a:lnTo>
                  <a:lnTo>
                    <a:pt x="0" y="139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06" name="Freeform 459">
              <a:extLst>
                <a:ext uri="{FF2B5EF4-FFF2-40B4-BE49-F238E27FC236}">
                  <a16:creationId xmlns:a16="http://schemas.microsoft.com/office/drawing/2014/main" id="{50DEE98E-9E7F-F99A-C9AD-232816B022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7368" y="6542152"/>
              <a:ext cx="225214" cy="719580"/>
            </a:xfrm>
            <a:custGeom>
              <a:avLst/>
              <a:gdLst>
                <a:gd name="T0" fmla="*/ 83 w 183"/>
                <a:gd name="T1" fmla="*/ 576 h 577"/>
                <a:gd name="T2" fmla="*/ 0 w 183"/>
                <a:gd name="T3" fmla="*/ 562 h 577"/>
                <a:gd name="T4" fmla="*/ 99 w 183"/>
                <a:gd name="T5" fmla="*/ 0 h 577"/>
                <a:gd name="T6" fmla="*/ 182 w 183"/>
                <a:gd name="T7" fmla="*/ 15 h 577"/>
                <a:gd name="T8" fmla="*/ 83 w 183"/>
                <a:gd name="T9" fmla="*/ 576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3" h="577">
                  <a:moveTo>
                    <a:pt x="83" y="576"/>
                  </a:moveTo>
                  <a:lnTo>
                    <a:pt x="0" y="562"/>
                  </a:lnTo>
                  <a:lnTo>
                    <a:pt x="99" y="0"/>
                  </a:lnTo>
                  <a:lnTo>
                    <a:pt x="182" y="15"/>
                  </a:lnTo>
                  <a:lnTo>
                    <a:pt x="83" y="57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07" name="Freeform 460">
              <a:extLst>
                <a:ext uri="{FF2B5EF4-FFF2-40B4-BE49-F238E27FC236}">
                  <a16:creationId xmlns:a16="http://schemas.microsoft.com/office/drawing/2014/main" id="{102BC547-564A-9607-25D9-4750DAFA6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3285" y="5817079"/>
              <a:ext cx="1126061" cy="856906"/>
            </a:xfrm>
            <a:custGeom>
              <a:avLst/>
              <a:gdLst>
                <a:gd name="T0" fmla="*/ 808 w 905"/>
                <a:gd name="T1" fmla="*/ 688 h 689"/>
                <a:gd name="T2" fmla="*/ 0 w 905"/>
                <a:gd name="T3" fmla="*/ 545 h 689"/>
                <a:gd name="T4" fmla="*/ 96 w 905"/>
                <a:gd name="T5" fmla="*/ 0 h 689"/>
                <a:gd name="T6" fmla="*/ 904 w 905"/>
                <a:gd name="T7" fmla="*/ 142 h 689"/>
                <a:gd name="T8" fmla="*/ 808 w 905"/>
                <a:gd name="T9" fmla="*/ 688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5" h="689">
                  <a:moveTo>
                    <a:pt x="808" y="688"/>
                  </a:moveTo>
                  <a:lnTo>
                    <a:pt x="0" y="545"/>
                  </a:lnTo>
                  <a:lnTo>
                    <a:pt x="96" y="0"/>
                  </a:lnTo>
                  <a:lnTo>
                    <a:pt x="904" y="142"/>
                  </a:lnTo>
                  <a:lnTo>
                    <a:pt x="808" y="688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08" name="Freeform 461">
              <a:extLst>
                <a:ext uri="{FF2B5EF4-FFF2-40B4-BE49-F238E27FC236}">
                  <a16:creationId xmlns:a16="http://schemas.microsoft.com/office/drawing/2014/main" id="{CC51D3FF-09A1-DC56-4D4E-6CE3033C4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491" y="8250472"/>
              <a:ext cx="142818" cy="648173"/>
            </a:xfrm>
            <a:custGeom>
              <a:avLst/>
              <a:gdLst>
                <a:gd name="T0" fmla="*/ 34 w 113"/>
                <a:gd name="T1" fmla="*/ 518 h 519"/>
                <a:gd name="T2" fmla="*/ 0 w 113"/>
                <a:gd name="T3" fmla="*/ 518 h 519"/>
                <a:gd name="T4" fmla="*/ 0 w 113"/>
                <a:gd name="T5" fmla="*/ 0 h 519"/>
                <a:gd name="T6" fmla="*/ 112 w 113"/>
                <a:gd name="T7" fmla="*/ 0 h 519"/>
                <a:gd name="T8" fmla="*/ 112 w 113"/>
                <a:gd name="T9" fmla="*/ 440 h 519"/>
                <a:gd name="T10" fmla="*/ 112 w 113"/>
                <a:gd name="T11" fmla="*/ 440 h 519"/>
                <a:gd name="T12" fmla="*/ 34 w 113"/>
                <a:gd name="T13" fmla="*/ 518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519">
                  <a:moveTo>
                    <a:pt x="34" y="518"/>
                  </a:moveTo>
                  <a:lnTo>
                    <a:pt x="0" y="518"/>
                  </a:lnTo>
                  <a:lnTo>
                    <a:pt x="0" y="0"/>
                  </a:lnTo>
                  <a:lnTo>
                    <a:pt x="112" y="0"/>
                  </a:lnTo>
                  <a:lnTo>
                    <a:pt x="112" y="440"/>
                  </a:lnTo>
                  <a:lnTo>
                    <a:pt x="112" y="440"/>
                  </a:lnTo>
                  <a:cubicBezTo>
                    <a:pt x="112" y="483"/>
                    <a:pt x="77" y="518"/>
                    <a:pt x="34" y="518"/>
                  </a:cubicBezTo>
                </a:path>
              </a:pathLst>
            </a:custGeom>
            <a:solidFill>
              <a:srgbClr val="1C2E62">
                <a:alpha val="5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09" name="Freeform 462">
              <a:extLst>
                <a:ext uri="{FF2B5EF4-FFF2-40B4-BE49-F238E27FC236}">
                  <a16:creationId xmlns:a16="http://schemas.microsoft.com/office/drawing/2014/main" id="{FF35910C-9E53-19BE-5218-FB9E39C3E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1022" y="6910184"/>
              <a:ext cx="1082118" cy="1180995"/>
            </a:xfrm>
            <a:custGeom>
              <a:avLst/>
              <a:gdLst>
                <a:gd name="T0" fmla="*/ 285 w 867"/>
                <a:gd name="T1" fmla="*/ 0 h 949"/>
                <a:gd name="T2" fmla="*/ 104 w 867"/>
                <a:gd name="T3" fmla="*/ 314 h 949"/>
                <a:gd name="T4" fmla="*/ 104 w 867"/>
                <a:gd name="T5" fmla="*/ 314 h 949"/>
                <a:gd name="T6" fmla="*/ 5 w 867"/>
                <a:gd name="T7" fmla="*/ 714 h 949"/>
                <a:gd name="T8" fmla="*/ 5 w 867"/>
                <a:gd name="T9" fmla="*/ 714 h 949"/>
                <a:gd name="T10" fmla="*/ 866 w 867"/>
                <a:gd name="T11" fmla="*/ 784 h 949"/>
                <a:gd name="T12" fmla="*/ 825 w 867"/>
                <a:gd name="T13" fmla="*/ 634 h 949"/>
                <a:gd name="T14" fmla="*/ 825 w 867"/>
                <a:gd name="T15" fmla="*/ 634 h 949"/>
                <a:gd name="T16" fmla="*/ 285 w 867"/>
                <a:gd name="T17" fmla="*/ 552 h 949"/>
                <a:gd name="T18" fmla="*/ 285 w 867"/>
                <a:gd name="T19" fmla="*/ 0 h 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67" h="949">
                  <a:moveTo>
                    <a:pt x="285" y="0"/>
                  </a:moveTo>
                  <a:lnTo>
                    <a:pt x="104" y="314"/>
                  </a:lnTo>
                  <a:lnTo>
                    <a:pt x="104" y="314"/>
                  </a:lnTo>
                  <a:cubicBezTo>
                    <a:pt x="34" y="436"/>
                    <a:pt x="0" y="575"/>
                    <a:pt x="5" y="714"/>
                  </a:cubicBezTo>
                  <a:lnTo>
                    <a:pt x="5" y="714"/>
                  </a:lnTo>
                  <a:cubicBezTo>
                    <a:pt x="5" y="714"/>
                    <a:pt x="305" y="948"/>
                    <a:pt x="866" y="784"/>
                  </a:cubicBezTo>
                  <a:lnTo>
                    <a:pt x="825" y="634"/>
                  </a:lnTo>
                  <a:lnTo>
                    <a:pt x="825" y="634"/>
                  </a:lnTo>
                  <a:cubicBezTo>
                    <a:pt x="825" y="634"/>
                    <a:pt x="567" y="723"/>
                    <a:pt x="285" y="552"/>
                  </a:cubicBezTo>
                  <a:lnTo>
                    <a:pt x="285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10" name="Freeform 463">
              <a:extLst>
                <a:ext uri="{FF2B5EF4-FFF2-40B4-BE49-F238E27FC236}">
                  <a16:creationId xmlns:a16="http://schemas.microsoft.com/office/drawing/2014/main" id="{5188FE21-63DA-3FA0-8D17-47DD7CBE6C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320" y="6091728"/>
              <a:ext cx="615215" cy="587747"/>
            </a:xfrm>
            <a:custGeom>
              <a:avLst/>
              <a:gdLst>
                <a:gd name="T0" fmla="*/ 480 w 496"/>
                <a:gd name="T1" fmla="*/ 200 h 472"/>
                <a:gd name="T2" fmla="*/ 480 w 496"/>
                <a:gd name="T3" fmla="*/ 200 h 472"/>
                <a:gd name="T4" fmla="*/ 449 w 496"/>
                <a:gd name="T5" fmla="*/ 204 h 472"/>
                <a:gd name="T6" fmla="*/ 449 w 496"/>
                <a:gd name="T7" fmla="*/ 204 h 472"/>
                <a:gd name="T8" fmla="*/ 449 w 496"/>
                <a:gd name="T9" fmla="*/ 192 h 472"/>
                <a:gd name="T10" fmla="*/ 449 w 496"/>
                <a:gd name="T11" fmla="*/ 192 h 472"/>
                <a:gd name="T12" fmla="*/ 240 w 496"/>
                <a:gd name="T13" fmla="*/ 0 h 472"/>
                <a:gd name="T14" fmla="*/ 240 w 496"/>
                <a:gd name="T15" fmla="*/ 0 h 472"/>
                <a:gd name="T16" fmla="*/ 31 w 496"/>
                <a:gd name="T17" fmla="*/ 192 h 472"/>
                <a:gd name="T18" fmla="*/ 31 w 496"/>
                <a:gd name="T19" fmla="*/ 192 h 472"/>
                <a:gd name="T20" fmla="*/ 31 w 496"/>
                <a:gd name="T21" fmla="*/ 197 h 472"/>
                <a:gd name="T22" fmla="*/ 31 w 496"/>
                <a:gd name="T23" fmla="*/ 197 h 472"/>
                <a:gd name="T24" fmla="*/ 14 w 496"/>
                <a:gd name="T25" fmla="*/ 200 h 472"/>
                <a:gd name="T26" fmla="*/ 14 w 496"/>
                <a:gd name="T27" fmla="*/ 200 h 472"/>
                <a:gd name="T28" fmla="*/ 12 w 496"/>
                <a:gd name="T29" fmla="*/ 251 h 472"/>
                <a:gd name="T30" fmla="*/ 12 w 496"/>
                <a:gd name="T31" fmla="*/ 251 h 472"/>
                <a:gd name="T32" fmla="*/ 42 w 496"/>
                <a:gd name="T33" fmla="*/ 273 h 472"/>
                <a:gd name="T34" fmla="*/ 42 w 496"/>
                <a:gd name="T35" fmla="*/ 273 h 472"/>
                <a:gd name="T36" fmla="*/ 240 w 496"/>
                <a:gd name="T37" fmla="*/ 471 h 472"/>
                <a:gd name="T38" fmla="*/ 240 w 496"/>
                <a:gd name="T39" fmla="*/ 471 h 472"/>
                <a:gd name="T40" fmla="*/ 438 w 496"/>
                <a:gd name="T41" fmla="*/ 272 h 472"/>
                <a:gd name="T42" fmla="*/ 438 w 496"/>
                <a:gd name="T43" fmla="*/ 272 h 472"/>
                <a:gd name="T44" fmla="*/ 483 w 496"/>
                <a:gd name="T45" fmla="*/ 251 h 472"/>
                <a:gd name="T46" fmla="*/ 483 w 496"/>
                <a:gd name="T47" fmla="*/ 251 h 472"/>
                <a:gd name="T48" fmla="*/ 480 w 496"/>
                <a:gd name="T49" fmla="*/ 200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96" h="472">
                  <a:moveTo>
                    <a:pt x="480" y="200"/>
                  </a:moveTo>
                  <a:lnTo>
                    <a:pt x="480" y="200"/>
                  </a:lnTo>
                  <a:cubicBezTo>
                    <a:pt x="472" y="194"/>
                    <a:pt x="460" y="197"/>
                    <a:pt x="449" y="204"/>
                  </a:cubicBezTo>
                  <a:lnTo>
                    <a:pt x="449" y="204"/>
                  </a:lnTo>
                  <a:cubicBezTo>
                    <a:pt x="449" y="200"/>
                    <a:pt x="449" y="196"/>
                    <a:pt x="449" y="192"/>
                  </a:cubicBezTo>
                  <a:lnTo>
                    <a:pt x="449" y="192"/>
                  </a:lnTo>
                  <a:cubicBezTo>
                    <a:pt x="449" y="62"/>
                    <a:pt x="356" y="0"/>
                    <a:pt x="240" y="0"/>
                  </a:cubicBezTo>
                  <a:lnTo>
                    <a:pt x="240" y="0"/>
                  </a:lnTo>
                  <a:cubicBezTo>
                    <a:pt x="125" y="0"/>
                    <a:pt x="31" y="62"/>
                    <a:pt x="31" y="192"/>
                  </a:cubicBezTo>
                  <a:lnTo>
                    <a:pt x="31" y="192"/>
                  </a:lnTo>
                  <a:cubicBezTo>
                    <a:pt x="31" y="194"/>
                    <a:pt x="31" y="196"/>
                    <a:pt x="31" y="197"/>
                  </a:cubicBezTo>
                  <a:lnTo>
                    <a:pt x="31" y="197"/>
                  </a:lnTo>
                  <a:cubicBezTo>
                    <a:pt x="25" y="196"/>
                    <a:pt x="19" y="197"/>
                    <a:pt x="14" y="200"/>
                  </a:cubicBezTo>
                  <a:lnTo>
                    <a:pt x="14" y="200"/>
                  </a:lnTo>
                  <a:cubicBezTo>
                    <a:pt x="1" y="208"/>
                    <a:pt x="0" y="231"/>
                    <a:pt x="12" y="251"/>
                  </a:cubicBezTo>
                  <a:lnTo>
                    <a:pt x="12" y="251"/>
                  </a:lnTo>
                  <a:cubicBezTo>
                    <a:pt x="20" y="263"/>
                    <a:pt x="31" y="271"/>
                    <a:pt x="42" y="273"/>
                  </a:cubicBezTo>
                  <a:lnTo>
                    <a:pt x="42" y="273"/>
                  </a:lnTo>
                  <a:cubicBezTo>
                    <a:pt x="71" y="377"/>
                    <a:pt x="148" y="471"/>
                    <a:pt x="240" y="471"/>
                  </a:cubicBezTo>
                  <a:lnTo>
                    <a:pt x="240" y="471"/>
                  </a:lnTo>
                  <a:cubicBezTo>
                    <a:pt x="332" y="471"/>
                    <a:pt x="410" y="377"/>
                    <a:pt x="438" y="272"/>
                  </a:cubicBezTo>
                  <a:lnTo>
                    <a:pt x="438" y="272"/>
                  </a:lnTo>
                  <a:cubicBezTo>
                    <a:pt x="451" y="278"/>
                    <a:pt x="471" y="269"/>
                    <a:pt x="483" y="251"/>
                  </a:cubicBezTo>
                  <a:lnTo>
                    <a:pt x="483" y="251"/>
                  </a:lnTo>
                  <a:cubicBezTo>
                    <a:pt x="495" y="231"/>
                    <a:pt x="494" y="208"/>
                    <a:pt x="480" y="200"/>
                  </a:cubicBez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11" name="Freeform 464">
              <a:extLst>
                <a:ext uri="{FF2B5EF4-FFF2-40B4-BE49-F238E27FC236}">
                  <a16:creationId xmlns:a16="http://schemas.microsoft.com/office/drawing/2014/main" id="{C37BD81E-2211-4EDC-9837-7287050DC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3711" y="6652012"/>
              <a:ext cx="225210" cy="285636"/>
            </a:xfrm>
            <a:custGeom>
              <a:avLst/>
              <a:gdLst>
                <a:gd name="T0" fmla="*/ 77 w 181"/>
                <a:gd name="T1" fmla="*/ 230 h 231"/>
                <a:gd name="T2" fmla="*/ 145 w 181"/>
                <a:gd name="T3" fmla="*/ 224 h 231"/>
                <a:gd name="T4" fmla="*/ 155 w 181"/>
                <a:gd name="T5" fmla="*/ 209 h 231"/>
                <a:gd name="T6" fmla="*/ 155 w 181"/>
                <a:gd name="T7" fmla="*/ 209 h 231"/>
                <a:gd name="T8" fmla="*/ 147 w 181"/>
                <a:gd name="T9" fmla="*/ 178 h 231"/>
                <a:gd name="T10" fmla="*/ 158 w 181"/>
                <a:gd name="T11" fmla="*/ 166 h 231"/>
                <a:gd name="T12" fmla="*/ 158 w 181"/>
                <a:gd name="T13" fmla="*/ 166 h 231"/>
                <a:gd name="T14" fmla="*/ 152 w 181"/>
                <a:gd name="T15" fmla="*/ 121 h 231"/>
                <a:gd name="T16" fmla="*/ 171 w 181"/>
                <a:gd name="T17" fmla="*/ 100 h 231"/>
                <a:gd name="T18" fmla="*/ 171 w 181"/>
                <a:gd name="T19" fmla="*/ 100 h 231"/>
                <a:gd name="T20" fmla="*/ 170 w 181"/>
                <a:gd name="T21" fmla="*/ 70 h 231"/>
                <a:gd name="T22" fmla="*/ 156 w 181"/>
                <a:gd name="T23" fmla="*/ 57 h 231"/>
                <a:gd name="T24" fmla="*/ 170 w 181"/>
                <a:gd name="T25" fmla="*/ 40 h 231"/>
                <a:gd name="T26" fmla="*/ 170 w 181"/>
                <a:gd name="T27" fmla="*/ 40 h 231"/>
                <a:gd name="T28" fmla="*/ 169 w 181"/>
                <a:gd name="T29" fmla="*/ 10 h 231"/>
                <a:gd name="T30" fmla="*/ 169 w 181"/>
                <a:gd name="T31" fmla="*/ 10 h 231"/>
                <a:gd name="T32" fmla="*/ 138 w 181"/>
                <a:gd name="T33" fmla="*/ 1 h 231"/>
                <a:gd name="T34" fmla="*/ 87 w 181"/>
                <a:gd name="T35" fmla="*/ 9 h 231"/>
                <a:gd name="T36" fmla="*/ 22 w 181"/>
                <a:gd name="T37" fmla="*/ 32 h 231"/>
                <a:gd name="T38" fmla="*/ 22 w 181"/>
                <a:gd name="T39" fmla="*/ 32 h 231"/>
                <a:gd name="T40" fmla="*/ 34 w 181"/>
                <a:gd name="T41" fmla="*/ 57 h 231"/>
                <a:gd name="T42" fmla="*/ 38 w 181"/>
                <a:gd name="T43" fmla="*/ 59 h 231"/>
                <a:gd name="T44" fmla="*/ 11 w 181"/>
                <a:gd name="T45" fmla="*/ 75 h 231"/>
                <a:gd name="T46" fmla="*/ 8 w 181"/>
                <a:gd name="T47" fmla="*/ 83 h 231"/>
                <a:gd name="T48" fmla="*/ 8 w 181"/>
                <a:gd name="T49" fmla="*/ 83 h 231"/>
                <a:gd name="T50" fmla="*/ 27 w 181"/>
                <a:gd name="T51" fmla="*/ 111 h 231"/>
                <a:gd name="T52" fmla="*/ 30 w 181"/>
                <a:gd name="T53" fmla="*/ 111 h 231"/>
                <a:gd name="T54" fmla="*/ 3 w 181"/>
                <a:gd name="T55" fmla="*/ 137 h 231"/>
                <a:gd name="T56" fmla="*/ 3 w 181"/>
                <a:gd name="T57" fmla="*/ 140 h 231"/>
                <a:gd name="T58" fmla="*/ 3 w 181"/>
                <a:gd name="T59" fmla="*/ 140 h 231"/>
                <a:gd name="T60" fmla="*/ 28 w 181"/>
                <a:gd name="T61" fmla="*/ 167 h 231"/>
                <a:gd name="T62" fmla="*/ 24 w 181"/>
                <a:gd name="T63" fmla="*/ 170 h 231"/>
                <a:gd name="T64" fmla="*/ 24 w 181"/>
                <a:gd name="T65" fmla="*/ 170 h 231"/>
                <a:gd name="T66" fmla="*/ 24 w 181"/>
                <a:gd name="T67" fmla="*/ 201 h 231"/>
                <a:gd name="T68" fmla="*/ 77 w 181"/>
                <a:gd name="T69" fmla="*/ 23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1" h="231">
                  <a:moveTo>
                    <a:pt x="77" y="230"/>
                  </a:moveTo>
                  <a:lnTo>
                    <a:pt x="145" y="224"/>
                  </a:lnTo>
                  <a:lnTo>
                    <a:pt x="155" y="209"/>
                  </a:lnTo>
                  <a:lnTo>
                    <a:pt x="155" y="209"/>
                  </a:lnTo>
                  <a:cubicBezTo>
                    <a:pt x="163" y="199"/>
                    <a:pt x="159" y="184"/>
                    <a:pt x="147" y="178"/>
                  </a:cubicBezTo>
                  <a:lnTo>
                    <a:pt x="158" y="166"/>
                  </a:lnTo>
                  <a:lnTo>
                    <a:pt x="158" y="166"/>
                  </a:lnTo>
                  <a:cubicBezTo>
                    <a:pt x="169" y="152"/>
                    <a:pt x="166" y="132"/>
                    <a:pt x="152" y="121"/>
                  </a:cubicBezTo>
                  <a:lnTo>
                    <a:pt x="171" y="100"/>
                  </a:lnTo>
                  <a:lnTo>
                    <a:pt x="171" y="100"/>
                  </a:lnTo>
                  <a:cubicBezTo>
                    <a:pt x="180" y="92"/>
                    <a:pt x="179" y="78"/>
                    <a:pt x="170" y="70"/>
                  </a:cubicBezTo>
                  <a:lnTo>
                    <a:pt x="156" y="57"/>
                  </a:lnTo>
                  <a:lnTo>
                    <a:pt x="170" y="40"/>
                  </a:lnTo>
                  <a:lnTo>
                    <a:pt x="170" y="40"/>
                  </a:lnTo>
                  <a:cubicBezTo>
                    <a:pt x="178" y="31"/>
                    <a:pt x="176" y="18"/>
                    <a:pt x="169" y="10"/>
                  </a:cubicBezTo>
                  <a:lnTo>
                    <a:pt x="169" y="10"/>
                  </a:lnTo>
                  <a:cubicBezTo>
                    <a:pt x="160" y="2"/>
                    <a:pt x="149" y="0"/>
                    <a:pt x="138" y="1"/>
                  </a:cubicBezTo>
                  <a:lnTo>
                    <a:pt x="87" y="9"/>
                  </a:lnTo>
                  <a:lnTo>
                    <a:pt x="22" y="32"/>
                  </a:lnTo>
                  <a:lnTo>
                    <a:pt x="22" y="32"/>
                  </a:lnTo>
                  <a:cubicBezTo>
                    <a:pt x="19" y="42"/>
                    <a:pt x="24" y="53"/>
                    <a:pt x="34" y="57"/>
                  </a:cubicBezTo>
                  <a:lnTo>
                    <a:pt x="38" y="59"/>
                  </a:lnTo>
                  <a:lnTo>
                    <a:pt x="11" y="75"/>
                  </a:lnTo>
                  <a:lnTo>
                    <a:pt x="8" y="83"/>
                  </a:lnTo>
                  <a:lnTo>
                    <a:pt x="8" y="83"/>
                  </a:lnTo>
                  <a:cubicBezTo>
                    <a:pt x="4" y="96"/>
                    <a:pt x="13" y="110"/>
                    <a:pt x="27" y="111"/>
                  </a:cubicBezTo>
                  <a:lnTo>
                    <a:pt x="30" y="111"/>
                  </a:lnTo>
                  <a:lnTo>
                    <a:pt x="3" y="137"/>
                  </a:lnTo>
                  <a:lnTo>
                    <a:pt x="3" y="140"/>
                  </a:lnTo>
                  <a:lnTo>
                    <a:pt x="3" y="140"/>
                  </a:lnTo>
                  <a:cubicBezTo>
                    <a:pt x="0" y="156"/>
                    <a:pt x="13" y="168"/>
                    <a:pt x="28" y="167"/>
                  </a:cubicBezTo>
                  <a:lnTo>
                    <a:pt x="24" y="170"/>
                  </a:lnTo>
                  <a:lnTo>
                    <a:pt x="24" y="170"/>
                  </a:lnTo>
                  <a:cubicBezTo>
                    <a:pt x="15" y="178"/>
                    <a:pt x="14" y="192"/>
                    <a:pt x="24" y="201"/>
                  </a:cubicBezTo>
                  <a:lnTo>
                    <a:pt x="77" y="230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12" name="Freeform 465">
              <a:extLst>
                <a:ext uri="{FF2B5EF4-FFF2-40B4-BE49-F238E27FC236}">
                  <a16:creationId xmlns:a16="http://schemas.microsoft.com/office/drawing/2014/main" id="{B41AC09D-592B-D338-118B-9BD91B2B10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6808" y="6053278"/>
              <a:ext cx="362537" cy="362537"/>
            </a:xfrm>
            <a:custGeom>
              <a:avLst/>
              <a:gdLst>
                <a:gd name="T0" fmla="*/ 278 w 291"/>
                <a:gd name="T1" fmla="*/ 166 h 290"/>
                <a:gd name="T2" fmla="*/ 278 w 291"/>
                <a:gd name="T3" fmla="*/ 166 h 290"/>
                <a:gd name="T4" fmla="*/ 123 w 291"/>
                <a:gd name="T5" fmla="*/ 277 h 290"/>
                <a:gd name="T6" fmla="*/ 123 w 291"/>
                <a:gd name="T7" fmla="*/ 277 h 290"/>
                <a:gd name="T8" fmla="*/ 11 w 291"/>
                <a:gd name="T9" fmla="*/ 122 h 290"/>
                <a:gd name="T10" fmla="*/ 11 w 291"/>
                <a:gd name="T11" fmla="*/ 122 h 290"/>
                <a:gd name="T12" fmla="*/ 166 w 291"/>
                <a:gd name="T13" fmla="*/ 11 h 290"/>
                <a:gd name="T14" fmla="*/ 166 w 291"/>
                <a:gd name="T15" fmla="*/ 11 h 290"/>
                <a:gd name="T16" fmla="*/ 278 w 291"/>
                <a:gd name="T17" fmla="*/ 166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0">
                  <a:moveTo>
                    <a:pt x="278" y="166"/>
                  </a:moveTo>
                  <a:lnTo>
                    <a:pt x="278" y="166"/>
                  </a:lnTo>
                  <a:cubicBezTo>
                    <a:pt x="266" y="239"/>
                    <a:pt x="197" y="289"/>
                    <a:pt x="123" y="277"/>
                  </a:cubicBezTo>
                  <a:lnTo>
                    <a:pt x="123" y="277"/>
                  </a:lnTo>
                  <a:cubicBezTo>
                    <a:pt x="49" y="265"/>
                    <a:pt x="0" y="196"/>
                    <a:pt x="11" y="122"/>
                  </a:cubicBezTo>
                  <a:lnTo>
                    <a:pt x="11" y="122"/>
                  </a:lnTo>
                  <a:cubicBezTo>
                    <a:pt x="24" y="49"/>
                    <a:pt x="93" y="0"/>
                    <a:pt x="166" y="11"/>
                  </a:cubicBezTo>
                  <a:lnTo>
                    <a:pt x="166" y="11"/>
                  </a:lnTo>
                  <a:cubicBezTo>
                    <a:pt x="239" y="23"/>
                    <a:pt x="290" y="92"/>
                    <a:pt x="278" y="166"/>
                  </a:cubicBezTo>
                </a:path>
              </a:pathLst>
            </a:custGeom>
            <a:solidFill>
              <a:srgbClr val="FD5E3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13" name="Freeform 466">
              <a:extLst>
                <a:ext uri="{FF2B5EF4-FFF2-40B4-BE49-F238E27FC236}">
                  <a16:creationId xmlns:a16="http://schemas.microsoft.com/office/drawing/2014/main" id="{FAA506C5-C0C3-440B-2401-91F78FFE0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8075" y="5987359"/>
              <a:ext cx="780005" cy="488878"/>
            </a:xfrm>
            <a:custGeom>
              <a:avLst/>
              <a:gdLst>
                <a:gd name="T0" fmla="*/ 350 w 626"/>
                <a:gd name="T1" fmla="*/ 24 h 391"/>
                <a:gd name="T2" fmla="*/ 350 w 626"/>
                <a:gd name="T3" fmla="*/ 24 h 391"/>
                <a:gd name="T4" fmla="*/ 23 w 626"/>
                <a:gd name="T5" fmla="*/ 146 h 391"/>
                <a:gd name="T6" fmla="*/ 23 w 626"/>
                <a:gd name="T7" fmla="*/ 146 h 391"/>
                <a:gd name="T8" fmla="*/ 112 w 626"/>
                <a:gd name="T9" fmla="*/ 287 h 391"/>
                <a:gd name="T10" fmla="*/ 112 w 626"/>
                <a:gd name="T11" fmla="*/ 287 h 391"/>
                <a:gd name="T12" fmla="*/ 296 w 626"/>
                <a:gd name="T13" fmla="*/ 366 h 391"/>
                <a:gd name="T14" fmla="*/ 296 w 626"/>
                <a:gd name="T15" fmla="*/ 366 h 391"/>
                <a:gd name="T16" fmla="*/ 297 w 626"/>
                <a:gd name="T17" fmla="*/ 366 h 391"/>
                <a:gd name="T18" fmla="*/ 297 w 626"/>
                <a:gd name="T19" fmla="*/ 366 h 391"/>
                <a:gd name="T20" fmla="*/ 484 w 626"/>
                <a:gd name="T21" fmla="*/ 348 h 391"/>
                <a:gd name="T22" fmla="*/ 484 w 626"/>
                <a:gd name="T23" fmla="*/ 348 h 391"/>
                <a:gd name="T24" fmla="*/ 602 w 626"/>
                <a:gd name="T25" fmla="*/ 240 h 391"/>
                <a:gd name="T26" fmla="*/ 602 w 626"/>
                <a:gd name="T27" fmla="*/ 240 h 391"/>
                <a:gd name="T28" fmla="*/ 351 w 626"/>
                <a:gd name="T29" fmla="*/ 24 h 391"/>
                <a:gd name="T30" fmla="*/ 351 w 626"/>
                <a:gd name="T31" fmla="*/ 24 h 391"/>
                <a:gd name="T32" fmla="*/ 350 w 626"/>
                <a:gd name="T33" fmla="*/ 24 h 391"/>
                <a:gd name="T34" fmla="*/ 295 w 626"/>
                <a:gd name="T35" fmla="*/ 380 h 391"/>
                <a:gd name="T36" fmla="*/ 295 w 626"/>
                <a:gd name="T37" fmla="*/ 380 h 391"/>
                <a:gd name="T38" fmla="*/ 293 w 626"/>
                <a:gd name="T39" fmla="*/ 380 h 391"/>
                <a:gd name="T40" fmla="*/ 293 w 626"/>
                <a:gd name="T41" fmla="*/ 380 h 391"/>
                <a:gd name="T42" fmla="*/ 103 w 626"/>
                <a:gd name="T43" fmla="*/ 300 h 391"/>
                <a:gd name="T44" fmla="*/ 103 w 626"/>
                <a:gd name="T45" fmla="*/ 300 h 391"/>
                <a:gd name="T46" fmla="*/ 9 w 626"/>
                <a:gd name="T47" fmla="*/ 144 h 391"/>
                <a:gd name="T48" fmla="*/ 9 w 626"/>
                <a:gd name="T49" fmla="*/ 144 h 391"/>
                <a:gd name="T50" fmla="*/ 148 w 626"/>
                <a:gd name="T51" fmla="*/ 26 h 391"/>
                <a:gd name="T52" fmla="*/ 148 w 626"/>
                <a:gd name="T53" fmla="*/ 26 h 391"/>
                <a:gd name="T54" fmla="*/ 353 w 626"/>
                <a:gd name="T55" fmla="*/ 9 h 391"/>
                <a:gd name="T56" fmla="*/ 354 w 626"/>
                <a:gd name="T57" fmla="*/ 9 h 391"/>
                <a:gd name="T58" fmla="*/ 354 w 626"/>
                <a:gd name="T59" fmla="*/ 9 h 391"/>
                <a:gd name="T60" fmla="*/ 533 w 626"/>
                <a:gd name="T61" fmla="*/ 89 h 391"/>
                <a:gd name="T62" fmla="*/ 533 w 626"/>
                <a:gd name="T63" fmla="*/ 89 h 391"/>
                <a:gd name="T64" fmla="*/ 617 w 626"/>
                <a:gd name="T65" fmla="*/ 242 h 391"/>
                <a:gd name="T66" fmla="*/ 617 w 626"/>
                <a:gd name="T67" fmla="*/ 242 h 391"/>
                <a:gd name="T68" fmla="*/ 489 w 626"/>
                <a:gd name="T69" fmla="*/ 362 h 391"/>
                <a:gd name="T70" fmla="*/ 489 w 626"/>
                <a:gd name="T71" fmla="*/ 362 h 391"/>
                <a:gd name="T72" fmla="*/ 295 w 626"/>
                <a:gd name="T73" fmla="*/ 38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6" h="391">
                  <a:moveTo>
                    <a:pt x="350" y="24"/>
                  </a:moveTo>
                  <a:lnTo>
                    <a:pt x="350" y="24"/>
                  </a:lnTo>
                  <a:cubicBezTo>
                    <a:pt x="244" y="7"/>
                    <a:pt x="40" y="40"/>
                    <a:pt x="23" y="146"/>
                  </a:cubicBezTo>
                  <a:lnTo>
                    <a:pt x="23" y="146"/>
                  </a:lnTo>
                  <a:cubicBezTo>
                    <a:pt x="13" y="208"/>
                    <a:pt x="74" y="261"/>
                    <a:pt x="112" y="287"/>
                  </a:cubicBezTo>
                  <a:lnTo>
                    <a:pt x="112" y="287"/>
                  </a:lnTo>
                  <a:cubicBezTo>
                    <a:pt x="165" y="325"/>
                    <a:pt x="238" y="356"/>
                    <a:pt x="296" y="366"/>
                  </a:cubicBezTo>
                  <a:lnTo>
                    <a:pt x="296" y="366"/>
                  </a:lnTo>
                  <a:lnTo>
                    <a:pt x="297" y="366"/>
                  </a:lnTo>
                  <a:lnTo>
                    <a:pt x="297" y="366"/>
                  </a:lnTo>
                  <a:cubicBezTo>
                    <a:pt x="354" y="375"/>
                    <a:pt x="426" y="368"/>
                    <a:pt x="484" y="348"/>
                  </a:cubicBezTo>
                  <a:lnTo>
                    <a:pt x="484" y="348"/>
                  </a:lnTo>
                  <a:cubicBezTo>
                    <a:pt x="577" y="317"/>
                    <a:pt x="598" y="267"/>
                    <a:pt x="602" y="240"/>
                  </a:cubicBezTo>
                  <a:lnTo>
                    <a:pt x="602" y="240"/>
                  </a:lnTo>
                  <a:cubicBezTo>
                    <a:pt x="619" y="138"/>
                    <a:pt x="462" y="42"/>
                    <a:pt x="351" y="24"/>
                  </a:cubicBezTo>
                  <a:lnTo>
                    <a:pt x="351" y="24"/>
                  </a:lnTo>
                  <a:cubicBezTo>
                    <a:pt x="351" y="24"/>
                    <a:pt x="351" y="24"/>
                    <a:pt x="350" y="24"/>
                  </a:cubicBezTo>
                  <a:close/>
                  <a:moveTo>
                    <a:pt x="295" y="380"/>
                  </a:moveTo>
                  <a:lnTo>
                    <a:pt x="295" y="380"/>
                  </a:lnTo>
                  <a:cubicBezTo>
                    <a:pt x="294" y="380"/>
                    <a:pt x="294" y="380"/>
                    <a:pt x="293" y="380"/>
                  </a:cubicBezTo>
                  <a:lnTo>
                    <a:pt x="293" y="380"/>
                  </a:lnTo>
                  <a:cubicBezTo>
                    <a:pt x="233" y="371"/>
                    <a:pt x="159" y="339"/>
                    <a:pt x="103" y="300"/>
                  </a:cubicBezTo>
                  <a:lnTo>
                    <a:pt x="103" y="300"/>
                  </a:lnTo>
                  <a:cubicBezTo>
                    <a:pt x="34" y="251"/>
                    <a:pt x="0" y="195"/>
                    <a:pt x="9" y="144"/>
                  </a:cubicBezTo>
                  <a:lnTo>
                    <a:pt x="9" y="144"/>
                  </a:lnTo>
                  <a:cubicBezTo>
                    <a:pt x="17" y="92"/>
                    <a:pt x="66" y="50"/>
                    <a:pt x="148" y="26"/>
                  </a:cubicBezTo>
                  <a:lnTo>
                    <a:pt x="148" y="26"/>
                  </a:lnTo>
                  <a:cubicBezTo>
                    <a:pt x="212" y="6"/>
                    <a:pt x="292" y="0"/>
                    <a:pt x="353" y="9"/>
                  </a:cubicBezTo>
                  <a:lnTo>
                    <a:pt x="354" y="9"/>
                  </a:lnTo>
                  <a:lnTo>
                    <a:pt x="354" y="9"/>
                  </a:lnTo>
                  <a:cubicBezTo>
                    <a:pt x="413" y="19"/>
                    <a:pt x="482" y="50"/>
                    <a:pt x="533" y="89"/>
                  </a:cubicBezTo>
                  <a:lnTo>
                    <a:pt x="533" y="89"/>
                  </a:lnTo>
                  <a:cubicBezTo>
                    <a:pt x="596" y="136"/>
                    <a:pt x="625" y="190"/>
                    <a:pt x="617" y="242"/>
                  </a:cubicBezTo>
                  <a:lnTo>
                    <a:pt x="617" y="242"/>
                  </a:lnTo>
                  <a:cubicBezTo>
                    <a:pt x="608" y="294"/>
                    <a:pt x="563" y="337"/>
                    <a:pt x="489" y="362"/>
                  </a:cubicBezTo>
                  <a:lnTo>
                    <a:pt x="489" y="362"/>
                  </a:lnTo>
                  <a:cubicBezTo>
                    <a:pt x="428" y="383"/>
                    <a:pt x="354" y="390"/>
                    <a:pt x="295" y="38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14" name="Freeform 467">
              <a:extLst>
                <a:ext uri="{FF2B5EF4-FFF2-40B4-BE49-F238E27FC236}">
                  <a16:creationId xmlns:a16="http://schemas.microsoft.com/office/drawing/2014/main" id="{3E95AC0A-0672-1320-0C3C-086A3ABC9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4696" y="6141164"/>
              <a:ext cx="181267" cy="181271"/>
            </a:xfrm>
            <a:custGeom>
              <a:avLst/>
              <a:gdLst>
                <a:gd name="T0" fmla="*/ 139 w 146"/>
                <a:gd name="T1" fmla="*/ 84 h 147"/>
                <a:gd name="T2" fmla="*/ 139 w 146"/>
                <a:gd name="T3" fmla="*/ 84 h 147"/>
                <a:gd name="T4" fmla="*/ 62 w 146"/>
                <a:gd name="T5" fmla="*/ 139 h 147"/>
                <a:gd name="T6" fmla="*/ 62 w 146"/>
                <a:gd name="T7" fmla="*/ 139 h 147"/>
                <a:gd name="T8" fmla="*/ 6 w 146"/>
                <a:gd name="T9" fmla="*/ 62 h 147"/>
                <a:gd name="T10" fmla="*/ 6 w 146"/>
                <a:gd name="T11" fmla="*/ 62 h 147"/>
                <a:gd name="T12" fmla="*/ 84 w 146"/>
                <a:gd name="T13" fmla="*/ 7 h 147"/>
                <a:gd name="T14" fmla="*/ 84 w 146"/>
                <a:gd name="T15" fmla="*/ 7 h 147"/>
                <a:gd name="T16" fmla="*/ 139 w 146"/>
                <a:gd name="T17" fmla="*/ 84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6" h="147">
                  <a:moveTo>
                    <a:pt x="139" y="84"/>
                  </a:moveTo>
                  <a:lnTo>
                    <a:pt x="139" y="84"/>
                  </a:lnTo>
                  <a:cubicBezTo>
                    <a:pt x="133" y="120"/>
                    <a:pt x="98" y="146"/>
                    <a:pt x="62" y="139"/>
                  </a:cubicBezTo>
                  <a:lnTo>
                    <a:pt x="62" y="139"/>
                  </a:lnTo>
                  <a:cubicBezTo>
                    <a:pt x="25" y="134"/>
                    <a:pt x="0" y="99"/>
                    <a:pt x="6" y="62"/>
                  </a:cubicBezTo>
                  <a:lnTo>
                    <a:pt x="6" y="62"/>
                  </a:lnTo>
                  <a:cubicBezTo>
                    <a:pt x="12" y="26"/>
                    <a:pt x="46" y="0"/>
                    <a:pt x="84" y="7"/>
                  </a:cubicBezTo>
                  <a:lnTo>
                    <a:pt x="84" y="7"/>
                  </a:lnTo>
                  <a:cubicBezTo>
                    <a:pt x="120" y="13"/>
                    <a:pt x="145" y="47"/>
                    <a:pt x="139" y="84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15" name="Freeform 468">
              <a:extLst>
                <a:ext uri="{FF2B5EF4-FFF2-40B4-BE49-F238E27FC236}">
                  <a16:creationId xmlns:a16="http://schemas.microsoft.com/office/drawing/2014/main" id="{5001E05F-8A26-8179-DF85-ED7F47688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2297" y="5817079"/>
              <a:ext cx="1142542" cy="867893"/>
            </a:xfrm>
            <a:custGeom>
              <a:avLst/>
              <a:gdLst>
                <a:gd name="T0" fmla="*/ 820 w 918"/>
                <a:gd name="T1" fmla="*/ 696 h 697"/>
                <a:gd name="T2" fmla="*/ 0 w 918"/>
                <a:gd name="T3" fmla="*/ 551 h 697"/>
                <a:gd name="T4" fmla="*/ 97 w 918"/>
                <a:gd name="T5" fmla="*/ 0 h 697"/>
                <a:gd name="T6" fmla="*/ 109 w 918"/>
                <a:gd name="T7" fmla="*/ 2 h 697"/>
                <a:gd name="T8" fmla="*/ 14 w 918"/>
                <a:gd name="T9" fmla="*/ 541 h 697"/>
                <a:gd name="T10" fmla="*/ 810 w 918"/>
                <a:gd name="T11" fmla="*/ 682 h 697"/>
                <a:gd name="T12" fmla="*/ 905 w 918"/>
                <a:gd name="T13" fmla="*/ 142 h 697"/>
                <a:gd name="T14" fmla="*/ 917 w 918"/>
                <a:gd name="T15" fmla="*/ 144 h 697"/>
                <a:gd name="T16" fmla="*/ 820 w 918"/>
                <a:gd name="T17" fmla="*/ 696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8" h="697">
                  <a:moveTo>
                    <a:pt x="820" y="696"/>
                  </a:moveTo>
                  <a:lnTo>
                    <a:pt x="0" y="551"/>
                  </a:lnTo>
                  <a:lnTo>
                    <a:pt x="97" y="0"/>
                  </a:lnTo>
                  <a:lnTo>
                    <a:pt x="109" y="2"/>
                  </a:lnTo>
                  <a:lnTo>
                    <a:pt x="14" y="541"/>
                  </a:lnTo>
                  <a:lnTo>
                    <a:pt x="810" y="682"/>
                  </a:lnTo>
                  <a:lnTo>
                    <a:pt x="905" y="142"/>
                  </a:lnTo>
                  <a:lnTo>
                    <a:pt x="917" y="144"/>
                  </a:lnTo>
                  <a:lnTo>
                    <a:pt x="820" y="69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16" name="Freeform 469">
              <a:extLst>
                <a:ext uri="{FF2B5EF4-FFF2-40B4-BE49-F238E27FC236}">
                  <a16:creationId xmlns:a16="http://schemas.microsoft.com/office/drawing/2014/main" id="{674C3C65-A66E-57DE-BADA-D556E5B365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2713" y="7986809"/>
              <a:ext cx="395496" cy="406480"/>
            </a:xfrm>
            <a:custGeom>
              <a:avLst/>
              <a:gdLst>
                <a:gd name="T0" fmla="*/ 30 w 319"/>
                <a:gd name="T1" fmla="*/ 304 h 326"/>
                <a:gd name="T2" fmla="*/ 14 w 319"/>
                <a:gd name="T3" fmla="*/ 281 h 326"/>
                <a:gd name="T4" fmla="*/ 14 w 319"/>
                <a:gd name="T5" fmla="*/ 281 h 326"/>
                <a:gd name="T6" fmla="*/ 24 w 319"/>
                <a:gd name="T7" fmla="*/ 225 h 326"/>
                <a:gd name="T8" fmla="*/ 28 w 319"/>
                <a:gd name="T9" fmla="*/ 222 h 326"/>
                <a:gd name="T10" fmla="*/ 22 w 319"/>
                <a:gd name="T11" fmla="*/ 212 h 326"/>
                <a:gd name="T12" fmla="*/ 22 w 319"/>
                <a:gd name="T13" fmla="*/ 212 h 326"/>
                <a:gd name="T14" fmla="*/ 32 w 319"/>
                <a:gd name="T15" fmla="*/ 150 h 326"/>
                <a:gd name="T16" fmla="*/ 43 w 319"/>
                <a:gd name="T17" fmla="*/ 142 h 326"/>
                <a:gd name="T18" fmla="*/ 30 w 319"/>
                <a:gd name="T19" fmla="*/ 124 h 326"/>
                <a:gd name="T20" fmla="*/ 30 w 319"/>
                <a:gd name="T21" fmla="*/ 124 h 326"/>
                <a:gd name="T22" fmla="*/ 47 w 319"/>
                <a:gd name="T23" fmla="*/ 61 h 326"/>
                <a:gd name="T24" fmla="*/ 47 w 319"/>
                <a:gd name="T25" fmla="*/ 61 h 326"/>
                <a:gd name="T26" fmla="*/ 47 w 319"/>
                <a:gd name="T27" fmla="*/ 61 h 326"/>
                <a:gd name="T28" fmla="*/ 88 w 319"/>
                <a:gd name="T29" fmla="*/ 0 h 326"/>
                <a:gd name="T30" fmla="*/ 151 w 319"/>
                <a:gd name="T31" fmla="*/ 14 h 326"/>
                <a:gd name="T32" fmla="*/ 261 w 319"/>
                <a:gd name="T33" fmla="*/ 84 h 326"/>
                <a:gd name="T34" fmla="*/ 305 w 319"/>
                <a:gd name="T35" fmla="*/ 137 h 326"/>
                <a:gd name="T36" fmla="*/ 305 w 319"/>
                <a:gd name="T37" fmla="*/ 137 h 326"/>
                <a:gd name="T38" fmla="*/ 274 w 319"/>
                <a:gd name="T39" fmla="*/ 162 h 326"/>
                <a:gd name="T40" fmla="*/ 316 w 319"/>
                <a:gd name="T41" fmla="*/ 188 h 326"/>
                <a:gd name="T42" fmla="*/ 316 w 319"/>
                <a:gd name="T43" fmla="*/ 188 h 326"/>
                <a:gd name="T44" fmla="*/ 252 w 319"/>
                <a:gd name="T45" fmla="*/ 213 h 326"/>
                <a:gd name="T46" fmla="*/ 289 w 319"/>
                <a:gd name="T47" fmla="*/ 233 h 326"/>
                <a:gd name="T48" fmla="*/ 289 w 319"/>
                <a:gd name="T49" fmla="*/ 233 h 326"/>
                <a:gd name="T50" fmla="*/ 228 w 319"/>
                <a:gd name="T51" fmla="*/ 268 h 326"/>
                <a:gd name="T52" fmla="*/ 249 w 319"/>
                <a:gd name="T53" fmla="*/ 291 h 326"/>
                <a:gd name="T54" fmla="*/ 249 w 319"/>
                <a:gd name="T55" fmla="*/ 291 h 326"/>
                <a:gd name="T56" fmla="*/ 161 w 319"/>
                <a:gd name="T57" fmla="*/ 298 h 326"/>
                <a:gd name="T58" fmla="*/ 85 w 319"/>
                <a:gd name="T59" fmla="*/ 290 h 326"/>
                <a:gd name="T60" fmla="*/ 30 w 319"/>
                <a:gd name="T61" fmla="*/ 304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9" h="326">
                  <a:moveTo>
                    <a:pt x="30" y="304"/>
                  </a:moveTo>
                  <a:lnTo>
                    <a:pt x="14" y="281"/>
                  </a:lnTo>
                  <a:lnTo>
                    <a:pt x="14" y="281"/>
                  </a:lnTo>
                  <a:cubicBezTo>
                    <a:pt x="0" y="263"/>
                    <a:pt x="5" y="237"/>
                    <a:pt x="24" y="225"/>
                  </a:cubicBezTo>
                  <a:lnTo>
                    <a:pt x="28" y="222"/>
                  </a:lnTo>
                  <a:lnTo>
                    <a:pt x="22" y="212"/>
                  </a:lnTo>
                  <a:lnTo>
                    <a:pt x="22" y="212"/>
                  </a:lnTo>
                  <a:cubicBezTo>
                    <a:pt x="8" y="191"/>
                    <a:pt x="12" y="164"/>
                    <a:pt x="32" y="150"/>
                  </a:cubicBezTo>
                  <a:lnTo>
                    <a:pt x="43" y="142"/>
                  </a:lnTo>
                  <a:lnTo>
                    <a:pt x="30" y="124"/>
                  </a:lnTo>
                  <a:lnTo>
                    <a:pt x="30" y="124"/>
                  </a:lnTo>
                  <a:cubicBezTo>
                    <a:pt x="15" y="102"/>
                    <a:pt x="23" y="72"/>
                    <a:pt x="47" y="61"/>
                  </a:cubicBezTo>
                  <a:lnTo>
                    <a:pt x="47" y="61"/>
                  </a:lnTo>
                  <a:lnTo>
                    <a:pt x="47" y="61"/>
                  </a:lnTo>
                  <a:cubicBezTo>
                    <a:pt x="35" y="32"/>
                    <a:pt x="56" y="0"/>
                    <a:pt x="88" y="0"/>
                  </a:cubicBezTo>
                  <a:lnTo>
                    <a:pt x="151" y="14"/>
                  </a:lnTo>
                  <a:lnTo>
                    <a:pt x="261" y="84"/>
                  </a:lnTo>
                  <a:lnTo>
                    <a:pt x="305" y="137"/>
                  </a:lnTo>
                  <a:lnTo>
                    <a:pt x="305" y="137"/>
                  </a:lnTo>
                  <a:cubicBezTo>
                    <a:pt x="305" y="147"/>
                    <a:pt x="289" y="160"/>
                    <a:pt x="274" y="162"/>
                  </a:cubicBezTo>
                  <a:lnTo>
                    <a:pt x="316" y="188"/>
                  </a:lnTo>
                  <a:lnTo>
                    <a:pt x="316" y="188"/>
                  </a:lnTo>
                  <a:cubicBezTo>
                    <a:pt x="318" y="205"/>
                    <a:pt x="280" y="221"/>
                    <a:pt x="252" y="213"/>
                  </a:cubicBezTo>
                  <a:lnTo>
                    <a:pt x="289" y="233"/>
                  </a:lnTo>
                  <a:lnTo>
                    <a:pt x="289" y="233"/>
                  </a:lnTo>
                  <a:cubicBezTo>
                    <a:pt x="294" y="250"/>
                    <a:pt x="266" y="276"/>
                    <a:pt x="228" y="268"/>
                  </a:cubicBezTo>
                  <a:lnTo>
                    <a:pt x="249" y="291"/>
                  </a:lnTo>
                  <a:lnTo>
                    <a:pt x="249" y="291"/>
                  </a:lnTo>
                  <a:cubicBezTo>
                    <a:pt x="245" y="309"/>
                    <a:pt x="197" y="325"/>
                    <a:pt x="161" y="298"/>
                  </a:cubicBezTo>
                  <a:lnTo>
                    <a:pt x="85" y="290"/>
                  </a:lnTo>
                  <a:lnTo>
                    <a:pt x="30" y="304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17" name="Freeform 470">
              <a:extLst>
                <a:ext uri="{FF2B5EF4-FFF2-40B4-BE49-F238E27FC236}">
                  <a16:creationId xmlns:a16="http://schemas.microsoft.com/office/drawing/2014/main" id="{26C16D42-CF45-2BBA-8E31-74762C87D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2713" y="7986809"/>
              <a:ext cx="395496" cy="406480"/>
            </a:xfrm>
            <a:custGeom>
              <a:avLst/>
              <a:gdLst>
                <a:gd name="T0" fmla="*/ 30 w 319"/>
                <a:gd name="T1" fmla="*/ 304 h 326"/>
                <a:gd name="T2" fmla="*/ 14 w 319"/>
                <a:gd name="T3" fmla="*/ 281 h 326"/>
                <a:gd name="T4" fmla="*/ 14 w 319"/>
                <a:gd name="T5" fmla="*/ 281 h 326"/>
                <a:gd name="T6" fmla="*/ 24 w 319"/>
                <a:gd name="T7" fmla="*/ 225 h 326"/>
                <a:gd name="T8" fmla="*/ 28 w 319"/>
                <a:gd name="T9" fmla="*/ 222 h 326"/>
                <a:gd name="T10" fmla="*/ 22 w 319"/>
                <a:gd name="T11" fmla="*/ 212 h 326"/>
                <a:gd name="T12" fmla="*/ 22 w 319"/>
                <a:gd name="T13" fmla="*/ 212 h 326"/>
                <a:gd name="T14" fmla="*/ 32 w 319"/>
                <a:gd name="T15" fmla="*/ 150 h 326"/>
                <a:gd name="T16" fmla="*/ 43 w 319"/>
                <a:gd name="T17" fmla="*/ 142 h 326"/>
                <a:gd name="T18" fmla="*/ 30 w 319"/>
                <a:gd name="T19" fmla="*/ 124 h 326"/>
                <a:gd name="T20" fmla="*/ 30 w 319"/>
                <a:gd name="T21" fmla="*/ 124 h 326"/>
                <a:gd name="T22" fmla="*/ 47 w 319"/>
                <a:gd name="T23" fmla="*/ 61 h 326"/>
                <a:gd name="T24" fmla="*/ 47 w 319"/>
                <a:gd name="T25" fmla="*/ 61 h 326"/>
                <a:gd name="T26" fmla="*/ 47 w 319"/>
                <a:gd name="T27" fmla="*/ 61 h 326"/>
                <a:gd name="T28" fmla="*/ 88 w 319"/>
                <a:gd name="T29" fmla="*/ 0 h 326"/>
                <a:gd name="T30" fmla="*/ 151 w 319"/>
                <a:gd name="T31" fmla="*/ 14 h 326"/>
                <a:gd name="T32" fmla="*/ 261 w 319"/>
                <a:gd name="T33" fmla="*/ 84 h 326"/>
                <a:gd name="T34" fmla="*/ 305 w 319"/>
                <a:gd name="T35" fmla="*/ 137 h 326"/>
                <a:gd name="T36" fmla="*/ 305 w 319"/>
                <a:gd name="T37" fmla="*/ 137 h 326"/>
                <a:gd name="T38" fmla="*/ 274 w 319"/>
                <a:gd name="T39" fmla="*/ 162 h 326"/>
                <a:gd name="T40" fmla="*/ 316 w 319"/>
                <a:gd name="T41" fmla="*/ 188 h 326"/>
                <a:gd name="T42" fmla="*/ 316 w 319"/>
                <a:gd name="T43" fmla="*/ 188 h 326"/>
                <a:gd name="T44" fmla="*/ 252 w 319"/>
                <a:gd name="T45" fmla="*/ 213 h 326"/>
                <a:gd name="T46" fmla="*/ 289 w 319"/>
                <a:gd name="T47" fmla="*/ 233 h 326"/>
                <a:gd name="T48" fmla="*/ 289 w 319"/>
                <a:gd name="T49" fmla="*/ 233 h 326"/>
                <a:gd name="T50" fmla="*/ 228 w 319"/>
                <a:gd name="T51" fmla="*/ 268 h 326"/>
                <a:gd name="T52" fmla="*/ 249 w 319"/>
                <a:gd name="T53" fmla="*/ 291 h 326"/>
                <a:gd name="T54" fmla="*/ 249 w 319"/>
                <a:gd name="T55" fmla="*/ 291 h 326"/>
                <a:gd name="T56" fmla="*/ 161 w 319"/>
                <a:gd name="T57" fmla="*/ 298 h 326"/>
                <a:gd name="T58" fmla="*/ 85 w 319"/>
                <a:gd name="T59" fmla="*/ 290 h 326"/>
                <a:gd name="T60" fmla="*/ 30 w 319"/>
                <a:gd name="T61" fmla="*/ 304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19" h="326">
                  <a:moveTo>
                    <a:pt x="30" y="304"/>
                  </a:moveTo>
                  <a:lnTo>
                    <a:pt x="14" y="281"/>
                  </a:lnTo>
                  <a:lnTo>
                    <a:pt x="14" y="281"/>
                  </a:lnTo>
                  <a:cubicBezTo>
                    <a:pt x="0" y="263"/>
                    <a:pt x="5" y="237"/>
                    <a:pt x="24" y="225"/>
                  </a:cubicBezTo>
                  <a:lnTo>
                    <a:pt x="28" y="222"/>
                  </a:lnTo>
                  <a:lnTo>
                    <a:pt x="22" y="212"/>
                  </a:lnTo>
                  <a:lnTo>
                    <a:pt x="22" y="212"/>
                  </a:lnTo>
                  <a:cubicBezTo>
                    <a:pt x="8" y="191"/>
                    <a:pt x="12" y="164"/>
                    <a:pt x="32" y="150"/>
                  </a:cubicBezTo>
                  <a:lnTo>
                    <a:pt x="43" y="142"/>
                  </a:lnTo>
                  <a:lnTo>
                    <a:pt x="30" y="124"/>
                  </a:lnTo>
                  <a:lnTo>
                    <a:pt x="30" y="124"/>
                  </a:lnTo>
                  <a:cubicBezTo>
                    <a:pt x="15" y="102"/>
                    <a:pt x="23" y="72"/>
                    <a:pt x="47" y="61"/>
                  </a:cubicBezTo>
                  <a:lnTo>
                    <a:pt x="47" y="61"/>
                  </a:lnTo>
                  <a:lnTo>
                    <a:pt x="47" y="61"/>
                  </a:lnTo>
                  <a:cubicBezTo>
                    <a:pt x="35" y="32"/>
                    <a:pt x="56" y="0"/>
                    <a:pt x="88" y="0"/>
                  </a:cubicBezTo>
                  <a:lnTo>
                    <a:pt x="151" y="14"/>
                  </a:lnTo>
                  <a:lnTo>
                    <a:pt x="261" y="84"/>
                  </a:lnTo>
                  <a:lnTo>
                    <a:pt x="305" y="137"/>
                  </a:lnTo>
                  <a:lnTo>
                    <a:pt x="305" y="137"/>
                  </a:lnTo>
                  <a:cubicBezTo>
                    <a:pt x="305" y="147"/>
                    <a:pt x="289" y="160"/>
                    <a:pt x="274" y="162"/>
                  </a:cubicBezTo>
                  <a:lnTo>
                    <a:pt x="316" y="188"/>
                  </a:lnTo>
                  <a:lnTo>
                    <a:pt x="316" y="188"/>
                  </a:lnTo>
                  <a:cubicBezTo>
                    <a:pt x="318" y="205"/>
                    <a:pt x="280" y="221"/>
                    <a:pt x="252" y="213"/>
                  </a:cubicBezTo>
                  <a:lnTo>
                    <a:pt x="289" y="233"/>
                  </a:lnTo>
                  <a:lnTo>
                    <a:pt x="289" y="233"/>
                  </a:lnTo>
                  <a:cubicBezTo>
                    <a:pt x="294" y="250"/>
                    <a:pt x="266" y="276"/>
                    <a:pt x="228" y="268"/>
                  </a:cubicBezTo>
                  <a:lnTo>
                    <a:pt x="249" y="291"/>
                  </a:lnTo>
                  <a:lnTo>
                    <a:pt x="249" y="291"/>
                  </a:lnTo>
                  <a:cubicBezTo>
                    <a:pt x="245" y="309"/>
                    <a:pt x="197" y="325"/>
                    <a:pt x="161" y="298"/>
                  </a:cubicBezTo>
                  <a:lnTo>
                    <a:pt x="85" y="290"/>
                  </a:lnTo>
                  <a:lnTo>
                    <a:pt x="30" y="304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18" name="Freeform 471">
              <a:extLst>
                <a:ext uri="{FF2B5EF4-FFF2-40B4-BE49-F238E27FC236}">
                  <a16:creationId xmlns:a16="http://schemas.microsoft.com/office/drawing/2014/main" id="{D9149409-A433-E0E2-C723-D3E2628C7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7504" y="8239485"/>
              <a:ext cx="153803" cy="659158"/>
            </a:xfrm>
            <a:custGeom>
              <a:avLst/>
              <a:gdLst>
                <a:gd name="T0" fmla="*/ 12 w 125"/>
                <a:gd name="T1" fmla="*/ 12 h 531"/>
                <a:gd name="T2" fmla="*/ 12 w 125"/>
                <a:gd name="T3" fmla="*/ 518 h 531"/>
                <a:gd name="T4" fmla="*/ 12 w 125"/>
                <a:gd name="T5" fmla="*/ 518 h 531"/>
                <a:gd name="T6" fmla="*/ 112 w 125"/>
                <a:gd name="T7" fmla="*/ 411 h 531"/>
                <a:gd name="T8" fmla="*/ 112 w 125"/>
                <a:gd name="T9" fmla="*/ 12 h 531"/>
                <a:gd name="T10" fmla="*/ 12 w 125"/>
                <a:gd name="T11" fmla="*/ 12 h 531"/>
                <a:gd name="T12" fmla="*/ 6 w 125"/>
                <a:gd name="T13" fmla="*/ 530 h 531"/>
                <a:gd name="T14" fmla="*/ 0 w 125"/>
                <a:gd name="T15" fmla="*/ 530 h 531"/>
                <a:gd name="T16" fmla="*/ 0 w 125"/>
                <a:gd name="T17" fmla="*/ 0 h 531"/>
                <a:gd name="T18" fmla="*/ 124 w 125"/>
                <a:gd name="T19" fmla="*/ 0 h 531"/>
                <a:gd name="T20" fmla="*/ 124 w 125"/>
                <a:gd name="T21" fmla="*/ 411 h 531"/>
                <a:gd name="T22" fmla="*/ 124 w 125"/>
                <a:gd name="T23" fmla="*/ 411 h 531"/>
                <a:gd name="T24" fmla="*/ 6 w 125"/>
                <a:gd name="T25" fmla="*/ 530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5" h="531">
                  <a:moveTo>
                    <a:pt x="12" y="12"/>
                  </a:moveTo>
                  <a:lnTo>
                    <a:pt x="12" y="518"/>
                  </a:lnTo>
                  <a:lnTo>
                    <a:pt x="12" y="518"/>
                  </a:lnTo>
                  <a:cubicBezTo>
                    <a:pt x="67" y="515"/>
                    <a:pt x="112" y="468"/>
                    <a:pt x="112" y="411"/>
                  </a:cubicBezTo>
                  <a:lnTo>
                    <a:pt x="112" y="12"/>
                  </a:lnTo>
                  <a:lnTo>
                    <a:pt x="12" y="12"/>
                  </a:lnTo>
                  <a:close/>
                  <a:moveTo>
                    <a:pt x="6" y="530"/>
                  </a:moveTo>
                  <a:lnTo>
                    <a:pt x="0" y="530"/>
                  </a:lnTo>
                  <a:lnTo>
                    <a:pt x="0" y="0"/>
                  </a:lnTo>
                  <a:lnTo>
                    <a:pt x="124" y="0"/>
                  </a:lnTo>
                  <a:lnTo>
                    <a:pt x="124" y="411"/>
                  </a:lnTo>
                  <a:lnTo>
                    <a:pt x="124" y="411"/>
                  </a:lnTo>
                  <a:cubicBezTo>
                    <a:pt x="124" y="477"/>
                    <a:pt x="71" y="530"/>
                    <a:pt x="6" y="5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19" name="Freeform 472">
              <a:extLst>
                <a:ext uri="{FF2B5EF4-FFF2-40B4-BE49-F238E27FC236}">
                  <a16:creationId xmlns:a16="http://schemas.microsoft.com/office/drawing/2014/main" id="{C8734085-E445-F452-F9E2-8EB36234F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8215" y="6641027"/>
              <a:ext cx="236200" cy="302113"/>
            </a:xfrm>
            <a:custGeom>
              <a:avLst/>
              <a:gdLst>
                <a:gd name="T0" fmla="*/ 82 w 190"/>
                <a:gd name="T1" fmla="*/ 231 h 244"/>
                <a:gd name="T2" fmla="*/ 154 w 190"/>
                <a:gd name="T3" fmla="*/ 212 h 244"/>
                <a:gd name="T4" fmla="*/ 157 w 190"/>
                <a:gd name="T5" fmla="*/ 201 h 244"/>
                <a:gd name="T6" fmla="*/ 149 w 190"/>
                <a:gd name="T7" fmla="*/ 191 h 244"/>
                <a:gd name="T8" fmla="*/ 146 w 190"/>
                <a:gd name="T9" fmla="*/ 186 h 244"/>
                <a:gd name="T10" fmla="*/ 147 w 190"/>
                <a:gd name="T11" fmla="*/ 182 h 244"/>
                <a:gd name="T12" fmla="*/ 157 w 190"/>
                <a:gd name="T13" fmla="*/ 170 h 244"/>
                <a:gd name="T14" fmla="*/ 152 w 190"/>
                <a:gd name="T15" fmla="*/ 133 h 244"/>
                <a:gd name="T16" fmla="*/ 151 w 190"/>
                <a:gd name="T17" fmla="*/ 128 h 244"/>
                <a:gd name="T18" fmla="*/ 171 w 190"/>
                <a:gd name="T19" fmla="*/ 103 h 244"/>
                <a:gd name="T20" fmla="*/ 175 w 190"/>
                <a:gd name="T21" fmla="*/ 92 h 244"/>
                <a:gd name="T22" fmla="*/ 170 w 190"/>
                <a:gd name="T23" fmla="*/ 81 h 244"/>
                <a:gd name="T24" fmla="*/ 156 w 190"/>
                <a:gd name="T25" fmla="*/ 68 h 244"/>
                <a:gd name="T26" fmla="*/ 169 w 190"/>
                <a:gd name="T27" fmla="*/ 43 h 244"/>
                <a:gd name="T28" fmla="*/ 168 w 190"/>
                <a:gd name="T29" fmla="*/ 21 h 244"/>
                <a:gd name="T30" fmla="*/ 143 w 190"/>
                <a:gd name="T31" fmla="*/ 14 h 244"/>
                <a:gd name="T32" fmla="*/ 31 w 190"/>
                <a:gd name="T33" fmla="*/ 43 h 244"/>
                <a:gd name="T34" fmla="*/ 41 w 190"/>
                <a:gd name="T35" fmla="*/ 59 h 244"/>
                <a:gd name="T36" fmla="*/ 44 w 190"/>
                <a:gd name="T37" fmla="*/ 60 h 244"/>
                <a:gd name="T38" fmla="*/ 48 w 190"/>
                <a:gd name="T39" fmla="*/ 65 h 244"/>
                <a:gd name="T40" fmla="*/ 20 w 190"/>
                <a:gd name="T41" fmla="*/ 87 h 244"/>
                <a:gd name="T42" fmla="*/ 18 w 190"/>
                <a:gd name="T43" fmla="*/ 92 h 244"/>
                <a:gd name="T44" fmla="*/ 20 w 190"/>
                <a:gd name="T45" fmla="*/ 106 h 244"/>
                <a:gd name="T46" fmla="*/ 34 w 190"/>
                <a:gd name="T47" fmla="*/ 112 h 244"/>
                <a:gd name="T48" fmla="*/ 39 w 190"/>
                <a:gd name="T49" fmla="*/ 117 h 244"/>
                <a:gd name="T50" fmla="*/ 38 w 190"/>
                <a:gd name="T51" fmla="*/ 123 h 244"/>
                <a:gd name="T52" fmla="*/ 13 w 190"/>
                <a:gd name="T53" fmla="*/ 148 h 244"/>
                <a:gd name="T54" fmla="*/ 17 w 190"/>
                <a:gd name="T55" fmla="*/ 163 h 244"/>
                <a:gd name="T56" fmla="*/ 31 w 190"/>
                <a:gd name="T57" fmla="*/ 169 h 244"/>
                <a:gd name="T58" fmla="*/ 37 w 190"/>
                <a:gd name="T59" fmla="*/ 172 h 244"/>
                <a:gd name="T60" fmla="*/ 36 w 190"/>
                <a:gd name="T61" fmla="*/ 179 h 244"/>
                <a:gd name="T62" fmla="*/ 32 w 190"/>
                <a:gd name="T63" fmla="*/ 182 h 244"/>
                <a:gd name="T64" fmla="*/ 27 w 190"/>
                <a:gd name="T65" fmla="*/ 193 h 244"/>
                <a:gd name="T66" fmla="*/ 81 w 190"/>
                <a:gd name="T67" fmla="*/ 243 h 244"/>
                <a:gd name="T68" fmla="*/ 78 w 190"/>
                <a:gd name="T69" fmla="*/ 242 h 244"/>
                <a:gd name="T70" fmla="*/ 25 w 190"/>
                <a:gd name="T71" fmla="*/ 213 h 244"/>
                <a:gd name="T72" fmla="*/ 23 w 190"/>
                <a:gd name="T73" fmla="*/ 212 h 244"/>
                <a:gd name="T74" fmla="*/ 15 w 190"/>
                <a:gd name="T75" fmla="*/ 192 h 244"/>
                <a:gd name="T76" fmla="*/ 20 w 190"/>
                <a:gd name="T77" fmla="*/ 178 h 244"/>
                <a:gd name="T78" fmla="*/ 8 w 190"/>
                <a:gd name="T79" fmla="*/ 171 h 244"/>
                <a:gd name="T80" fmla="*/ 1 w 190"/>
                <a:gd name="T81" fmla="*/ 144 h 244"/>
                <a:gd name="T82" fmla="*/ 3 w 190"/>
                <a:gd name="T83" fmla="*/ 140 h 244"/>
                <a:gd name="T84" fmla="*/ 22 w 190"/>
                <a:gd name="T85" fmla="*/ 122 h 244"/>
                <a:gd name="T86" fmla="*/ 9 w 190"/>
                <a:gd name="T87" fmla="*/ 112 h 244"/>
                <a:gd name="T88" fmla="*/ 9 w 190"/>
                <a:gd name="T89" fmla="*/ 81 h 244"/>
                <a:gd name="T90" fmla="*/ 11 w 190"/>
                <a:gd name="T91" fmla="*/ 77 h 244"/>
                <a:gd name="T92" fmla="*/ 29 w 190"/>
                <a:gd name="T93" fmla="*/ 66 h 244"/>
                <a:gd name="T94" fmla="*/ 20 w 190"/>
                <a:gd name="T95" fmla="*/ 38 h 244"/>
                <a:gd name="T96" fmla="*/ 89 w 190"/>
                <a:gd name="T97" fmla="*/ 10 h 244"/>
                <a:gd name="T98" fmla="*/ 90 w 190"/>
                <a:gd name="T99" fmla="*/ 10 h 244"/>
                <a:gd name="T100" fmla="*/ 141 w 190"/>
                <a:gd name="T101" fmla="*/ 2 h 244"/>
                <a:gd name="T102" fmla="*/ 176 w 190"/>
                <a:gd name="T103" fmla="*/ 13 h 244"/>
                <a:gd name="T104" fmla="*/ 168 w 190"/>
                <a:gd name="T105" fmla="*/ 64 h 244"/>
                <a:gd name="T106" fmla="*/ 178 w 190"/>
                <a:gd name="T107" fmla="*/ 72 h 244"/>
                <a:gd name="T108" fmla="*/ 186 w 190"/>
                <a:gd name="T109" fmla="*/ 92 h 244"/>
                <a:gd name="T110" fmla="*/ 165 w 190"/>
                <a:gd name="T111" fmla="*/ 128 h 244"/>
                <a:gd name="T112" fmla="*/ 167 w 190"/>
                <a:gd name="T113" fmla="*/ 176 h 244"/>
                <a:gd name="T114" fmla="*/ 160 w 190"/>
                <a:gd name="T115" fmla="*/ 184 h 244"/>
                <a:gd name="T116" fmla="*/ 168 w 190"/>
                <a:gd name="T117" fmla="*/ 197 h 244"/>
                <a:gd name="T118" fmla="*/ 154 w 190"/>
                <a:gd name="T119" fmla="*/ 235 h 244"/>
                <a:gd name="T120" fmla="*/ 149 w 190"/>
                <a:gd name="T121" fmla="*/ 23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0" h="244">
                  <a:moveTo>
                    <a:pt x="31" y="203"/>
                  </a:moveTo>
                  <a:lnTo>
                    <a:pt x="82" y="231"/>
                  </a:lnTo>
                  <a:lnTo>
                    <a:pt x="145" y="225"/>
                  </a:lnTo>
                  <a:lnTo>
                    <a:pt x="154" y="212"/>
                  </a:lnTo>
                  <a:lnTo>
                    <a:pt x="154" y="212"/>
                  </a:lnTo>
                  <a:cubicBezTo>
                    <a:pt x="157" y="209"/>
                    <a:pt x="157" y="205"/>
                    <a:pt x="157" y="201"/>
                  </a:cubicBezTo>
                  <a:lnTo>
                    <a:pt x="157" y="201"/>
                  </a:lnTo>
                  <a:cubicBezTo>
                    <a:pt x="156" y="196"/>
                    <a:pt x="152" y="193"/>
                    <a:pt x="149" y="191"/>
                  </a:cubicBezTo>
                  <a:lnTo>
                    <a:pt x="149" y="191"/>
                  </a:lnTo>
                  <a:cubicBezTo>
                    <a:pt x="147" y="190"/>
                    <a:pt x="146" y="188"/>
                    <a:pt x="146" y="186"/>
                  </a:cubicBezTo>
                  <a:lnTo>
                    <a:pt x="146" y="186"/>
                  </a:lnTo>
                  <a:cubicBezTo>
                    <a:pt x="145" y="185"/>
                    <a:pt x="146" y="183"/>
                    <a:pt x="147" y="182"/>
                  </a:cubicBezTo>
                  <a:lnTo>
                    <a:pt x="157" y="170"/>
                  </a:lnTo>
                  <a:lnTo>
                    <a:pt x="157" y="170"/>
                  </a:lnTo>
                  <a:cubicBezTo>
                    <a:pt x="166" y="158"/>
                    <a:pt x="164" y="142"/>
                    <a:pt x="152" y="133"/>
                  </a:cubicBezTo>
                  <a:lnTo>
                    <a:pt x="152" y="133"/>
                  </a:lnTo>
                  <a:cubicBezTo>
                    <a:pt x="151" y="131"/>
                    <a:pt x="151" y="129"/>
                    <a:pt x="151" y="128"/>
                  </a:cubicBezTo>
                  <a:lnTo>
                    <a:pt x="151" y="128"/>
                  </a:lnTo>
                  <a:cubicBezTo>
                    <a:pt x="150" y="127"/>
                    <a:pt x="151" y="124"/>
                    <a:pt x="152" y="123"/>
                  </a:cubicBezTo>
                  <a:lnTo>
                    <a:pt x="171" y="103"/>
                  </a:lnTo>
                  <a:lnTo>
                    <a:pt x="171" y="103"/>
                  </a:lnTo>
                  <a:cubicBezTo>
                    <a:pt x="174" y="100"/>
                    <a:pt x="175" y="96"/>
                    <a:pt x="175" y="92"/>
                  </a:cubicBezTo>
                  <a:lnTo>
                    <a:pt x="175" y="92"/>
                  </a:lnTo>
                  <a:cubicBezTo>
                    <a:pt x="175" y="88"/>
                    <a:pt x="173" y="84"/>
                    <a:pt x="170" y="81"/>
                  </a:cubicBezTo>
                  <a:lnTo>
                    <a:pt x="156" y="68"/>
                  </a:lnTo>
                  <a:lnTo>
                    <a:pt x="156" y="68"/>
                  </a:lnTo>
                  <a:cubicBezTo>
                    <a:pt x="154" y="66"/>
                    <a:pt x="153" y="63"/>
                    <a:pt x="156" y="60"/>
                  </a:cubicBezTo>
                  <a:lnTo>
                    <a:pt x="169" y="43"/>
                  </a:lnTo>
                  <a:lnTo>
                    <a:pt x="169" y="43"/>
                  </a:lnTo>
                  <a:cubicBezTo>
                    <a:pt x="175" y="36"/>
                    <a:pt x="174" y="27"/>
                    <a:pt x="168" y="21"/>
                  </a:cubicBezTo>
                  <a:lnTo>
                    <a:pt x="168" y="21"/>
                  </a:lnTo>
                  <a:cubicBezTo>
                    <a:pt x="162" y="15"/>
                    <a:pt x="152" y="13"/>
                    <a:pt x="143" y="14"/>
                  </a:cubicBezTo>
                  <a:lnTo>
                    <a:pt x="93" y="22"/>
                  </a:lnTo>
                  <a:lnTo>
                    <a:pt x="31" y="43"/>
                  </a:lnTo>
                  <a:lnTo>
                    <a:pt x="31" y="43"/>
                  </a:lnTo>
                  <a:cubicBezTo>
                    <a:pt x="31" y="50"/>
                    <a:pt x="34" y="56"/>
                    <a:pt x="41" y="59"/>
                  </a:cubicBezTo>
                  <a:lnTo>
                    <a:pt x="44" y="60"/>
                  </a:lnTo>
                  <a:lnTo>
                    <a:pt x="44" y="60"/>
                  </a:lnTo>
                  <a:cubicBezTo>
                    <a:pt x="46" y="61"/>
                    <a:pt x="47" y="63"/>
                    <a:pt x="48" y="65"/>
                  </a:cubicBezTo>
                  <a:lnTo>
                    <a:pt x="48" y="65"/>
                  </a:lnTo>
                  <a:cubicBezTo>
                    <a:pt x="48" y="68"/>
                    <a:pt x="47" y="70"/>
                    <a:pt x="45" y="71"/>
                  </a:cubicBezTo>
                  <a:lnTo>
                    <a:pt x="20" y="87"/>
                  </a:lnTo>
                  <a:lnTo>
                    <a:pt x="18" y="92"/>
                  </a:lnTo>
                  <a:lnTo>
                    <a:pt x="18" y="92"/>
                  </a:lnTo>
                  <a:cubicBezTo>
                    <a:pt x="16" y="96"/>
                    <a:pt x="17" y="101"/>
                    <a:pt x="20" y="106"/>
                  </a:cubicBezTo>
                  <a:lnTo>
                    <a:pt x="20" y="106"/>
                  </a:lnTo>
                  <a:cubicBezTo>
                    <a:pt x="22" y="109"/>
                    <a:pt x="26" y="112"/>
                    <a:pt x="31" y="112"/>
                  </a:cubicBezTo>
                  <a:lnTo>
                    <a:pt x="34" y="112"/>
                  </a:lnTo>
                  <a:lnTo>
                    <a:pt x="34" y="112"/>
                  </a:lnTo>
                  <a:cubicBezTo>
                    <a:pt x="37" y="113"/>
                    <a:pt x="39" y="114"/>
                    <a:pt x="39" y="117"/>
                  </a:cubicBezTo>
                  <a:lnTo>
                    <a:pt x="39" y="117"/>
                  </a:lnTo>
                  <a:cubicBezTo>
                    <a:pt x="41" y="119"/>
                    <a:pt x="40" y="122"/>
                    <a:pt x="38" y="123"/>
                  </a:cubicBezTo>
                  <a:lnTo>
                    <a:pt x="13" y="147"/>
                  </a:lnTo>
                  <a:lnTo>
                    <a:pt x="13" y="148"/>
                  </a:lnTo>
                  <a:lnTo>
                    <a:pt x="13" y="148"/>
                  </a:lnTo>
                  <a:cubicBezTo>
                    <a:pt x="12" y="153"/>
                    <a:pt x="13" y="159"/>
                    <a:pt x="17" y="163"/>
                  </a:cubicBezTo>
                  <a:lnTo>
                    <a:pt x="17" y="163"/>
                  </a:lnTo>
                  <a:cubicBezTo>
                    <a:pt x="21" y="167"/>
                    <a:pt x="26" y="169"/>
                    <a:pt x="31" y="169"/>
                  </a:cubicBezTo>
                  <a:lnTo>
                    <a:pt x="31" y="169"/>
                  </a:lnTo>
                  <a:cubicBezTo>
                    <a:pt x="34" y="169"/>
                    <a:pt x="37" y="170"/>
                    <a:pt x="37" y="172"/>
                  </a:cubicBezTo>
                  <a:lnTo>
                    <a:pt x="37" y="172"/>
                  </a:lnTo>
                  <a:cubicBezTo>
                    <a:pt x="39" y="174"/>
                    <a:pt x="38" y="177"/>
                    <a:pt x="36" y="179"/>
                  </a:cubicBezTo>
                  <a:lnTo>
                    <a:pt x="32" y="182"/>
                  </a:lnTo>
                  <a:lnTo>
                    <a:pt x="32" y="182"/>
                  </a:lnTo>
                  <a:cubicBezTo>
                    <a:pt x="29" y="184"/>
                    <a:pt x="27" y="188"/>
                    <a:pt x="27" y="193"/>
                  </a:cubicBezTo>
                  <a:lnTo>
                    <a:pt x="27" y="193"/>
                  </a:lnTo>
                  <a:cubicBezTo>
                    <a:pt x="27" y="196"/>
                    <a:pt x="28" y="201"/>
                    <a:pt x="31" y="203"/>
                  </a:cubicBezTo>
                  <a:close/>
                  <a:moveTo>
                    <a:pt x="81" y="243"/>
                  </a:moveTo>
                  <a:lnTo>
                    <a:pt x="81" y="243"/>
                  </a:lnTo>
                  <a:cubicBezTo>
                    <a:pt x="80" y="243"/>
                    <a:pt x="79" y="243"/>
                    <a:pt x="78" y="242"/>
                  </a:cubicBezTo>
                  <a:lnTo>
                    <a:pt x="25" y="213"/>
                  </a:lnTo>
                  <a:lnTo>
                    <a:pt x="25" y="213"/>
                  </a:lnTo>
                  <a:cubicBezTo>
                    <a:pt x="24" y="213"/>
                    <a:pt x="24" y="213"/>
                    <a:pt x="23" y="212"/>
                  </a:cubicBezTo>
                  <a:lnTo>
                    <a:pt x="23" y="212"/>
                  </a:lnTo>
                  <a:cubicBezTo>
                    <a:pt x="18" y="207"/>
                    <a:pt x="15" y="200"/>
                    <a:pt x="15" y="192"/>
                  </a:cubicBezTo>
                  <a:lnTo>
                    <a:pt x="15" y="192"/>
                  </a:lnTo>
                  <a:cubicBezTo>
                    <a:pt x="15" y="187"/>
                    <a:pt x="17" y="182"/>
                    <a:pt x="20" y="178"/>
                  </a:cubicBezTo>
                  <a:lnTo>
                    <a:pt x="20" y="178"/>
                  </a:lnTo>
                  <a:cubicBezTo>
                    <a:pt x="15" y="176"/>
                    <a:pt x="11" y="174"/>
                    <a:pt x="8" y="171"/>
                  </a:cubicBezTo>
                  <a:lnTo>
                    <a:pt x="8" y="171"/>
                  </a:lnTo>
                  <a:cubicBezTo>
                    <a:pt x="2" y="164"/>
                    <a:pt x="0" y="155"/>
                    <a:pt x="1" y="146"/>
                  </a:cubicBezTo>
                  <a:lnTo>
                    <a:pt x="1" y="144"/>
                  </a:lnTo>
                  <a:lnTo>
                    <a:pt x="1" y="144"/>
                  </a:lnTo>
                  <a:cubicBezTo>
                    <a:pt x="1" y="142"/>
                    <a:pt x="2" y="141"/>
                    <a:pt x="3" y="140"/>
                  </a:cubicBezTo>
                  <a:lnTo>
                    <a:pt x="22" y="122"/>
                  </a:lnTo>
                  <a:lnTo>
                    <a:pt x="22" y="122"/>
                  </a:lnTo>
                  <a:cubicBezTo>
                    <a:pt x="17" y="120"/>
                    <a:pt x="12" y="117"/>
                    <a:pt x="9" y="112"/>
                  </a:cubicBezTo>
                  <a:lnTo>
                    <a:pt x="9" y="112"/>
                  </a:lnTo>
                  <a:cubicBezTo>
                    <a:pt x="5" y="105"/>
                    <a:pt x="4" y="96"/>
                    <a:pt x="6" y="88"/>
                  </a:cubicBezTo>
                  <a:lnTo>
                    <a:pt x="9" y="81"/>
                  </a:lnTo>
                  <a:lnTo>
                    <a:pt x="9" y="81"/>
                  </a:lnTo>
                  <a:cubicBezTo>
                    <a:pt x="9" y="79"/>
                    <a:pt x="10" y="78"/>
                    <a:pt x="11" y="77"/>
                  </a:cubicBezTo>
                  <a:lnTo>
                    <a:pt x="29" y="66"/>
                  </a:lnTo>
                  <a:lnTo>
                    <a:pt x="29" y="66"/>
                  </a:lnTo>
                  <a:cubicBezTo>
                    <a:pt x="21" y="60"/>
                    <a:pt x="17" y="48"/>
                    <a:pt x="20" y="38"/>
                  </a:cubicBezTo>
                  <a:lnTo>
                    <a:pt x="20" y="38"/>
                  </a:lnTo>
                  <a:cubicBezTo>
                    <a:pt x="20" y="35"/>
                    <a:pt x="22" y="34"/>
                    <a:pt x="23" y="33"/>
                  </a:cubicBezTo>
                  <a:lnTo>
                    <a:pt x="89" y="10"/>
                  </a:lnTo>
                  <a:lnTo>
                    <a:pt x="89" y="10"/>
                  </a:lnTo>
                  <a:lnTo>
                    <a:pt x="90" y="10"/>
                  </a:lnTo>
                  <a:lnTo>
                    <a:pt x="141" y="2"/>
                  </a:lnTo>
                  <a:lnTo>
                    <a:pt x="141" y="2"/>
                  </a:lnTo>
                  <a:cubicBezTo>
                    <a:pt x="154" y="0"/>
                    <a:pt x="167" y="3"/>
                    <a:pt x="176" y="13"/>
                  </a:cubicBezTo>
                  <a:lnTo>
                    <a:pt x="176" y="13"/>
                  </a:lnTo>
                  <a:cubicBezTo>
                    <a:pt x="187" y="22"/>
                    <a:pt x="189" y="39"/>
                    <a:pt x="179" y="51"/>
                  </a:cubicBezTo>
                  <a:lnTo>
                    <a:pt x="168" y="64"/>
                  </a:lnTo>
                  <a:lnTo>
                    <a:pt x="178" y="72"/>
                  </a:lnTo>
                  <a:lnTo>
                    <a:pt x="178" y="72"/>
                  </a:lnTo>
                  <a:cubicBezTo>
                    <a:pt x="184" y="77"/>
                    <a:pt x="186" y="84"/>
                    <a:pt x="186" y="92"/>
                  </a:cubicBezTo>
                  <a:lnTo>
                    <a:pt x="186" y="92"/>
                  </a:lnTo>
                  <a:cubicBezTo>
                    <a:pt x="187" y="99"/>
                    <a:pt x="185" y="106"/>
                    <a:pt x="179" y="112"/>
                  </a:cubicBezTo>
                  <a:lnTo>
                    <a:pt x="165" y="128"/>
                  </a:lnTo>
                  <a:lnTo>
                    <a:pt x="165" y="128"/>
                  </a:lnTo>
                  <a:cubicBezTo>
                    <a:pt x="177" y="141"/>
                    <a:pt x="178" y="163"/>
                    <a:pt x="167" y="176"/>
                  </a:cubicBezTo>
                  <a:lnTo>
                    <a:pt x="160" y="184"/>
                  </a:lnTo>
                  <a:lnTo>
                    <a:pt x="160" y="184"/>
                  </a:lnTo>
                  <a:cubicBezTo>
                    <a:pt x="164" y="188"/>
                    <a:pt x="167" y="192"/>
                    <a:pt x="168" y="197"/>
                  </a:cubicBezTo>
                  <a:lnTo>
                    <a:pt x="168" y="197"/>
                  </a:lnTo>
                  <a:cubicBezTo>
                    <a:pt x="170" y="205"/>
                    <a:pt x="168" y="213"/>
                    <a:pt x="164" y="220"/>
                  </a:cubicBezTo>
                  <a:lnTo>
                    <a:pt x="154" y="235"/>
                  </a:lnTo>
                  <a:lnTo>
                    <a:pt x="154" y="235"/>
                  </a:lnTo>
                  <a:cubicBezTo>
                    <a:pt x="152" y="236"/>
                    <a:pt x="151" y="237"/>
                    <a:pt x="149" y="237"/>
                  </a:cubicBezTo>
                  <a:lnTo>
                    <a:pt x="81" y="2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20" name="Freeform 473">
              <a:extLst>
                <a:ext uri="{FF2B5EF4-FFF2-40B4-BE49-F238E27FC236}">
                  <a16:creationId xmlns:a16="http://schemas.microsoft.com/office/drawing/2014/main" id="{2E60210E-B8C9-6A12-628E-3B183832D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9334" y="6086234"/>
              <a:ext cx="631692" cy="818457"/>
            </a:xfrm>
            <a:custGeom>
              <a:avLst/>
              <a:gdLst>
                <a:gd name="T0" fmla="*/ 485 w 506"/>
                <a:gd name="T1" fmla="*/ 257 h 655"/>
                <a:gd name="T2" fmla="*/ 441 w 506"/>
                <a:gd name="T3" fmla="*/ 274 h 655"/>
                <a:gd name="T4" fmla="*/ 440 w 506"/>
                <a:gd name="T5" fmla="*/ 281 h 655"/>
                <a:gd name="T6" fmla="*/ 357 w 506"/>
                <a:gd name="T7" fmla="*/ 428 h 655"/>
                <a:gd name="T8" fmla="*/ 157 w 506"/>
                <a:gd name="T9" fmla="*/ 446 h 655"/>
                <a:gd name="T10" fmla="*/ 54 w 506"/>
                <a:gd name="T11" fmla="*/ 279 h 655"/>
                <a:gd name="T12" fmla="*/ 50 w 506"/>
                <a:gd name="T13" fmla="*/ 278 h 655"/>
                <a:gd name="T14" fmla="*/ 24 w 506"/>
                <a:gd name="T15" fmla="*/ 257 h 655"/>
                <a:gd name="T16" fmla="*/ 24 w 506"/>
                <a:gd name="T17" fmla="*/ 214 h 655"/>
                <a:gd name="T18" fmla="*/ 44 w 506"/>
                <a:gd name="T19" fmla="*/ 214 h 655"/>
                <a:gd name="T20" fmla="*/ 44 w 506"/>
                <a:gd name="T21" fmla="*/ 205 h 655"/>
                <a:gd name="T22" fmla="*/ 44 w 506"/>
                <a:gd name="T23" fmla="*/ 202 h 655"/>
                <a:gd name="T24" fmla="*/ 247 w 506"/>
                <a:gd name="T25" fmla="*/ 11 h 655"/>
                <a:gd name="T26" fmla="*/ 450 w 506"/>
                <a:gd name="T27" fmla="*/ 202 h 655"/>
                <a:gd name="T28" fmla="*/ 449 w 506"/>
                <a:gd name="T29" fmla="*/ 225 h 655"/>
                <a:gd name="T30" fmla="*/ 459 w 506"/>
                <a:gd name="T31" fmla="*/ 218 h 655"/>
                <a:gd name="T32" fmla="*/ 484 w 506"/>
                <a:gd name="T33" fmla="*/ 214 h 655"/>
                <a:gd name="T34" fmla="*/ 492 w 506"/>
                <a:gd name="T35" fmla="*/ 231 h 655"/>
                <a:gd name="T36" fmla="*/ 351 w 506"/>
                <a:gd name="T37" fmla="*/ 642 h 655"/>
                <a:gd name="T38" fmla="*/ 164 w 506"/>
                <a:gd name="T39" fmla="*/ 462 h 655"/>
                <a:gd name="T40" fmla="*/ 251 w 506"/>
                <a:gd name="T41" fmla="*/ 480 h 655"/>
                <a:gd name="T42" fmla="*/ 351 w 506"/>
                <a:gd name="T43" fmla="*/ 449 h 655"/>
                <a:gd name="T44" fmla="*/ 504 w 506"/>
                <a:gd name="T45" fmla="*/ 230 h 655"/>
                <a:gd name="T46" fmla="*/ 491 w 506"/>
                <a:gd name="T47" fmla="*/ 204 h 655"/>
                <a:gd name="T48" fmla="*/ 462 w 506"/>
                <a:gd name="T49" fmla="*/ 203 h 655"/>
                <a:gd name="T50" fmla="*/ 462 w 506"/>
                <a:gd name="T51" fmla="*/ 202 h 655"/>
                <a:gd name="T52" fmla="*/ 247 w 506"/>
                <a:gd name="T53" fmla="*/ 0 h 655"/>
                <a:gd name="T54" fmla="*/ 32 w 506"/>
                <a:gd name="T55" fmla="*/ 200 h 655"/>
                <a:gd name="T56" fmla="*/ 18 w 506"/>
                <a:gd name="T57" fmla="*/ 204 h 655"/>
                <a:gd name="T58" fmla="*/ 14 w 506"/>
                <a:gd name="T59" fmla="*/ 264 h 655"/>
                <a:gd name="T60" fmla="*/ 44 w 506"/>
                <a:gd name="T61" fmla="*/ 288 h 655"/>
                <a:gd name="T62" fmla="*/ 152 w 506"/>
                <a:gd name="T63" fmla="*/ 654 h 655"/>
                <a:gd name="T64" fmla="*/ 363 w 506"/>
                <a:gd name="T65" fmla="*/ 439 h 655"/>
                <a:gd name="T66" fmla="*/ 365 w 506"/>
                <a:gd name="T67" fmla="*/ 438 h 655"/>
                <a:gd name="T68" fmla="*/ 367 w 506"/>
                <a:gd name="T69" fmla="*/ 435 h 655"/>
                <a:gd name="T70" fmla="*/ 367 w 506"/>
                <a:gd name="T71" fmla="*/ 435 h 655"/>
                <a:gd name="T72" fmla="*/ 449 w 506"/>
                <a:gd name="T73" fmla="*/ 289 h 655"/>
                <a:gd name="T74" fmla="*/ 495 w 506"/>
                <a:gd name="T75" fmla="*/ 264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6" h="655">
                  <a:moveTo>
                    <a:pt x="485" y="257"/>
                  </a:moveTo>
                  <a:lnTo>
                    <a:pt x="485" y="257"/>
                  </a:lnTo>
                  <a:cubicBezTo>
                    <a:pt x="475" y="273"/>
                    <a:pt x="458" y="282"/>
                    <a:pt x="447" y="277"/>
                  </a:cubicBezTo>
                  <a:lnTo>
                    <a:pt x="441" y="274"/>
                  </a:lnTo>
                  <a:lnTo>
                    <a:pt x="440" y="281"/>
                  </a:lnTo>
                  <a:lnTo>
                    <a:pt x="440" y="281"/>
                  </a:lnTo>
                  <a:cubicBezTo>
                    <a:pt x="424" y="339"/>
                    <a:pt x="394" y="392"/>
                    <a:pt x="357" y="428"/>
                  </a:cubicBezTo>
                  <a:lnTo>
                    <a:pt x="357" y="428"/>
                  </a:lnTo>
                  <a:cubicBezTo>
                    <a:pt x="268" y="506"/>
                    <a:pt x="160" y="447"/>
                    <a:pt x="157" y="446"/>
                  </a:cubicBezTo>
                  <a:lnTo>
                    <a:pt x="157" y="446"/>
                  </a:lnTo>
                  <a:cubicBezTo>
                    <a:pt x="111" y="410"/>
                    <a:pt x="73" y="350"/>
                    <a:pt x="55" y="282"/>
                  </a:cubicBezTo>
                  <a:lnTo>
                    <a:pt x="54" y="279"/>
                  </a:lnTo>
                  <a:lnTo>
                    <a:pt x="50" y="278"/>
                  </a:lnTo>
                  <a:lnTo>
                    <a:pt x="50" y="278"/>
                  </a:lnTo>
                  <a:cubicBezTo>
                    <a:pt x="41" y="276"/>
                    <a:pt x="31" y="268"/>
                    <a:pt x="24" y="257"/>
                  </a:cubicBezTo>
                  <a:lnTo>
                    <a:pt x="24" y="257"/>
                  </a:lnTo>
                  <a:cubicBezTo>
                    <a:pt x="14" y="241"/>
                    <a:pt x="14" y="221"/>
                    <a:pt x="24" y="214"/>
                  </a:cubicBezTo>
                  <a:lnTo>
                    <a:pt x="24" y="214"/>
                  </a:lnTo>
                  <a:cubicBezTo>
                    <a:pt x="29" y="212"/>
                    <a:pt x="34" y="212"/>
                    <a:pt x="37" y="213"/>
                  </a:cubicBezTo>
                  <a:lnTo>
                    <a:pt x="44" y="214"/>
                  </a:lnTo>
                  <a:lnTo>
                    <a:pt x="44" y="205"/>
                  </a:lnTo>
                  <a:lnTo>
                    <a:pt x="44" y="205"/>
                  </a:lnTo>
                  <a:cubicBezTo>
                    <a:pt x="44" y="203"/>
                    <a:pt x="44" y="202"/>
                    <a:pt x="44" y="202"/>
                  </a:cubicBezTo>
                  <a:lnTo>
                    <a:pt x="44" y="202"/>
                  </a:lnTo>
                  <a:cubicBezTo>
                    <a:pt x="44" y="62"/>
                    <a:pt x="149" y="11"/>
                    <a:pt x="247" y="11"/>
                  </a:cubicBezTo>
                  <a:lnTo>
                    <a:pt x="247" y="11"/>
                  </a:lnTo>
                  <a:cubicBezTo>
                    <a:pt x="345" y="11"/>
                    <a:pt x="450" y="62"/>
                    <a:pt x="450" y="202"/>
                  </a:cubicBezTo>
                  <a:lnTo>
                    <a:pt x="450" y="202"/>
                  </a:lnTo>
                  <a:cubicBezTo>
                    <a:pt x="450" y="205"/>
                    <a:pt x="450" y="209"/>
                    <a:pt x="450" y="213"/>
                  </a:cubicBezTo>
                  <a:lnTo>
                    <a:pt x="449" y="225"/>
                  </a:lnTo>
                  <a:lnTo>
                    <a:pt x="459" y="218"/>
                  </a:lnTo>
                  <a:lnTo>
                    <a:pt x="459" y="218"/>
                  </a:lnTo>
                  <a:cubicBezTo>
                    <a:pt x="468" y="212"/>
                    <a:pt x="478" y="210"/>
                    <a:pt x="484" y="214"/>
                  </a:cubicBezTo>
                  <a:lnTo>
                    <a:pt x="484" y="214"/>
                  </a:lnTo>
                  <a:cubicBezTo>
                    <a:pt x="489" y="218"/>
                    <a:pt x="492" y="224"/>
                    <a:pt x="492" y="231"/>
                  </a:cubicBezTo>
                  <a:lnTo>
                    <a:pt x="492" y="231"/>
                  </a:lnTo>
                  <a:cubicBezTo>
                    <a:pt x="493" y="240"/>
                    <a:pt x="490" y="249"/>
                    <a:pt x="485" y="257"/>
                  </a:cubicBezTo>
                  <a:close/>
                  <a:moveTo>
                    <a:pt x="351" y="642"/>
                  </a:moveTo>
                  <a:lnTo>
                    <a:pt x="164" y="642"/>
                  </a:lnTo>
                  <a:lnTo>
                    <a:pt x="164" y="462"/>
                  </a:lnTo>
                  <a:lnTo>
                    <a:pt x="164" y="462"/>
                  </a:lnTo>
                  <a:cubicBezTo>
                    <a:pt x="181" y="469"/>
                    <a:pt x="213" y="480"/>
                    <a:pt x="251" y="480"/>
                  </a:cubicBezTo>
                  <a:lnTo>
                    <a:pt x="251" y="480"/>
                  </a:lnTo>
                  <a:cubicBezTo>
                    <a:pt x="282" y="480"/>
                    <a:pt x="317" y="472"/>
                    <a:pt x="351" y="449"/>
                  </a:cubicBezTo>
                  <a:lnTo>
                    <a:pt x="351" y="642"/>
                  </a:lnTo>
                  <a:close/>
                  <a:moveTo>
                    <a:pt x="504" y="230"/>
                  </a:moveTo>
                  <a:lnTo>
                    <a:pt x="504" y="230"/>
                  </a:lnTo>
                  <a:cubicBezTo>
                    <a:pt x="504" y="219"/>
                    <a:pt x="499" y="209"/>
                    <a:pt x="491" y="204"/>
                  </a:cubicBezTo>
                  <a:lnTo>
                    <a:pt x="491" y="204"/>
                  </a:lnTo>
                  <a:cubicBezTo>
                    <a:pt x="482" y="199"/>
                    <a:pt x="472" y="198"/>
                    <a:pt x="462" y="203"/>
                  </a:cubicBezTo>
                  <a:lnTo>
                    <a:pt x="462" y="202"/>
                  </a:lnTo>
                  <a:lnTo>
                    <a:pt x="462" y="202"/>
                  </a:lnTo>
                  <a:cubicBezTo>
                    <a:pt x="462" y="77"/>
                    <a:pt x="380" y="0"/>
                    <a:pt x="247" y="0"/>
                  </a:cubicBezTo>
                  <a:lnTo>
                    <a:pt x="247" y="0"/>
                  </a:lnTo>
                  <a:cubicBezTo>
                    <a:pt x="115" y="0"/>
                    <a:pt x="33" y="76"/>
                    <a:pt x="32" y="200"/>
                  </a:cubicBezTo>
                  <a:lnTo>
                    <a:pt x="32" y="200"/>
                  </a:lnTo>
                  <a:cubicBezTo>
                    <a:pt x="27" y="200"/>
                    <a:pt x="22" y="202"/>
                    <a:pt x="18" y="204"/>
                  </a:cubicBezTo>
                  <a:lnTo>
                    <a:pt x="18" y="204"/>
                  </a:lnTo>
                  <a:cubicBezTo>
                    <a:pt x="2" y="214"/>
                    <a:pt x="0" y="241"/>
                    <a:pt x="14" y="264"/>
                  </a:cubicBezTo>
                  <a:lnTo>
                    <a:pt x="14" y="264"/>
                  </a:lnTo>
                  <a:cubicBezTo>
                    <a:pt x="22" y="276"/>
                    <a:pt x="33" y="285"/>
                    <a:pt x="44" y="288"/>
                  </a:cubicBezTo>
                  <a:lnTo>
                    <a:pt x="44" y="288"/>
                  </a:lnTo>
                  <a:cubicBezTo>
                    <a:pt x="64" y="358"/>
                    <a:pt x="104" y="420"/>
                    <a:pt x="152" y="456"/>
                  </a:cubicBezTo>
                  <a:lnTo>
                    <a:pt x="152" y="654"/>
                  </a:lnTo>
                  <a:lnTo>
                    <a:pt x="363" y="654"/>
                  </a:lnTo>
                  <a:lnTo>
                    <a:pt x="363" y="439"/>
                  </a:lnTo>
                  <a:lnTo>
                    <a:pt x="363" y="439"/>
                  </a:lnTo>
                  <a:cubicBezTo>
                    <a:pt x="364" y="439"/>
                    <a:pt x="364" y="438"/>
                    <a:pt x="365" y="438"/>
                  </a:cubicBezTo>
                  <a:lnTo>
                    <a:pt x="365" y="438"/>
                  </a:lnTo>
                  <a:cubicBezTo>
                    <a:pt x="365" y="436"/>
                    <a:pt x="366" y="436"/>
                    <a:pt x="367" y="435"/>
                  </a:cubicBezTo>
                  <a:lnTo>
                    <a:pt x="367" y="435"/>
                  </a:lnTo>
                  <a:lnTo>
                    <a:pt x="367" y="435"/>
                  </a:lnTo>
                  <a:cubicBezTo>
                    <a:pt x="404" y="398"/>
                    <a:pt x="433" y="346"/>
                    <a:pt x="449" y="289"/>
                  </a:cubicBezTo>
                  <a:lnTo>
                    <a:pt x="449" y="289"/>
                  </a:lnTo>
                  <a:cubicBezTo>
                    <a:pt x="465" y="293"/>
                    <a:pt x="484" y="282"/>
                    <a:pt x="495" y="264"/>
                  </a:cubicBezTo>
                  <a:lnTo>
                    <a:pt x="495" y="264"/>
                  </a:lnTo>
                  <a:cubicBezTo>
                    <a:pt x="501" y="253"/>
                    <a:pt x="505" y="241"/>
                    <a:pt x="504" y="23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21" name="Freeform 474">
              <a:extLst>
                <a:ext uri="{FF2B5EF4-FFF2-40B4-BE49-F238E27FC236}">
                  <a16:creationId xmlns:a16="http://schemas.microsoft.com/office/drawing/2014/main" id="{AFE08B5A-7890-9791-64EB-81700D567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8910" y="5915952"/>
              <a:ext cx="769018" cy="477888"/>
            </a:xfrm>
            <a:custGeom>
              <a:avLst/>
              <a:gdLst>
                <a:gd name="T0" fmla="*/ 87 w 616"/>
                <a:gd name="T1" fmla="*/ 355 h 383"/>
                <a:gd name="T2" fmla="*/ 87 w 616"/>
                <a:gd name="T3" fmla="*/ 355 h 383"/>
                <a:gd name="T4" fmla="*/ 340 w 616"/>
                <a:gd name="T5" fmla="*/ 228 h 383"/>
                <a:gd name="T6" fmla="*/ 340 w 616"/>
                <a:gd name="T7" fmla="*/ 228 h 383"/>
                <a:gd name="T8" fmla="*/ 501 w 616"/>
                <a:gd name="T9" fmla="*/ 382 h 383"/>
                <a:gd name="T10" fmla="*/ 501 w 616"/>
                <a:gd name="T11" fmla="*/ 382 h 383"/>
                <a:gd name="T12" fmla="*/ 308 w 616"/>
                <a:gd name="T13" fmla="*/ 17 h 383"/>
                <a:gd name="T14" fmla="*/ 308 w 616"/>
                <a:gd name="T15" fmla="*/ 17 h 383"/>
                <a:gd name="T16" fmla="*/ 87 w 616"/>
                <a:gd name="T17" fmla="*/ 355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6" h="383">
                  <a:moveTo>
                    <a:pt x="87" y="355"/>
                  </a:moveTo>
                  <a:lnTo>
                    <a:pt x="87" y="355"/>
                  </a:lnTo>
                  <a:cubicBezTo>
                    <a:pt x="87" y="355"/>
                    <a:pt x="247" y="371"/>
                    <a:pt x="340" y="228"/>
                  </a:cubicBezTo>
                  <a:lnTo>
                    <a:pt x="340" y="228"/>
                  </a:lnTo>
                  <a:cubicBezTo>
                    <a:pt x="340" y="228"/>
                    <a:pt x="335" y="355"/>
                    <a:pt x="501" y="382"/>
                  </a:cubicBezTo>
                  <a:lnTo>
                    <a:pt x="501" y="382"/>
                  </a:lnTo>
                  <a:cubicBezTo>
                    <a:pt x="501" y="382"/>
                    <a:pt x="615" y="33"/>
                    <a:pt x="308" y="17"/>
                  </a:cubicBezTo>
                  <a:lnTo>
                    <a:pt x="308" y="17"/>
                  </a:lnTo>
                  <a:cubicBezTo>
                    <a:pt x="0" y="0"/>
                    <a:pt x="87" y="355"/>
                    <a:pt x="87" y="355"/>
                  </a:cubicBezTo>
                </a:path>
              </a:pathLst>
            </a:custGeom>
            <a:solidFill>
              <a:srgbClr val="1C2E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22" name="Freeform 475">
              <a:extLst>
                <a:ext uri="{FF2B5EF4-FFF2-40B4-BE49-F238E27FC236}">
                  <a16:creationId xmlns:a16="http://schemas.microsoft.com/office/drawing/2014/main" id="{FA319A0F-09F7-815B-84D1-E5AC915AB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5813" y="5921444"/>
              <a:ext cx="604228" cy="477891"/>
            </a:xfrm>
            <a:custGeom>
              <a:avLst/>
              <a:gdLst>
                <a:gd name="T0" fmla="*/ 281 w 486"/>
                <a:gd name="T1" fmla="*/ 216 h 383"/>
                <a:gd name="T2" fmla="*/ 281 w 486"/>
                <a:gd name="T3" fmla="*/ 216 h 383"/>
                <a:gd name="T4" fmla="*/ 283 w 486"/>
                <a:gd name="T5" fmla="*/ 216 h 383"/>
                <a:gd name="T6" fmla="*/ 283 w 486"/>
                <a:gd name="T7" fmla="*/ 216 h 383"/>
                <a:gd name="T8" fmla="*/ 288 w 486"/>
                <a:gd name="T9" fmla="*/ 222 h 383"/>
                <a:gd name="T10" fmla="*/ 288 w 486"/>
                <a:gd name="T11" fmla="*/ 222 h 383"/>
                <a:gd name="T12" fmla="*/ 439 w 486"/>
                <a:gd name="T13" fmla="*/ 369 h 383"/>
                <a:gd name="T14" fmla="*/ 439 w 486"/>
                <a:gd name="T15" fmla="*/ 369 h 383"/>
                <a:gd name="T16" fmla="*/ 420 w 486"/>
                <a:gd name="T17" fmla="*/ 98 h 383"/>
                <a:gd name="T18" fmla="*/ 420 w 486"/>
                <a:gd name="T19" fmla="*/ 98 h 383"/>
                <a:gd name="T20" fmla="*/ 249 w 486"/>
                <a:gd name="T21" fmla="*/ 17 h 383"/>
                <a:gd name="T22" fmla="*/ 249 w 486"/>
                <a:gd name="T23" fmla="*/ 17 h 383"/>
                <a:gd name="T24" fmla="*/ 71 w 486"/>
                <a:gd name="T25" fmla="*/ 79 h 383"/>
                <a:gd name="T26" fmla="*/ 71 w 486"/>
                <a:gd name="T27" fmla="*/ 79 h 383"/>
                <a:gd name="T28" fmla="*/ 33 w 486"/>
                <a:gd name="T29" fmla="*/ 343 h 383"/>
                <a:gd name="T30" fmla="*/ 33 w 486"/>
                <a:gd name="T31" fmla="*/ 343 h 383"/>
                <a:gd name="T32" fmla="*/ 277 w 486"/>
                <a:gd name="T33" fmla="*/ 218 h 383"/>
                <a:gd name="T34" fmla="*/ 277 w 486"/>
                <a:gd name="T35" fmla="*/ 218 h 383"/>
                <a:gd name="T36" fmla="*/ 281 w 486"/>
                <a:gd name="T37" fmla="*/ 216 h 383"/>
                <a:gd name="T38" fmla="*/ 442 w 486"/>
                <a:gd name="T39" fmla="*/ 382 h 383"/>
                <a:gd name="T40" fmla="*/ 442 w 486"/>
                <a:gd name="T41" fmla="*/ 382 h 383"/>
                <a:gd name="T42" fmla="*/ 442 w 486"/>
                <a:gd name="T43" fmla="*/ 382 h 383"/>
                <a:gd name="T44" fmla="*/ 442 w 486"/>
                <a:gd name="T45" fmla="*/ 382 h 383"/>
                <a:gd name="T46" fmla="*/ 294 w 486"/>
                <a:gd name="T47" fmla="*/ 292 h 383"/>
                <a:gd name="T48" fmla="*/ 294 w 486"/>
                <a:gd name="T49" fmla="*/ 292 h 383"/>
                <a:gd name="T50" fmla="*/ 277 w 486"/>
                <a:gd name="T51" fmla="*/ 239 h 383"/>
                <a:gd name="T52" fmla="*/ 277 w 486"/>
                <a:gd name="T53" fmla="*/ 239 h 383"/>
                <a:gd name="T54" fmla="*/ 28 w 486"/>
                <a:gd name="T55" fmla="*/ 355 h 383"/>
                <a:gd name="T56" fmla="*/ 28 w 486"/>
                <a:gd name="T57" fmla="*/ 355 h 383"/>
                <a:gd name="T58" fmla="*/ 22 w 486"/>
                <a:gd name="T59" fmla="*/ 350 h 383"/>
                <a:gd name="T60" fmla="*/ 22 w 486"/>
                <a:gd name="T61" fmla="*/ 350 h 383"/>
                <a:gd name="T62" fmla="*/ 11 w 486"/>
                <a:gd name="T63" fmla="*/ 249 h 383"/>
                <a:gd name="T64" fmla="*/ 11 w 486"/>
                <a:gd name="T65" fmla="*/ 249 h 383"/>
                <a:gd name="T66" fmla="*/ 62 w 486"/>
                <a:gd name="T67" fmla="*/ 71 h 383"/>
                <a:gd name="T68" fmla="*/ 62 w 486"/>
                <a:gd name="T69" fmla="*/ 71 h 383"/>
                <a:gd name="T70" fmla="*/ 250 w 486"/>
                <a:gd name="T71" fmla="*/ 5 h 383"/>
                <a:gd name="T72" fmla="*/ 250 w 486"/>
                <a:gd name="T73" fmla="*/ 5 h 383"/>
                <a:gd name="T74" fmla="*/ 430 w 486"/>
                <a:gd name="T75" fmla="*/ 91 h 383"/>
                <a:gd name="T76" fmla="*/ 430 w 486"/>
                <a:gd name="T77" fmla="*/ 91 h 383"/>
                <a:gd name="T78" fmla="*/ 468 w 486"/>
                <a:gd name="T79" fmla="*/ 276 h 383"/>
                <a:gd name="T80" fmla="*/ 468 w 486"/>
                <a:gd name="T81" fmla="*/ 276 h 383"/>
                <a:gd name="T82" fmla="*/ 448 w 486"/>
                <a:gd name="T83" fmla="*/ 378 h 383"/>
                <a:gd name="T84" fmla="*/ 448 w 486"/>
                <a:gd name="T85" fmla="*/ 378 h 383"/>
                <a:gd name="T86" fmla="*/ 442 w 486"/>
                <a:gd name="T87" fmla="*/ 382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86" h="383">
                  <a:moveTo>
                    <a:pt x="281" y="216"/>
                  </a:moveTo>
                  <a:lnTo>
                    <a:pt x="281" y="216"/>
                  </a:lnTo>
                  <a:cubicBezTo>
                    <a:pt x="282" y="216"/>
                    <a:pt x="283" y="216"/>
                    <a:pt x="283" y="216"/>
                  </a:cubicBezTo>
                  <a:lnTo>
                    <a:pt x="283" y="216"/>
                  </a:lnTo>
                  <a:cubicBezTo>
                    <a:pt x="286" y="217"/>
                    <a:pt x="288" y="219"/>
                    <a:pt x="288" y="222"/>
                  </a:cubicBezTo>
                  <a:lnTo>
                    <a:pt x="288" y="222"/>
                  </a:lnTo>
                  <a:cubicBezTo>
                    <a:pt x="288" y="227"/>
                    <a:pt x="285" y="342"/>
                    <a:pt x="439" y="369"/>
                  </a:cubicBezTo>
                  <a:lnTo>
                    <a:pt x="439" y="369"/>
                  </a:lnTo>
                  <a:cubicBezTo>
                    <a:pt x="447" y="340"/>
                    <a:pt x="485" y="192"/>
                    <a:pt x="420" y="98"/>
                  </a:cubicBezTo>
                  <a:lnTo>
                    <a:pt x="420" y="98"/>
                  </a:lnTo>
                  <a:cubicBezTo>
                    <a:pt x="385" y="48"/>
                    <a:pt x="328" y="21"/>
                    <a:pt x="249" y="17"/>
                  </a:cubicBezTo>
                  <a:lnTo>
                    <a:pt x="249" y="17"/>
                  </a:lnTo>
                  <a:cubicBezTo>
                    <a:pt x="169" y="12"/>
                    <a:pt x="109" y="34"/>
                    <a:pt x="71" y="79"/>
                  </a:cubicBezTo>
                  <a:lnTo>
                    <a:pt x="71" y="79"/>
                  </a:lnTo>
                  <a:cubicBezTo>
                    <a:pt x="0" y="166"/>
                    <a:pt x="27" y="316"/>
                    <a:pt x="33" y="343"/>
                  </a:cubicBezTo>
                  <a:lnTo>
                    <a:pt x="33" y="343"/>
                  </a:lnTo>
                  <a:cubicBezTo>
                    <a:pt x="59" y="344"/>
                    <a:pt x="195" y="344"/>
                    <a:pt x="277" y="218"/>
                  </a:cubicBezTo>
                  <a:lnTo>
                    <a:pt x="277" y="218"/>
                  </a:lnTo>
                  <a:cubicBezTo>
                    <a:pt x="278" y="217"/>
                    <a:pt x="280" y="216"/>
                    <a:pt x="281" y="216"/>
                  </a:cubicBezTo>
                  <a:close/>
                  <a:moveTo>
                    <a:pt x="442" y="382"/>
                  </a:moveTo>
                  <a:lnTo>
                    <a:pt x="442" y="382"/>
                  </a:lnTo>
                  <a:lnTo>
                    <a:pt x="442" y="382"/>
                  </a:lnTo>
                  <a:lnTo>
                    <a:pt x="442" y="382"/>
                  </a:lnTo>
                  <a:cubicBezTo>
                    <a:pt x="354" y="367"/>
                    <a:pt x="313" y="325"/>
                    <a:pt x="294" y="292"/>
                  </a:cubicBezTo>
                  <a:lnTo>
                    <a:pt x="294" y="292"/>
                  </a:lnTo>
                  <a:cubicBezTo>
                    <a:pt x="283" y="271"/>
                    <a:pt x="279" y="252"/>
                    <a:pt x="277" y="239"/>
                  </a:cubicBezTo>
                  <a:lnTo>
                    <a:pt x="277" y="239"/>
                  </a:lnTo>
                  <a:cubicBezTo>
                    <a:pt x="181" y="369"/>
                    <a:pt x="29" y="355"/>
                    <a:pt x="28" y="355"/>
                  </a:cubicBezTo>
                  <a:lnTo>
                    <a:pt x="28" y="355"/>
                  </a:lnTo>
                  <a:cubicBezTo>
                    <a:pt x="25" y="355"/>
                    <a:pt x="23" y="353"/>
                    <a:pt x="22" y="350"/>
                  </a:cubicBezTo>
                  <a:lnTo>
                    <a:pt x="22" y="350"/>
                  </a:lnTo>
                  <a:cubicBezTo>
                    <a:pt x="22" y="349"/>
                    <a:pt x="11" y="305"/>
                    <a:pt x="11" y="249"/>
                  </a:cubicBezTo>
                  <a:lnTo>
                    <a:pt x="11" y="249"/>
                  </a:lnTo>
                  <a:cubicBezTo>
                    <a:pt x="11" y="197"/>
                    <a:pt x="19" y="123"/>
                    <a:pt x="62" y="71"/>
                  </a:cubicBezTo>
                  <a:lnTo>
                    <a:pt x="62" y="71"/>
                  </a:lnTo>
                  <a:cubicBezTo>
                    <a:pt x="102" y="23"/>
                    <a:pt x="165" y="0"/>
                    <a:pt x="250" y="5"/>
                  </a:cubicBezTo>
                  <a:lnTo>
                    <a:pt x="250" y="5"/>
                  </a:lnTo>
                  <a:cubicBezTo>
                    <a:pt x="333" y="9"/>
                    <a:pt x="394" y="39"/>
                    <a:pt x="430" y="91"/>
                  </a:cubicBezTo>
                  <a:lnTo>
                    <a:pt x="430" y="91"/>
                  </a:lnTo>
                  <a:cubicBezTo>
                    <a:pt x="469" y="149"/>
                    <a:pt x="472" y="224"/>
                    <a:pt x="468" y="276"/>
                  </a:cubicBezTo>
                  <a:lnTo>
                    <a:pt x="468" y="276"/>
                  </a:lnTo>
                  <a:cubicBezTo>
                    <a:pt x="463" y="333"/>
                    <a:pt x="449" y="376"/>
                    <a:pt x="448" y="378"/>
                  </a:cubicBezTo>
                  <a:lnTo>
                    <a:pt x="448" y="378"/>
                  </a:lnTo>
                  <a:cubicBezTo>
                    <a:pt x="448" y="380"/>
                    <a:pt x="446" y="382"/>
                    <a:pt x="442" y="3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23" name="Freeform 476">
              <a:extLst>
                <a:ext uri="{FF2B5EF4-FFF2-40B4-BE49-F238E27FC236}">
                  <a16:creationId xmlns:a16="http://schemas.microsoft.com/office/drawing/2014/main" id="{8746FCC6-CB94-1A18-7B77-4B22618D1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7221" y="7975824"/>
              <a:ext cx="406481" cy="406480"/>
            </a:xfrm>
            <a:custGeom>
              <a:avLst/>
              <a:gdLst>
                <a:gd name="T0" fmla="*/ 257 w 326"/>
                <a:gd name="T1" fmla="*/ 214 h 326"/>
                <a:gd name="T2" fmla="*/ 129 w 326"/>
                <a:gd name="T3" fmla="*/ 154 h 326"/>
                <a:gd name="T4" fmla="*/ 250 w 326"/>
                <a:gd name="T5" fmla="*/ 224 h 326"/>
                <a:gd name="T6" fmla="*/ 286 w 326"/>
                <a:gd name="T7" fmla="*/ 243 h 326"/>
                <a:gd name="T8" fmla="*/ 279 w 326"/>
                <a:gd name="T9" fmla="*/ 256 h 326"/>
                <a:gd name="T10" fmla="*/ 129 w 326"/>
                <a:gd name="T11" fmla="*/ 218 h 326"/>
                <a:gd name="T12" fmla="*/ 226 w 326"/>
                <a:gd name="T13" fmla="*/ 278 h 326"/>
                <a:gd name="T14" fmla="*/ 229 w 326"/>
                <a:gd name="T15" fmla="*/ 309 h 326"/>
                <a:gd name="T16" fmla="*/ 167 w 326"/>
                <a:gd name="T17" fmla="*/ 299 h 326"/>
                <a:gd name="T18" fmla="*/ 87 w 326"/>
                <a:gd name="T19" fmla="*/ 290 h 326"/>
                <a:gd name="T20" fmla="*/ 86 w 326"/>
                <a:gd name="T21" fmla="*/ 290 h 326"/>
                <a:gd name="T22" fmla="*/ 21 w 326"/>
                <a:gd name="T23" fmla="*/ 284 h 326"/>
                <a:gd name="T24" fmla="*/ 29 w 326"/>
                <a:gd name="T25" fmla="*/ 236 h 326"/>
                <a:gd name="T26" fmla="*/ 36 w 326"/>
                <a:gd name="T27" fmla="*/ 229 h 326"/>
                <a:gd name="T28" fmla="*/ 29 w 326"/>
                <a:gd name="T29" fmla="*/ 215 h 326"/>
                <a:gd name="T30" fmla="*/ 49 w 326"/>
                <a:gd name="T31" fmla="*/ 153 h 326"/>
                <a:gd name="T32" fmla="*/ 37 w 326"/>
                <a:gd name="T33" fmla="*/ 126 h 326"/>
                <a:gd name="T34" fmla="*/ 32 w 326"/>
                <a:gd name="T35" fmla="*/ 95 h 326"/>
                <a:gd name="T36" fmla="*/ 55 w 326"/>
                <a:gd name="T37" fmla="*/ 64 h 326"/>
                <a:gd name="T38" fmla="*/ 58 w 326"/>
                <a:gd name="T39" fmla="*/ 29 h 326"/>
                <a:gd name="T40" fmla="*/ 259 w 326"/>
                <a:gd name="T41" fmla="*/ 94 h 326"/>
                <a:gd name="T42" fmla="*/ 277 w 326"/>
                <a:gd name="T43" fmla="*/ 161 h 326"/>
                <a:gd name="T44" fmla="*/ 139 w 326"/>
                <a:gd name="T45" fmla="*/ 88 h 326"/>
                <a:gd name="T46" fmla="*/ 271 w 326"/>
                <a:gd name="T47" fmla="*/ 172 h 326"/>
                <a:gd name="T48" fmla="*/ 312 w 326"/>
                <a:gd name="T49" fmla="*/ 197 h 326"/>
                <a:gd name="T50" fmla="*/ 324 w 326"/>
                <a:gd name="T51" fmla="*/ 193 h 326"/>
                <a:gd name="T52" fmla="*/ 290 w 326"/>
                <a:gd name="T53" fmla="*/ 170 h 326"/>
                <a:gd name="T54" fmla="*/ 313 w 326"/>
                <a:gd name="T55" fmla="*/ 143 h 326"/>
                <a:gd name="T56" fmla="*/ 267 w 326"/>
                <a:gd name="T57" fmla="*/ 86 h 326"/>
                <a:gd name="T58" fmla="*/ 156 w 326"/>
                <a:gd name="T59" fmla="*/ 15 h 326"/>
                <a:gd name="T60" fmla="*/ 91 w 326"/>
                <a:gd name="T61" fmla="*/ 0 h 326"/>
                <a:gd name="T62" fmla="*/ 48 w 326"/>
                <a:gd name="T63" fmla="*/ 22 h 326"/>
                <a:gd name="T64" fmla="*/ 42 w 326"/>
                <a:gd name="T65" fmla="*/ 63 h 326"/>
                <a:gd name="T66" fmla="*/ 27 w 326"/>
                <a:gd name="T67" fmla="*/ 132 h 326"/>
                <a:gd name="T68" fmla="*/ 31 w 326"/>
                <a:gd name="T69" fmla="*/ 151 h 326"/>
                <a:gd name="T70" fmla="*/ 22 w 326"/>
                <a:gd name="T71" fmla="*/ 226 h 326"/>
                <a:gd name="T72" fmla="*/ 11 w 326"/>
                <a:gd name="T73" fmla="*/ 290 h 326"/>
                <a:gd name="T74" fmla="*/ 34 w 326"/>
                <a:gd name="T75" fmla="*/ 316 h 326"/>
                <a:gd name="T76" fmla="*/ 161 w 326"/>
                <a:gd name="T77" fmla="*/ 310 h 326"/>
                <a:gd name="T78" fmla="*/ 233 w 326"/>
                <a:gd name="T79" fmla="*/ 320 h 326"/>
                <a:gd name="T80" fmla="*/ 257 w 326"/>
                <a:gd name="T81" fmla="*/ 297 h 326"/>
                <a:gd name="T82" fmla="*/ 246 w 326"/>
                <a:gd name="T83" fmla="*/ 282 h 326"/>
                <a:gd name="T84" fmla="*/ 297 w 326"/>
                <a:gd name="T85" fmla="*/ 237 h 326"/>
                <a:gd name="T86" fmla="*/ 281 w 326"/>
                <a:gd name="T87" fmla="*/ 227 h 326"/>
                <a:gd name="T88" fmla="*/ 314 w 326"/>
                <a:gd name="T89" fmla="*/ 213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26" h="326">
                  <a:moveTo>
                    <a:pt x="307" y="204"/>
                  </a:moveTo>
                  <a:lnTo>
                    <a:pt x="307" y="204"/>
                  </a:lnTo>
                  <a:cubicBezTo>
                    <a:pt x="297" y="212"/>
                    <a:pt x="275" y="218"/>
                    <a:pt x="257" y="214"/>
                  </a:cubicBezTo>
                  <a:lnTo>
                    <a:pt x="207" y="161"/>
                  </a:lnTo>
                  <a:lnTo>
                    <a:pt x="132" y="142"/>
                  </a:lnTo>
                  <a:lnTo>
                    <a:pt x="129" y="154"/>
                  </a:lnTo>
                  <a:lnTo>
                    <a:pt x="201" y="172"/>
                  </a:lnTo>
                  <a:lnTo>
                    <a:pt x="250" y="224"/>
                  </a:lnTo>
                  <a:lnTo>
                    <a:pt x="250" y="224"/>
                  </a:lnTo>
                  <a:lnTo>
                    <a:pt x="250" y="224"/>
                  </a:lnTo>
                  <a:cubicBezTo>
                    <a:pt x="250" y="224"/>
                    <a:pt x="251" y="224"/>
                    <a:pt x="251" y="225"/>
                  </a:cubicBezTo>
                  <a:lnTo>
                    <a:pt x="286" y="243"/>
                  </a:lnTo>
                  <a:lnTo>
                    <a:pt x="286" y="243"/>
                  </a:lnTo>
                  <a:cubicBezTo>
                    <a:pt x="286" y="247"/>
                    <a:pt x="283" y="252"/>
                    <a:pt x="279" y="256"/>
                  </a:cubicBezTo>
                  <a:lnTo>
                    <a:pt x="279" y="256"/>
                  </a:lnTo>
                  <a:cubicBezTo>
                    <a:pt x="271" y="265"/>
                    <a:pt x="254" y="273"/>
                    <a:pt x="234" y="268"/>
                  </a:cubicBezTo>
                  <a:lnTo>
                    <a:pt x="194" y="226"/>
                  </a:lnTo>
                  <a:lnTo>
                    <a:pt x="129" y="218"/>
                  </a:lnTo>
                  <a:lnTo>
                    <a:pt x="127" y="230"/>
                  </a:lnTo>
                  <a:lnTo>
                    <a:pt x="188" y="238"/>
                  </a:lnTo>
                  <a:lnTo>
                    <a:pt x="226" y="278"/>
                  </a:lnTo>
                  <a:lnTo>
                    <a:pt x="244" y="298"/>
                  </a:lnTo>
                  <a:lnTo>
                    <a:pt x="244" y="298"/>
                  </a:lnTo>
                  <a:cubicBezTo>
                    <a:pt x="241" y="302"/>
                    <a:pt x="236" y="306"/>
                    <a:pt x="229" y="309"/>
                  </a:cubicBezTo>
                  <a:lnTo>
                    <a:pt x="229" y="309"/>
                  </a:lnTo>
                  <a:cubicBezTo>
                    <a:pt x="213" y="315"/>
                    <a:pt x="188" y="316"/>
                    <a:pt x="167" y="299"/>
                  </a:cubicBezTo>
                  <a:lnTo>
                    <a:pt x="167" y="299"/>
                  </a:lnTo>
                  <a:cubicBezTo>
                    <a:pt x="166" y="299"/>
                    <a:pt x="165" y="298"/>
                    <a:pt x="164" y="298"/>
                  </a:cubicBezTo>
                  <a:lnTo>
                    <a:pt x="87" y="290"/>
                  </a:lnTo>
                  <a:lnTo>
                    <a:pt x="87" y="290"/>
                  </a:lnTo>
                  <a:lnTo>
                    <a:pt x="87" y="290"/>
                  </a:lnTo>
                  <a:lnTo>
                    <a:pt x="87" y="290"/>
                  </a:lnTo>
                  <a:cubicBezTo>
                    <a:pt x="86" y="290"/>
                    <a:pt x="86" y="290"/>
                    <a:pt x="86" y="290"/>
                  </a:cubicBezTo>
                  <a:lnTo>
                    <a:pt x="35" y="303"/>
                  </a:lnTo>
                  <a:lnTo>
                    <a:pt x="21" y="284"/>
                  </a:lnTo>
                  <a:lnTo>
                    <a:pt x="21" y="284"/>
                  </a:lnTo>
                  <a:cubicBezTo>
                    <a:pt x="15" y="276"/>
                    <a:pt x="13" y="267"/>
                    <a:pt x="14" y="258"/>
                  </a:cubicBezTo>
                  <a:lnTo>
                    <a:pt x="14" y="258"/>
                  </a:lnTo>
                  <a:cubicBezTo>
                    <a:pt x="16" y="249"/>
                    <a:pt x="22" y="241"/>
                    <a:pt x="29" y="236"/>
                  </a:cubicBezTo>
                  <a:lnTo>
                    <a:pt x="34" y="233"/>
                  </a:lnTo>
                  <a:lnTo>
                    <a:pt x="34" y="233"/>
                  </a:lnTo>
                  <a:cubicBezTo>
                    <a:pt x="35" y="232"/>
                    <a:pt x="36" y="231"/>
                    <a:pt x="36" y="229"/>
                  </a:cubicBezTo>
                  <a:lnTo>
                    <a:pt x="36" y="229"/>
                  </a:lnTo>
                  <a:cubicBezTo>
                    <a:pt x="37" y="227"/>
                    <a:pt x="36" y="226"/>
                    <a:pt x="35" y="224"/>
                  </a:cubicBezTo>
                  <a:lnTo>
                    <a:pt x="29" y="215"/>
                  </a:lnTo>
                  <a:lnTo>
                    <a:pt x="29" y="215"/>
                  </a:lnTo>
                  <a:cubicBezTo>
                    <a:pt x="16" y="197"/>
                    <a:pt x="21" y="173"/>
                    <a:pt x="38" y="161"/>
                  </a:cubicBezTo>
                  <a:lnTo>
                    <a:pt x="49" y="153"/>
                  </a:lnTo>
                  <a:lnTo>
                    <a:pt x="49" y="153"/>
                  </a:lnTo>
                  <a:cubicBezTo>
                    <a:pt x="51" y="151"/>
                    <a:pt x="52" y="147"/>
                    <a:pt x="50" y="144"/>
                  </a:cubicBezTo>
                  <a:lnTo>
                    <a:pt x="37" y="126"/>
                  </a:lnTo>
                  <a:lnTo>
                    <a:pt x="37" y="126"/>
                  </a:lnTo>
                  <a:cubicBezTo>
                    <a:pt x="31" y="117"/>
                    <a:pt x="29" y="106"/>
                    <a:pt x="32" y="95"/>
                  </a:cubicBezTo>
                  <a:lnTo>
                    <a:pt x="32" y="95"/>
                  </a:lnTo>
                  <a:cubicBezTo>
                    <a:pt x="35" y="85"/>
                    <a:pt x="42" y="76"/>
                    <a:pt x="52" y="72"/>
                  </a:cubicBezTo>
                  <a:lnTo>
                    <a:pt x="52" y="72"/>
                  </a:lnTo>
                  <a:cubicBezTo>
                    <a:pt x="55" y="71"/>
                    <a:pt x="56" y="67"/>
                    <a:pt x="55" y="64"/>
                  </a:cubicBezTo>
                  <a:lnTo>
                    <a:pt x="55" y="64"/>
                  </a:lnTo>
                  <a:cubicBezTo>
                    <a:pt x="50" y="52"/>
                    <a:pt x="51" y="39"/>
                    <a:pt x="58" y="29"/>
                  </a:cubicBezTo>
                  <a:lnTo>
                    <a:pt x="58" y="29"/>
                  </a:lnTo>
                  <a:cubicBezTo>
                    <a:pt x="65" y="18"/>
                    <a:pt x="77" y="12"/>
                    <a:pt x="89" y="12"/>
                  </a:cubicBezTo>
                  <a:lnTo>
                    <a:pt x="150" y="25"/>
                  </a:lnTo>
                  <a:lnTo>
                    <a:pt x="259" y="94"/>
                  </a:lnTo>
                  <a:lnTo>
                    <a:pt x="301" y="145"/>
                  </a:lnTo>
                  <a:lnTo>
                    <a:pt x="301" y="145"/>
                  </a:lnTo>
                  <a:cubicBezTo>
                    <a:pt x="299" y="151"/>
                    <a:pt x="289" y="159"/>
                    <a:pt x="277" y="161"/>
                  </a:cubicBezTo>
                  <a:lnTo>
                    <a:pt x="235" y="111"/>
                  </a:lnTo>
                  <a:lnTo>
                    <a:pt x="143" y="76"/>
                  </a:lnTo>
                  <a:lnTo>
                    <a:pt x="139" y="88"/>
                  </a:lnTo>
                  <a:lnTo>
                    <a:pt x="228" y="122"/>
                  </a:lnTo>
                  <a:lnTo>
                    <a:pt x="271" y="172"/>
                  </a:lnTo>
                  <a:lnTo>
                    <a:pt x="271" y="172"/>
                  </a:lnTo>
                  <a:lnTo>
                    <a:pt x="271" y="172"/>
                  </a:lnTo>
                  <a:lnTo>
                    <a:pt x="272" y="173"/>
                  </a:lnTo>
                  <a:lnTo>
                    <a:pt x="312" y="197"/>
                  </a:lnTo>
                  <a:lnTo>
                    <a:pt x="312" y="197"/>
                  </a:lnTo>
                  <a:cubicBezTo>
                    <a:pt x="311" y="200"/>
                    <a:pt x="308" y="202"/>
                    <a:pt x="307" y="204"/>
                  </a:cubicBezTo>
                  <a:close/>
                  <a:moveTo>
                    <a:pt x="324" y="193"/>
                  </a:moveTo>
                  <a:lnTo>
                    <a:pt x="324" y="193"/>
                  </a:lnTo>
                  <a:cubicBezTo>
                    <a:pt x="324" y="191"/>
                    <a:pt x="323" y="189"/>
                    <a:pt x="321" y="189"/>
                  </a:cubicBezTo>
                  <a:lnTo>
                    <a:pt x="290" y="170"/>
                  </a:lnTo>
                  <a:lnTo>
                    <a:pt x="290" y="170"/>
                  </a:lnTo>
                  <a:cubicBezTo>
                    <a:pt x="303" y="164"/>
                    <a:pt x="314" y="154"/>
                    <a:pt x="313" y="143"/>
                  </a:cubicBezTo>
                  <a:lnTo>
                    <a:pt x="313" y="143"/>
                  </a:lnTo>
                  <a:cubicBezTo>
                    <a:pt x="313" y="142"/>
                    <a:pt x="313" y="141"/>
                    <a:pt x="312" y="140"/>
                  </a:cubicBezTo>
                  <a:lnTo>
                    <a:pt x="267" y="86"/>
                  </a:lnTo>
                  <a:lnTo>
                    <a:pt x="267" y="86"/>
                  </a:lnTo>
                  <a:cubicBezTo>
                    <a:pt x="267" y="85"/>
                    <a:pt x="266" y="85"/>
                    <a:pt x="266" y="85"/>
                  </a:cubicBezTo>
                  <a:lnTo>
                    <a:pt x="156" y="15"/>
                  </a:lnTo>
                  <a:lnTo>
                    <a:pt x="156" y="15"/>
                  </a:lnTo>
                  <a:cubicBezTo>
                    <a:pt x="156" y="14"/>
                    <a:pt x="155" y="14"/>
                    <a:pt x="154" y="14"/>
                  </a:cubicBezTo>
                  <a:lnTo>
                    <a:pt x="91" y="0"/>
                  </a:lnTo>
                  <a:lnTo>
                    <a:pt x="91" y="0"/>
                  </a:lnTo>
                  <a:cubicBezTo>
                    <a:pt x="90" y="0"/>
                    <a:pt x="90" y="0"/>
                    <a:pt x="90" y="0"/>
                  </a:cubicBezTo>
                  <a:lnTo>
                    <a:pt x="90" y="0"/>
                  </a:lnTo>
                  <a:cubicBezTo>
                    <a:pt x="73" y="0"/>
                    <a:pt x="57" y="9"/>
                    <a:pt x="48" y="22"/>
                  </a:cubicBezTo>
                  <a:lnTo>
                    <a:pt x="48" y="22"/>
                  </a:lnTo>
                  <a:cubicBezTo>
                    <a:pt x="40" y="35"/>
                    <a:pt x="38" y="50"/>
                    <a:pt x="42" y="63"/>
                  </a:cubicBezTo>
                  <a:lnTo>
                    <a:pt x="42" y="63"/>
                  </a:lnTo>
                  <a:cubicBezTo>
                    <a:pt x="32" y="70"/>
                    <a:pt x="24" y="80"/>
                    <a:pt x="21" y="92"/>
                  </a:cubicBezTo>
                  <a:lnTo>
                    <a:pt x="21" y="92"/>
                  </a:lnTo>
                  <a:cubicBezTo>
                    <a:pt x="16" y="106"/>
                    <a:pt x="19" y="121"/>
                    <a:pt x="27" y="132"/>
                  </a:cubicBezTo>
                  <a:lnTo>
                    <a:pt x="37" y="147"/>
                  </a:lnTo>
                  <a:lnTo>
                    <a:pt x="31" y="151"/>
                  </a:lnTo>
                  <a:lnTo>
                    <a:pt x="31" y="151"/>
                  </a:lnTo>
                  <a:cubicBezTo>
                    <a:pt x="8" y="167"/>
                    <a:pt x="3" y="199"/>
                    <a:pt x="19" y="221"/>
                  </a:cubicBezTo>
                  <a:lnTo>
                    <a:pt x="22" y="226"/>
                  </a:lnTo>
                  <a:lnTo>
                    <a:pt x="22" y="226"/>
                  </a:lnTo>
                  <a:cubicBezTo>
                    <a:pt x="12" y="233"/>
                    <a:pt x="5" y="243"/>
                    <a:pt x="3" y="256"/>
                  </a:cubicBezTo>
                  <a:lnTo>
                    <a:pt x="3" y="256"/>
                  </a:lnTo>
                  <a:cubicBezTo>
                    <a:pt x="0" y="268"/>
                    <a:pt x="4" y="281"/>
                    <a:pt x="11" y="290"/>
                  </a:cubicBezTo>
                  <a:lnTo>
                    <a:pt x="27" y="314"/>
                  </a:lnTo>
                  <a:lnTo>
                    <a:pt x="27" y="314"/>
                  </a:lnTo>
                  <a:cubicBezTo>
                    <a:pt x="29" y="315"/>
                    <a:pt x="31" y="317"/>
                    <a:pt x="34" y="316"/>
                  </a:cubicBezTo>
                  <a:lnTo>
                    <a:pt x="87" y="302"/>
                  </a:lnTo>
                  <a:lnTo>
                    <a:pt x="161" y="310"/>
                  </a:lnTo>
                  <a:lnTo>
                    <a:pt x="161" y="310"/>
                  </a:lnTo>
                  <a:cubicBezTo>
                    <a:pt x="175" y="321"/>
                    <a:pt x="192" y="325"/>
                    <a:pt x="207" y="325"/>
                  </a:cubicBezTo>
                  <a:lnTo>
                    <a:pt x="207" y="325"/>
                  </a:lnTo>
                  <a:cubicBezTo>
                    <a:pt x="216" y="325"/>
                    <a:pt x="225" y="323"/>
                    <a:pt x="233" y="320"/>
                  </a:cubicBezTo>
                  <a:lnTo>
                    <a:pt x="233" y="320"/>
                  </a:lnTo>
                  <a:cubicBezTo>
                    <a:pt x="246" y="315"/>
                    <a:pt x="255" y="307"/>
                    <a:pt x="257" y="297"/>
                  </a:cubicBezTo>
                  <a:lnTo>
                    <a:pt x="257" y="297"/>
                  </a:lnTo>
                  <a:cubicBezTo>
                    <a:pt x="257" y="296"/>
                    <a:pt x="256" y="294"/>
                    <a:pt x="255" y="292"/>
                  </a:cubicBezTo>
                  <a:lnTo>
                    <a:pt x="246" y="282"/>
                  </a:lnTo>
                  <a:lnTo>
                    <a:pt x="246" y="282"/>
                  </a:lnTo>
                  <a:cubicBezTo>
                    <a:pt x="264" y="282"/>
                    <a:pt x="279" y="273"/>
                    <a:pt x="288" y="264"/>
                  </a:cubicBezTo>
                  <a:lnTo>
                    <a:pt x="288" y="264"/>
                  </a:lnTo>
                  <a:cubicBezTo>
                    <a:pt x="296" y="256"/>
                    <a:pt x="299" y="246"/>
                    <a:pt x="297" y="237"/>
                  </a:cubicBezTo>
                  <a:lnTo>
                    <a:pt x="297" y="237"/>
                  </a:lnTo>
                  <a:cubicBezTo>
                    <a:pt x="296" y="236"/>
                    <a:pt x="295" y="235"/>
                    <a:pt x="293" y="234"/>
                  </a:cubicBezTo>
                  <a:lnTo>
                    <a:pt x="281" y="227"/>
                  </a:lnTo>
                  <a:lnTo>
                    <a:pt x="281" y="227"/>
                  </a:lnTo>
                  <a:cubicBezTo>
                    <a:pt x="294" y="225"/>
                    <a:pt x="307" y="219"/>
                    <a:pt x="314" y="213"/>
                  </a:cubicBezTo>
                  <a:lnTo>
                    <a:pt x="314" y="213"/>
                  </a:lnTo>
                  <a:cubicBezTo>
                    <a:pt x="322" y="207"/>
                    <a:pt x="325" y="200"/>
                    <a:pt x="324" y="19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24" name="Freeform 477">
              <a:extLst>
                <a:ext uri="{FF2B5EF4-FFF2-40B4-BE49-F238E27FC236}">
                  <a16:creationId xmlns:a16="http://schemas.microsoft.com/office/drawing/2014/main" id="{A335427D-F1FA-2445-AA4F-CF762F1CF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1449" y="7344132"/>
              <a:ext cx="521836" cy="488874"/>
            </a:xfrm>
            <a:custGeom>
              <a:avLst/>
              <a:gdLst>
                <a:gd name="T0" fmla="*/ 237 w 421"/>
                <a:gd name="T1" fmla="*/ 111 h 392"/>
                <a:gd name="T2" fmla="*/ 237 w 421"/>
                <a:gd name="T3" fmla="*/ 111 h 392"/>
                <a:gd name="T4" fmla="*/ 352 w 421"/>
                <a:gd name="T5" fmla="*/ 312 h 392"/>
                <a:gd name="T6" fmla="*/ 352 w 421"/>
                <a:gd name="T7" fmla="*/ 312 h 392"/>
                <a:gd name="T8" fmla="*/ 30 w 421"/>
                <a:gd name="T9" fmla="*/ 323 h 392"/>
                <a:gd name="T10" fmla="*/ 30 w 421"/>
                <a:gd name="T11" fmla="*/ 323 h 392"/>
                <a:gd name="T12" fmla="*/ 93 w 421"/>
                <a:gd name="T13" fmla="*/ 187 h 392"/>
                <a:gd name="T14" fmla="*/ 93 w 421"/>
                <a:gd name="T15" fmla="*/ 187 h 392"/>
                <a:gd name="T16" fmla="*/ 102 w 421"/>
                <a:gd name="T17" fmla="*/ 23 h 392"/>
                <a:gd name="T18" fmla="*/ 102 w 421"/>
                <a:gd name="T19" fmla="*/ 23 h 392"/>
                <a:gd name="T20" fmla="*/ 237 w 421"/>
                <a:gd name="T21" fmla="*/ 111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1" h="392">
                  <a:moveTo>
                    <a:pt x="237" y="111"/>
                  </a:moveTo>
                  <a:lnTo>
                    <a:pt x="237" y="111"/>
                  </a:lnTo>
                  <a:cubicBezTo>
                    <a:pt x="277" y="213"/>
                    <a:pt x="420" y="246"/>
                    <a:pt x="352" y="312"/>
                  </a:cubicBezTo>
                  <a:lnTo>
                    <a:pt x="352" y="312"/>
                  </a:lnTo>
                  <a:cubicBezTo>
                    <a:pt x="325" y="338"/>
                    <a:pt x="115" y="391"/>
                    <a:pt x="30" y="323"/>
                  </a:cubicBezTo>
                  <a:lnTo>
                    <a:pt x="30" y="323"/>
                  </a:lnTo>
                  <a:cubicBezTo>
                    <a:pt x="0" y="300"/>
                    <a:pt x="110" y="230"/>
                    <a:pt x="93" y="187"/>
                  </a:cubicBezTo>
                  <a:lnTo>
                    <a:pt x="93" y="187"/>
                  </a:lnTo>
                  <a:cubicBezTo>
                    <a:pt x="57" y="89"/>
                    <a:pt x="40" y="46"/>
                    <a:pt x="102" y="23"/>
                  </a:cubicBezTo>
                  <a:lnTo>
                    <a:pt x="102" y="23"/>
                  </a:lnTo>
                  <a:cubicBezTo>
                    <a:pt x="164" y="0"/>
                    <a:pt x="216" y="58"/>
                    <a:pt x="237" y="111"/>
                  </a:cubicBezTo>
                </a:path>
              </a:pathLst>
            </a:custGeom>
            <a:solidFill>
              <a:srgbClr val="1C2E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27" name="Freeform 478">
              <a:extLst>
                <a:ext uri="{FF2B5EF4-FFF2-40B4-BE49-F238E27FC236}">
                  <a16:creationId xmlns:a16="http://schemas.microsoft.com/office/drawing/2014/main" id="{AC985B4B-FAD3-6C03-4120-E483D91E1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1449" y="7344132"/>
              <a:ext cx="521836" cy="488874"/>
            </a:xfrm>
            <a:custGeom>
              <a:avLst/>
              <a:gdLst>
                <a:gd name="T0" fmla="*/ 237 w 421"/>
                <a:gd name="T1" fmla="*/ 111 h 392"/>
                <a:gd name="T2" fmla="*/ 237 w 421"/>
                <a:gd name="T3" fmla="*/ 111 h 392"/>
                <a:gd name="T4" fmla="*/ 352 w 421"/>
                <a:gd name="T5" fmla="*/ 312 h 392"/>
                <a:gd name="T6" fmla="*/ 352 w 421"/>
                <a:gd name="T7" fmla="*/ 312 h 392"/>
                <a:gd name="T8" fmla="*/ 30 w 421"/>
                <a:gd name="T9" fmla="*/ 323 h 392"/>
                <a:gd name="T10" fmla="*/ 30 w 421"/>
                <a:gd name="T11" fmla="*/ 323 h 392"/>
                <a:gd name="T12" fmla="*/ 93 w 421"/>
                <a:gd name="T13" fmla="*/ 187 h 392"/>
                <a:gd name="T14" fmla="*/ 93 w 421"/>
                <a:gd name="T15" fmla="*/ 187 h 392"/>
                <a:gd name="T16" fmla="*/ 102 w 421"/>
                <a:gd name="T17" fmla="*/ 23 h 392"/>
                <a:gd name="T18" fmla="*/ 102 w 421"/>
                <a:gd name="T19" fmla="*/ 23 h 392"/>
                <a:gd name="T20" fmla="*/ 237 w 421"/>
                <a:gd name="T21" fmla="*/ 111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1" h="392">
                  <a:moveTo>
                    <a:pt x="237" y="111"/>
                  </a:moveTo>
                  <a:lnTo>
                    <a:pt x="237" y="111"/>
                  </a:lnTo>
                  <a:cubicBezTo>
                    <a:pt x="277" y="213"/>
                    <a:pt x="420" y="246"/>
                    <a:pt x="352" y="312"/>
                  </a:cubicBezTo>
                  <a:lnTo>
                    <a:pt x="352" y="312"/>
                  </a:lnTo>
                  <a:cubicBezTo>
                    <a:pt x="325" y="338"/>
                    <a:pt x="115" y="391"/>
                    <a:pt x="30" y="323"/>
                  </a:cubicBezTo>
                  <a:lnTo>
                    <a:pt x="30" y="323"/>
                  </a:lnTo>
                  <a:cubicBezTo>
                    <a:pt x="0" y="300"/>
                    <a:pt x="110" y="230"/>
                    <a:pt x="93" y="187"/>
                  </a:cubicBezTo>
                  <a:lnTo>
                    <a:pt x="93" y="187"/>
                  </a:lnTo>
                  <a:cubicBezTo>
                    <a:pt x="57" y="89"/>
                    <a:pt x="40" y="46"/>
                    <a:pt x="102" y="23"/>
                  </a:cubicBezTo>
                  <a:lnTo>
                    <a:pt x="102" y="23"/>
                  </a:lnTo>
                  <a:cubicBezTo>
                    <a:pt x="164" y="0"/>
                    <a:pt x="216" y="58"/>
                    <a:pt x="237" y="11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29" name="Freeform 479">
              <a:extLst>
                <a:ext uri="{FF2B5EF4-FFF2-40B4-BE49-F238E27FC236}">
                  <a16:creationId xmlns:a16="http://schemas.microsoft.com/office/drawing/2014/main" id="{F032E970-5340-F108-984B-DD4476C80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706" y="7541878"/>
              <a:ext cx="384509" cy="335072"/>
            </a:xfrm>
            <a:custGeom>
              <a:avLst/>
              <a:gdLst>
                <a:gd name="T0" fmla="*/ 0 w 307"/>
                <a:gd name="T1" fmla="*/ 139 h 267"/>
                <a:gd name="T2" fmla="*/ 24 w 307"/>
                <a:gd name="T3" fmla="*/ 128 h 267"/>
                <a:gd name="T4" fmla="*/ 29 w 307"/>
                <a:gd name="T5" fmla="*/ 111 h 267"/>
                <a:gd name="T6" fmla="*/ 29 w 307"/>
                <a:gd name="T7" fmla="*/ 111 h 267"/>
                <a:gd name="T8" fmla="*/ 51 w 307"/>
                <a:gd name="T9" fmla="*/ 76 h 267"/>
                <a:gd name="T10" fmla="*/ 130 w 307"/>
                <a:gd name="T11" fmla="*/ 0 h 267"/>
                <a:gd name="T12" fmla="*/ 130 w 307"/>
                <a:gd name="T13" fmla="*/ 0 h 267"/>
                <a:gd name="T14" fmla="*/ 135 w 307"/>
                <a:gd name="T15" fmla="*/ 47 h 267"/>
                <a:gd name="T16" fmla="*/ 105 w 307"/>
                <a:gd name="T17" fmla="*/ 102 h 267"/>
                <a:gd name="T18" fmla="*/ 180 w 307"/>
                <a:gd name="T19" fmla="*/ 83 h 267"/>
                <a:gd name="T20" fmla="*/ 217 w 307"/>
                <a:gd name="T21" fmla="*/ 60 h 267"/>
                <a:gd name="T22" fmla="*/ 217 w 307"/>
                <a:gd name="T23" fmla="*/ 60 h 267"/>
                <a:gd name="T24" fmla="*/ 263 w 307"/>
                <a:gd name="T25" fmla="*/ 53 h 267"/>
                <a:gd name="T26" fmla="*/ 263 w 307"/>
                <a:gd name="T27" fmla="*/ 53 h 267"/>
                <a:gd name="T28" fmla="*/ 271 w 307"/>
                <a:gd name="T29" fmla="*/ 58 h 267"/>
                <a:gd name="T30" fmla="*/ 224 w 307"/>
                <a:gd name="T31" fmla="*/ 107 h 267"/>
                <a:gd name="T32" fmla="*/ 255 w 307"/>
                <a:gd name="T33" fmla="*/ 85 h 267"/>
                <a:gd name="T34" fmla="*/ 255 w 307"/>
                <a:gd name="T35" fmla="*/ 85 h 267"/>
                <a:gd name="T36" fmla="*/ 289 w 307"/>
                <a:gd name="T37" fmla="*/ 77 h 267"/>
                <a:gd name="T38" fmla="*/ 289 w 307"/>
                <a:gd name="T39" fmla="*/ 77 h 267"/>
                <a:gd name="T40" fmla="*/ 300 w 307"/>
                <a:gd name="T41" fmla="*/ 84 h 267"/>
                <a:gd name="T42" fmla="*/ 245 w 307"/>
                <a:gd name="T43" fmla="*/ 146 h 267"/>
                <a:gd name="T44" fmla="*/ 267 w 307"/>
                <a:gd name="T45" fmla="*/ 125 h 267"/>
                <a:gd name="T46" fmla="*/ 267 w 307"/>
                <a:gd name="T47" fmla="*/ 125 h 267"/>
                <a:gd name="T48" fmla="*/ 301 w 307"/>
                <a:gd name="T49" fmla="*/ 122 h 267"/>
                <a:gd name="T50" fmla="*/ 301 w 307"/>
                <a:gd name="T51" fmla="*/ 122 h 267"/>
                <a:gd name="T52" fmla="*/ 303 w 307"/>
                <a:gd name="T53" fmla="*/ 124 h 267"/>
                <a:gd name="T54" fmla="*/ 303 w 307"/>
                <a:gd name="T55" fmla="*/ 124 h 267"/>
                <a:gd name="T56" fmla="*/ 303 w 307"/>
                <a:gd name="T57" fmla="*/ 140 h 267"/>
                <a:gd name="T58" fmla="*/ 278 w 307"/>
                <a:gd name="T59" fmla="*/ 175 h 267"/>
                <a:gd name="T60" fmla="*/ 278 w 307"/>
                <a:gd name="T61" fmla="*/ 175 h 267"/>
                <a:gd name="T62" fmla="*/ 302 w 307"/>
                <a:gd name="T63" fmla="*/ 189 h 267"/>
                <a:gd name="T64" fmla="*/ 302 w 307"/>
                <a:gd name="T65" fmla="*/ 191 h 267"/>
                <a:gd name="T66" fmla="*/ 302 w 307"/>
                <a:gd name="T67" fmla="*/ 191 h 267"/>
                <a:gd name="T68" fmla="*/ 299 w 307"/>
                <a:gd name="T69" fmla="*/ 203 h 267"/>
                <a:gd name="T70" fmla="*/ 259 w 307"/>
                <a:gd name="T71" fmla="*/ 234 h 267"/>
                <a:gd name="T72" fmla="*/ 200 w 307"/>
                <a:gd name="T73" fmla="*/ 260 h 267"/>
                <a:gd name="T74" fmla="*/ 35 w 307"/>
                <a:gd name="T75" fmla="*/ 266 h 267"/>
                <a:gd name="T76" fmla="*/ 0 w 307"/>
                <a:gd name="T77" fmla="*/ 139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7" h="267">
                  <a:moveTo>
                    <a:pt x="0" y="139"/>
                  </a:moveTo>
                  <a:lnTo>
                    <a:pt x="24" y="128"/>
                  </a:lnTo>
                  <a:lnTo>
                    <a:pt x="29" y="111"/>
                  </a:lnTo>
                  <a:lnTo>
                    <a:pt x="29" y="111"/>
                  </a:lnTo>
                  <a:cubicBezTo>
                    <a:pt x="33" y="98"/>
                    <a:pt x="41" y="85"/>
                    <a:pt x="51" y="76"/>
                  </a:cubicBezTo>
                  <a:lnTo>
                    <a:pt x="130" y="0"/>
                  </a:lnTo>
                  <a:lnTo>
                    <a:pt x="130" y="0"/>
                  </a:lnTo>
                  <a:cubicBezTo>
                    <a:pt x="130" y="0"/>
                    <a:pt x="149" y="14"/>
                    <a:pt x="135" y="47"/>
                  </a:cubicBezTo>
                  <a:lnTo>
                    <a:pt x="105" y="102"/>
                  </a:lnTo>
                  <a:lnTo>
                    <a:pt x="180" y="83"/>
                  </a:lnTo>
                  <a:lnTo>
                    <a:pt x="217" y="60"/>
                  </a:lnTo>
                  <a:lnTo>
                    <a:pt x="217" y="60"/>
                  </a:lnTo>
                  <a:cubicBezTo>
                    <a:pt x="231" y="52"/>
                    <a:pt x="247" y="49"/>
                    <a:pt x="263" y="53"/>
                  </a:cubicBezTo>
                  <a:lnTo>
                    <a:pt x="263" y="53"/>
                  </a:lnTo>
                  <a:cubicBezTo>
                    <a:pt x="267" y="54"/>
                    <a:pt x="271" y="56"/>
                    <a:pt x="271" y="58"/>
                  </a:cubicBezTo>
                  <a:lnTo>
                    <a:pt x="224" y="107"/>
                  </a:lnTo>
                  <a:lnTo>
                    <a:pt x="255" y="85"/>
                  </a:lnTo>
                  <a:lnTo>
                    <a:pt x="255" y="85"/>
                  </a:lnTo>
                  <a:cubicBezTo>
                    <a:pt x="265" y="78"/>
                    <a:pt x="277" y="75"/>
                    <a:pt x="289" y="77"/>
                  </a:cubicBezTo>
                  <a:lnTo>
                    <a:pt x="289" y="77"/>
                  </a:lnTo>
                  <a:cubicBezTo>
                    <a:pt x="294" y="77"/>
                    <a:pt x="299" y="82"/>
                    <a:pt x="300" y="84"/>
                  </a:cubicBezTo>
                  <a:lnTo>
                    <a:pt x="245" y="146"/>
                  </a:lnTo>
                  <a:lnTo>
                    <a:pt x="267" y="125"/>
                  </a:lnTo>
                  <a:lnTo>
                    <a:pt x="267" y="125"/>
                  </a:lnTo>
                  <a:cubicBezTo>
                    <a:pt x="276" y="117"/>
                    <a:pt x="291" y="115"/>
                    <a:pt x="301" y="122"/>
                  </a:cubicBezTo>
                  <a:lnTo>
                    <a:pt x="301" y="122"/>
                  </a:lnTo>
                  <a:cubicBezTo>
                    <a:pt x="302" y="122"/>
                    <a:pt x="302" y="123"/>
                    <a:pt x="303" y="124"/>
                  </a:cubicBezTo>
                  <a:lnTo>
                    <a:pt x="303" y="124"/>
                  </a:lnTo>
                  <a:cubicBezTo>
                    <a:pt x="306" y="129"/>
                    <a:pt x="306" y="135"/>
                    <a:pt x="303" y="140"/>
                  </a:cubicBezTo>
                  <a:lnTo>
                    <a:pt x="278" y="175"/>
                  </a:lnTo>
                  <a:lnTo>
                    <a:pt x="278" y="175"/>
                  </a:lnTo>
                  <a:cubicBezTo>
                    <a:pt x="288" y="176"/>
                    <a:pt x="296" y="181"/>
                    <a:pt x="302" y="189"/>
                  </a:cubicBezTo>
                  <a:lnTo>
                    <a:pt x="302" y="191"/>
                  </a:lnTo>
                  <a:lnTo>
                    <a:pt x="302" y="191"/>
                  </a:lnTo>
                  <a:cubicBezTo>
                    <a:pt x="305" y="195"/>
                    <a:pt x="304" y="202"/>
                    <a:pt x="299" y="203"/>
                  </a:cubicBezTo>
                  <a:lnTo>
                    <a:pt x="259" y="234"/>
                  </a:lnTo>
                  <a:lnTo>
                    <a:pt x="200" y="260"/>
                  </a:lnTo>
                  <a:lnTo>
                    <a:pt x="35" y="266"/>
                  </a:lnTo>
                  <a:lnTo>
                    <a:pt x="0" y="139"/>
                  </a:ln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30" name="Freeform 480">
              <a:extLst>
                <a:ext uri="{FF2B5EF4-FFF2-40B4-BE49-F238E27FC236}">
                  <a16:creationId xmlns:a16="http://schemas.microsoft.com/office/drawing/2014/main" id="{12179B5D-74A5-B749-2AE0-20D51DEAD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155" y="7536384"/>
              <a:ext cx="346060" cy="346060"/>
            </a:xfrm>
            <a:custGeom>
              <a:avLst/>
              <a:gdLst>
                <a:gd name="T0" fmla="*/ 0 w 280"/>
                <a:gd name="T1" fmla="*/ 264 h 277"/>
                <a:gd name="T2" fmla="*/ 222 w 280"/>
                <a:gd name="T3" fmla="*/ 233 h 277"/>
                <a:gd name="T4" fmla="*/ 261 w 280"/>
                <a:gd name="T5" fmla="*/ 202 h 277"/>
                <a:gd name="T6" fmla="*/ 262 w 280"/>
                <a:gd name="T7" fmla="*/ 202 h 277"/>
                <a:gd name="T8" fmla="*/ 264 w 280"/>
                <a:gd name="T9" fmla="*/ 201 h 277"/>
                <a:gd name="T10" fmla="*/ 262 w 280"/>
                <a:gd name="T11" fmla="*/ 197 h 277"/>
                <a:gd name="T12" fmla="*/ 243 w 280"/>
                <a:gd name="T13" fmla="*/ 185 h 277"/>
                <a:gd name="T14" fmla="*/ 238 w 280"/>
                <a:gd name="T15" fmla="*/ 182 h 277"/>
                <a:gd name="T16" fmla="*/ 239 w 280"/>
                <a:gd name="T17" fmla="*/ 176 h 277"/>
                <a:gd name="T18" fmla="*/ 264 w 280"/>
                <a:gd name="T19" fmla="*/ 141 h 277"/>
                <a:gd name="T20" fmla="*/ 264 w 280"/>
                <a:gd name="T21" fmla="*/ 132 h 277"/>
                <a:gd name="T22" fmla="*/ 263 w 280"/>
                <a:gd name="T23" fmla="*/ 131 h 277"/>
                <a:gd name="T24" fmla="*/ 216 w 280"/>
                <a:gd name="T25" fmla="*/ 154 h 277"/>
                <a:gd name="T26" fmla="*/ 207 w 280"/>
                <a:gd name="T27" fmla="*/ 154 h 277"/>
                <a:gd name="T28" fmla="*/ 207 w 280"/>
                <a:gd name="T29" fmla="*/ 146 h 277"/>
                <a:gd name="T30" fmla="*/ 258 w 280"/>
                <a:gd name="T31" fmla="*/ 88 h 277"/>
                <a:gd name="T32" fmla="*/ 255 w 280"/>
                <a:gd name="T33" fmla="*/ 86 h 277"/>
                <a:gd name="T34" fmla="*/ 193 w 280"/>
                <a:gd name="T35" fmla="*/ 116 h 277"/>
                <a:gd name="T36" fmla="*/ 185 w 280"/>
                <a:gd name="T37" fmla="*/ 115 h 277"/>
                <a:gd name="T38" fmla="*/ 185 w 280"/>
                <a:gd name="T39" fmla="*/ 107 h 277"/>
                <a:gd name="T40" fmla="*/ 229 w 280"/>
                <a:gd name="T41" fmla="*/ 63 h 277"/>
                <a:gd name="T42" fmla="*/ 227 w 280"/>
                <a:gd name="T43" fmla="*/ 63 h 277"/>
                <a:gd name="T44" fmla="*/ 150 w 280"/>
                <a:gd name="T45" fmla="*/ 92 h 277"/>
                <a:gd name="T46" fmla="*/ 148 w 280"/>
                <a:gd name="T47" fmla="*/ 93 h 277"/>
                <a:gd name="T48" fmla="*/ 72 w 280"/>
                <a:gd name="T49" fmla="*/ 111 h 277"/>
                <a:gd name="T50" fmla="*/ 66 w 280"/>
                <a:gd name="T51" fmla="*/ 110 h 277"/>
                <a:gd name="T52" fmla="*/ 95 w 280"/>
                <a:gd name="T53" fmla="*/ 49 h 277"/>
                <a:gd name="T54" fmla="*/ 92 w 280"/>
                <a:gd name="T55" fmla="*/ 8 h 277"/>
                <a:gd name="T56" fmla="*/ 99 w 280"/>
                <a:gd name="T57" fmla="*/ 0 h 277"/>
                <a:gd name="T58" fmla="*/ 106 w 280"/>
                <a:gd name="T59" fmla="*/ 54 h 277"/>
                <a:gd name="T60" fmla="*/ 83 w 280"/>
                <a:gd name="T61" fmla="*/ 97 h 277"/>
                <a:gd name="T62" fmla="*/ 180 w 280"/>
                <a:gd name="T63" fmla="*/ 59 h 277"/>
                <a:gd name="T64" fmla="*/ 230 w 280"/>
                <a:gd name="T65" fmla="*/ 51 h 277"/>
                <a:gd name="T66" fmla="*/ 244 w 280"/>
                <a:gd name="T67" fmla="*/ 60 h 277"/>
                <a:gd name="T68" fmla="*/ 242 w 280"/>
                <a:gd name="T69" fmla="*/ 66 h 277"/>
                <a:gd name="T70" fmla="*/ 231 w 280"/>
                <a:gd name="T71" fmla="*/ 77 h 277"/>
                <a:gd name="T72" fmla="*/ 257 w 280"/>
                <a:gd name="T73" fmla="*/ 75 h 277"/>
                <a:gd name="T74" fmla="*/ 271 w 280"/>
                <a:gd name="T75" fmla="*/ 86 h 277"/>
                <a:gd name="T76" fmla="*/ 250 w 280"/>
                <a:gd name="T77" fmla="*/ 116 h 277"/>
                <a:gd name="T78" fmla="*/ 271 w 280"/>
                <a:gd name="T79" fmla="*/ 121 h 277"/>
                <a:gd name="T80" fmla="*/ 274 w 280"/>
                <a:gd name="T81" fmla="*/ 124 h 277"/>
                <a:gd name="T82" fmla="*/ 274 w 280"/>
                <a:gd name="T83" fmla="*/ 147 h 277"/>
                <a:gd name="T84" fmla="*/ 254 w 280"/>
                <a:gd name="T85" fmla="*/ 175 h 277"/>
                <a:gd name="T86" fmla="*/ 274 w 280"/>
                <a:gd name="T87" fmla="*/ 192 h 277"/>
                <a:gd name="T88" fmla="*/ 275 w 280"/>
                <a:gd name="T89" fmla="*/ 204 h 277"/>
                <a:gd name="T90" fmla="*/ 268 w 280"/>
                <a:gd name="T91" fmla="*/ 212 h 277"/>
                <a:gd name="T92" fmla="*/ 229 w 280"/>
                <a:gd name="T93" fmla="*/ 243 h 277"/>
                <a:gd name="T94" fmla="*/ 168 w 280"/>
                <a:gd name="T95" fmla="*/ 270 h 277"/>
                <a:gd name="T96" fmla="*/ 166 w 280"/>
                <a:gd name="T97" fmla="*/ 27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0" h="277">
                  <a:moveTo>
                    <a:pt x="1" y="276"/>
                  </a:moveTo>
                  <a:lnTo>
                    <a:pt x="0" y="264"/>
                  </a:lnTo>
                  <a:lnTo>
                    <a:pt x="164" y="258"/>
                  </a:lnTo>
                  <a:lnTo>
                    <a:pt x="222" y="233"/>
                  </a:lnTo>
                  <a:lnTo>
                    <a:pt x="261" y="202"/>
                  </a:lnTo>
                  <a:lnTo>
                    <a:pt x="261" y="202"/>
                  </a:lnTo>
                  <a:lnTo>
                    <a:pt x="262" y="202"/>
                  </a:lnTo>
                  <a:lnTo>
                    <a:pt x="262" y="202"/>
                  </a:lnTo>
                  <a:cubicBezTo>
                    <a:pt x="263" y="201"/>
                    <a:pt x="263" y="201"/>
                    <a:pt x="264" y="201"/>
                  </a:cubicBezTo>
                  <a:lnTo>
                    <a:pt x="264" y="201"/>
                  </a:lnTo>
                  <a:cubicBezTo>
                    <a:pt x="264" y="200"/>
                    <a:pt x="264" y="199"/>
                    <a:pt x="263" y="199"/>
                  </a:cubicBezTo>
                  <a:lnTo>
                    <a:pt x="262" y="197"/>
                  </a:lnTo>
                  <a:lnTo>
                    <a:pt x="262" y="197"/>
                  </a:lnTo>
                  <a:cubicBezTo>
                    <a:pt x="258" y="190"/>
                    <a:pt x="251" y="186"/>
                    <a:pt x="243" y="185"/>
                  </a:cubicBezTo>
                  <a:lnTo>
                    <a:pt x="243" y="185"/>
                  </a:lnTo>
                  <a:cubicBezTo>
                    <a:pt x="241" y="185"/>
                    <a:pt x="239" y="184"/>
                    <a:pt x="238" y="182"/>
                  </a:cubicBezTo>
                  <a:lnTo>
                    <a:pt x="238" y="182"/>
                  </a:lnTo>
                  <a:cubicBezTo>
                    <a:pt x="237" y="180"/>
                    <a:pt x="237" y="177"/>
                    <a:pt x="239" y="176"/>
                  </a:cubicBezTo>
                  <a:lnTo>
                    <a:pt x="264" y="141"/>
                  </a:lnTo>
                  <a:lnTo>
                    <a:pt x="264" y="141"/>
                  </a:lnTo>
                  <a:cubicBezTo>
                    <a:pt x="266" y="138"/>
                    <a:pt x="266" y="134"/>
                    <a:pt x="264" y="132"/>
                  </a:cubicBezTo>
                  <a:lnTo>
                    <a:pt x="264" y="132"/>
                  </a:lnTo>
                  <a:cubicBezTo>
                    <a:pt x="264" y="131"/>
                    <a:pt x="264" y="131"/>
                    <a:pt x="263" y="131"/>
                  </a:cubicBezTo>
                  <a:lnTo>
                    <a:pt x="263" y="131"/>
                  </a:lnTo>
                  <a:cubicBezTo>
                    <a:pt x="256" y="125"/>
                    <a:pt x="244" y="127"/>
                    <a:pt x="236" y="133"/>
                  </a:cubicBezTo>
                  <a:lnTo>
                    <a:pt x="216" y="154"/>
                  </a:lnTo>
                  <a:lnTo>
                    <a:pt x="216" y="154"/>
                  </a:lnTo>
                  <a:cubicBezTo>
                    <a:pt x="213" y="157"/>
                    <a:pt x="209" y="157"/>
                    <a:pt x="207" y="154"/>
                  </a:cubicBezTo>
                  <a:lnTo>
                    <a:pt x="207" y="154"/>
                  </a:lnTo>
                  <a:cubicBezTo>
                    <a:pt x="205" y="152"/>
                    <a:pt x="205" y="149"/>
                    <a:pt x="207" y="146"/>
                  </a:cubicBezTo>
                  <a:lnTo>
                    <a:pt x="258" y="88"/>
                  </a:lnTo>
                  <a:lnTo>
                    <a:pt x="258" y="88"/>
                  </a:lnTo>
                  <a:cubicBezTo>
                    <a:pt x="257" y="87"/>
                    <a:pt x="256" y="87"/>
                    <a:pt x="255" y="86"/>
                  </a:cubicBezTo>
                  <a:lnTo>
                    <a:pt x="255" y="86"/>
                  </a:lnTo>
                  <a:cubicBezTo>
                    <a:pt x="244" y="85"/>
                    <a:pt x="233" y="87"/>
                    <a:pt x="225" y="94"/>
                  </a:cubicBezTo>
                  <a:lnTo>
                    <a:pt x="193" y="116"/>
                  </a:lnTo>
                  <a:lnTo>
                    <a:pt x="193" y="116"/>
                  </a:lnTo>
                  <a:cubicBezTo>
                    <a:pt x="191" y="118"/>
                    <a:pt x="187" y="117"/>
                    <a:pt x="185" y="115"/>
                  </a:cubicBezTo>
                  <a:lnTo>
                    <a:pt x="185" y="115"/>
                  </a:lnTo>
                  <a:cubicBezTo>
                    <a:pt x="183" y="112"/>
                    <a:pt x="183" y="110"/>
                    <a:pt x="185" y="107"/>
                  </a:cubicBezTo>
                  <a:lnTo>
                    <a:pt x="229" y="63"/>
                  </a:lnTo>
                  <a:lnTo>
                    <a:pt x="229" y="63"/>
                  </a:lnTo>
                  <a:cubicBezTo>
                    <a:pt x="228" y="63"/>
                    <a:pt x="227" y="63"/>
                    <a:pt x="227" y="63"/>
                  </a:cubicBezTo>
                  <a:lnTo>
                    <a:pt x="227" y="63"/>
                  </a:lnTo>
                  <a:cubicBezTo>
                    <a:pt x="214" y="59"/>
                    <a:pt x="199" y="61"/>
                    <a:pt x="187" y="69"/>
                  </a:cubicBezTo>
                  <a:lnTo>
                    <a:pt x="150" y="92"/>
                  </a:lnTo>
                  <a:lnTo>
                    <a:pt x="150" y="92"/>
                  </a:lnTo>
                  <a:cubicBezTo>
                    <a:pt x="149" y="92"/>
                    <a:pt x="148" y="93"/>
                    <a:pt x="148" y="93"/>
                  </a:cubicBezTo>
                  <a:lnTo>
                    <a:pt x="72" y="111"/>
                  </a:lnTo>
                  <a:lnTo>
                    <a:pt x="72" y="111"/>
                  </a:lnTo>
                  <a:cubicBezTo>
                    <a:pt x="70" y="112"/>
                    <a:pt x="68" y="111"/>
                    <a:pt x="66" y="110"/>
                  </a:cubicBezTo>
                  <a:lnTo>
                    <a:pt x="66" y="110"/>
                  </a:lnTo>
                  <a:cubicBezTo>
                    <a:pt x="64" y="108"/>
                    <a:pt x="64" y="105"/>
                    <a:pt x="65" y="103"/>
                  </a:cubicBezTo>
                  <a:lnTo>
                    <a:pt x="95" y="49"/>
                  </a:lnTo>
                  <a:lnTo>
                    <a:pt x="95" y="49"/>
                  </a:lnTo>
                  <a:cubicBezTo>
                    <a:pt x="107" y="20"/>
                    <a:pt x="92" y="8"/>
                    <a:pt x="92" y="8"/>
                  </a:cubicBezTo>
                  <a:lnTo>
                    <a:pt x="99" y="0"/>
                  </a:lnTo>
                  <a:lnTo>
                    <a:pt x="99" y="0"/>
                  </a:lnTo>
                  <a:cubicBezTo>
                    <a:pt x="100" y="0"/>
                    <a:pt x="122" y="16"/>
                    <a:pt x="106" y="54"/>
                  </a:cubicBezTo>
                  <a:lnTo>
                    <a:pt x="106" y="54"/>
                  </a:lnTo>
                  <a:lnTo>
                    <a:pt x="106" y="54"/>
                  </a:lnTo>
                  <a:lnTo>
                    <a:pt x="83" y="97"/>
                  </a:lnTo>
                  <a:lnTo>
                    <a:pt x="144" y="81"/>
                  </a:lnTo>
                  <a:lnTo>
                    <a:pt x="180" y="59"/>
                  </a:lnTo>
                  <a:lnTo>
                    <a:pt x="180" y="59"/>
                  </a:lnTo>
                  <a:cubicBezTo>
                    <a:pt x="195" y="49"/>
                    <a:pt x="214" y="47"/>
                    <a:pt x="230" y="51"/>
                  </a:cubicBezTo>
                  <a:lnTo>
                    <a:pt x="230" y="51"/>
                  </a:lnTo>
                  <a:cubicBezTo>
                    <a:pt x="236" y="53"/>
                    <a:pt x="242" y="55"/>
                    <a:pt x="244" y="60"/>
                  </a:cubicBezTo>
                  <a:lnTo>
                    <a:pt x="244" y="60"/>
                  </a:lnTo>
                  <a:cubicBezTo>
                    <a:pt x="244" y="62"/>
                    <a:pt x="243" y="65"/>
                    <a:pt x="242" y="66"/>
                  </a:cubicBezTo>
                  <a:lnTo>
                    <a:pt x="231" y="77"/>
                  </a:lnTo>
                  <a:lnTo>
                    <a:pt x="231" y="77"/>
                  </a:lnTo>
                  <a:cubicBezTo>
                    <a:pt x="239" y="74"/>
                    <a:pt x="248" y="73"/>
                    <a:pt x="257" y="75"/>
                  </a:cubicBezTo>
                  <a:lnTo>
                    <a:pt x="257" y="75"/>
                  </a:lnTo>
                  <a:cubicBezTo>
                    <a:pt x="263" y="76"/>
                    <a:pt x="270" y="81"/>
                    <a:pt x="271" y="86"/>
                  </a:cubicBezTo>
                  <a:lnTo>
                    <a:pt x="271" y="86"/>
                  </a:lnTo>
                  <a:cubicBezTo>
                    <a:pt x="272" y="88"/>
                    <a:pt x="271" y="91"/>
                    <a:pt x="270" y="92"/>
                  </a:cubicBezTo>
                  <a:lnTo>
                    <a:pt x="250" y="116"/>
                  </a:lnTo>
                  <a:lnTo>
                    <a:pt x="250" y="116"/>
                  </a:lnTo>
                  <a:cubicBezTo>
                    <a:pt x="257" y="115"/>
                    <a:pt x="265" y="117"/>
                    <a:pt x="271" y="121"/>
                  </a:cubicBezTo>
                  <a:lnTo>
                    <a:pt x="271" y="121"/>
                  </a:lnTo>
                  <a:cubicBezTo>
                    <a:pt x="271" y="122"/>
                    <a:pt x="272" y="122"/>
                    <a:pt x="274" y="124"/>
                  </a:cubicBezTo>
                  <a:lnTo>
                    <a:pt x="274" y="124"/>
                  </a:lnTo>
                  <a:cubicBezTo>
                    <a:pt x="279" y="131"/>
                    <a:pt x="279" y="141"/>
                    <a:pt x="274" y="147"/>
                  </a:cubicBezTo>
                  <a:lnTo>
                    <a:pt x="254" y="175"/>
                  </a:lnTo>
                  <a:lnTo>
                    <a:pt x="254" y="175"/>
                  </a:lnTo>
                  <a:cubicBezTo>
                    <a:pt x="261" y="178"/>
                    <a:pt x="268" y="184"/>
                    <a:pt x="272" y="190"/>
                  </a:cubicBezTo>
                  <a:lnTo>
                    <a:pt x="274" y="192"/>
                  </a:lnTo>
                  <a:lnTo>
                    <a:pt x="274" y="192"/>
                  </a:lnTo>
                  <a:cubicBezTo>
                    <a:pt x="276" y="196"/>
                    <a:pt x="276" y="200"/>
                    <a:pt x="275" y="204"/>
                  </a:cubicBezTo>
                  <a:lnTo>
                    <a:pt x="275" y="204"/>
                  </a:lnTo>
                  <a:cubicBezTo>
                    <a:pt x="274" y="207"/>
                    <a:pt x="271" y="210"/>
                    <a:pt x="268" y="212"/>
                  </a:cubicBezTo>
                  <a:lnTo>
                    <a:pt x="229" y="243"/>
                  </a:lnTo>
                  <a:lnTo>
                    <a:pt x="229" y="243"/>
                  </a:lnTo>
                  <a:cubicBezTo>
                    <a:pt x="229" y="243"/>
                    <a:pt x="228" y="243"/>
                    <a:pt x="227" y="244"/>
                  </a:cubicBezTo>
                  <a:lnTo>
                    <a:pt x="168" y="270"/>
                  </a:lnTo>
                  <a:lnTo>
                    <a:pt x="168" y="270"/>
                  </a:lnTo>
                  <a:cubicBezTo>
                    <a:pt x="167" y="270"/>
                    <a:pt x="167" y="270"/>
                    <a:pt x="166" y="270"/>
                  </a:cubicBezTo>
                  <a:lnTo>
                    <a:pt x="1" y="27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31" name="Freeform 481">
              <a:extLst>
                <a:ext uri="{FF2B5EF4-FFF2-40B4-BE49-F238E27FC236}">
                  <a16:creationId xmlns:a16="http://schemas.microsoft.com/office/drawing/2014/main" id="{926D3077-6199-1B0F-498C-510ACE7871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364" y="7261734"/>
              <a:ext cx="516340" cy="516340"/>
            </a:xfrm>
            <a:custGeom>
              <a:avLst/>
              <a:gdLst>
                <a:gd name="T0" fmla="*/ 376 w 414"/>
                <a:gd name="T1" fmla="*/ 158 h 416"/>
                <a:gd name="T2" fmla="*/ 376 w 414"/>
                <a:gd name="T3" fmla="*/ 158 h 416"/>
                <a:gd name="T4" fmla="*/ 330 w 414"/>
                <a:gd name="T5" fmla="*/ 378 h 416"/>
                <a:gd name="T6" fmla="*/ 330 w 414"/>
                <a:gd name="T7" fmla="*/ 378 h 416"/>
                <a:gd name="T8" fmla="*/ 29 w 414"/>
                <a:gd name="T9" fmla="*/ 347 h 416"/>
                <a:gd name="T10" fmla="*/ 29 w 414"/>
                <a:gd name="T11" fmla="*/ 347 h 416"/>
                <a:gd name="T12" fmla="*/ 151 w 414"/>
                <a:gd name="T13" fmla="*/ 242 h 416"/>
                <a:gd name="T14" fmla="*/ 151 w 414"/>
                <a:gd name="T15" fmla="*/ 242 h 416"/>
                <a:gd name="T16" fmla="*/ 197 w 414"/>
                <a:gd name="T17" fmla="*/ 23 h 416"/>
                <a:gd name="T18" fmla="*/ 197 w 414"/>
                <a:gd name="T19" fmla="*/ 23 h 416"/>
                <a:gd name="T20" fmla="*/ 376 w 414"/>
                <a:gd name="T21" fmla="*/ 158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4" h="416">
                  <a:moveTo>
                    <a:pt x="376" y="158"/>
                  </a:moveTo>
                  <a:lnTo>
                    <a:pt x="376" y="158"/>
                  </a:lnTo>
                  <a:cubicBezTo>
                    <a:pt x="413" y="256"/>
                    <a:pt x="392" y="355"/>
                    <a:pt x="330" y="378"/>
                  </a:cubicBezTo>
                  <a:lnTo>
                    <a:pt x="330" y="378"/>
                  </a:lnTo>
                  <a:cubicBezTo>
                    <a:pt x="296" y="391"/>
                    <a:pt x="115" y="415"/>
                    <a:pt x="29" y="347"/>
                  </a:cubicBezTo>
                  <a:lnTo>
                    <a:pt x="29" y="347"/>
                  </a:lnTo>
                  <a:cubicBezTo>
                    <a:pt x="0" y="324"/>
                    <a:pt x="167" y="287"/>
                    <a:pt x="151" y="242"/>
                  </a:cubicBezTo>
                  <a:lnTo>
                    <a:pt x="151" y="242"/>
                  </a:lnTo>
                  <a:cubicBezTo>
                    <a:pt x="114" y="145"/>
                    <a:pt x="135" y="46"/>
                    <a:pt x="197" y="23"/>
                  </a:cubicBezTo>
                  <a:lnTo>
                    <a:pt x="197" y="23"/>
                  </a:lnTo>
                  <a:cubicBezTo>
                    <a:pt x="259" y="0"/>
                    <a:pt x="339" y="60"/>
                    <a:pt x="376" y="158"/>
                  </a:cubicBezTo>
                </a:path>
              </a:pathLst>
            </a:custGeom>
            <a:solidFill>
              <a:srgbClr val="1C2E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32" name="Freeform 482">
              <a:extLst>
                <a:ext uri="{FF2B5EF4-FFF2-40B4-BE49-F238E27FC236}">
                  <a16:creationId xmlns:a16="http://schemas.microsoft.com/office/drawing/2014/main" id="{9CFAE4B5-0741-8E40-A0E2-C9E50B151F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364" y="7261734"/>
              <a:ext cx="516340" cy="516340"/>
            </a:xfrm>
            <a:custGeom>
              <a:avLst/>
              <a:gdLst>
                <a:gd name="T0" fmla="*/ 376 w 414"/>
                <a:gd name="T1" fmla="*/ 158 h 416"/>
                <a:gd name="T2" fmla="*/ 376 w 414"/>
                <a:gd name="T3" fmla="*/ 158 h 416"/>
                <a:gd name="T4" fmla="*/ 330 w 414"/>
                <a:gd name="T5" fmla="*/ 378 h 416"/>
                <a:gd name="T6" fmla="*/ 330 w 414"/>
                <a:gd name="T7" fmla="*/ 378 h 416"/>
                <a:gd name="T8" fmla="*/ 29 w 414"/>
                <a:gd name="T9" fmla="*/ 347 h 416"/>
                <a:gd name="T10" fmla="*/ 29 w 414"/>
                <a:gd name="T11" fmla="*/ 347 h 416"/>
                <a:gd name="T12" fmla="*/ 151 w 414"/>
                <a:gd name="T13" fmla="*/ 242 h 416"/>
                <a:gd name="T14" fmla="*/ 151 w 414"/>
                <a:gd name="T15" fmla="*/ 242 h 416"/>
                <a:gd name="T16" fmla="*/ 197 w 414"/>
                <a:gd name="T17" fmla="*/ 23 h 416"/>
                <a:gd name="T18" fmla="*/ 197 w 414"/>
                <a:gd name="T19" fmla="*/ 23 h 416"/>
                <a:gd name="T20" fmla="*/ 376 w 414"/>
                <a:gd name="T21" fmla="*/ 158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4" h="416">
                  <a:moveTo>
                    <a:pt x="376" y="158"/>
                  </a:moveTo>
                  <a:lnTo>
                    <a:pt x="376" y="158"/>
                  </a:lnTo>
                  <a:cubicBezTo>
                    <a:pt x="413" y="256"/>
                    <a:pt x="392" y="355"/>
                    <a:pt x="330" y="378"/>
                  </a:cubicBezTo>
                  <a:lnTo>
                    <a:pt x="330" y="378"/>
                  </a:lnTo>
                  <a:cubicBezTo>
                    <a:pt x="296" y="391"/>
                    <a:pt x="115" y="415"/>
                    <a:pt x="29" y="347"/>
                  </a:cubicBezTo>
                  <a:lnTo>
                    <a:pt x="29" y="347"/>
                  </a:lnTo>
                  <a:cubicBezTo>
                    <a:pt x="0" y="324"/>
                    <a:pt x="167" y="287"/>
                    <a:pt x="151" y="242"/>
                  </a:cubicBezTo>
                  <a:lnTo>
                    <a:pt x="151" y="242"/>
                  </a:lnTo>
                  <a:cubicBezTo>
                    <a:pt x="114" y="145"/>
                    <a:pt x="135" y="46"/>
                    <a:pt x="197" y="23"/>
                  </a:cubicBezTo>
                  <a:lnTo>
                    <a:pt x="197" y="23"/>
                  </a:lnTo>
                  <a:cubicBezTo>
                    <a:pt x="259" y="0"/>
                    <a:pt x="339" y="60"/>
                    <a:pt x="376" y="15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33" name="Freeform 483">
              <a:extLst>
                <a:ext uri="{FF2B5EF4-FFF2-40B4-BE49-F238E27FC236}">
                  <a16:creationId xmlns:a16="http://schemas.microsoft.com/office/drawing/2014/main" id="{C0D3979E-52FC-4A44-94D7-901EBC04F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1022" y="6910184"/>
              <a:ext cx="1082118" cy="1180995"/>
            </a:xfrm>
            <a:custGeom>
              <a:avLst/>
              <a:gdLst>
                <a:gd name="T0" fmla="*/ 285 w 867"/>
                <a:gd name="T1" fmla="*/ 0 h 949"/>
                <a:gd name="T2" fmla="*/ 104 w 867"/>
                <a:gd name="T3" fmla="*/ 314 h 949"/>
                <a:gd name="T4" fmla="*/ 104 w 867"/>
                <a:gd name="T5" fmla="*/ 314 h 949"/>
                <a:gd name="T6" fmla="*/ 5 w 867"/>
                <a:gd name="T7" fmla="*/ 714 h 949"/>
                <a:gd name="T8" fmla="*/ 5 w 867"/>
                <a:gd name="T9" fmla="*/ 714 h 949"/>
                <a:gd name="T10" fmla="*/ 866 w 867"/>
                <a:gd name="T11" fmla="*/ 784 h 949"/>
                <a:gd name="T12" fmla="*/ 825 w 867"/>
                <a:gd name="T13" fmla="*/ 634 h 949"/>
                <a:gd name="T14" fmla="*/ 825 w 867"/>
                <a:gd name="T15" fmla="*/ 634 h 949"/>
                <a:gd name="T16" fmla="*/ 285 w 867"/>
                <a:gd name="T17" fmla="*/ 552 h 949"/>
                <a:gd name="T18" fmla="*/ 285 w 867"/>
                <a:gd name="T19" fmla="*/ 0 h 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67" h="949">
                  <a:moveTo>
                    <a:pt x="285" y="0"/>
                  </a:moveTo>
                  <a:lnTo>
                    <a:pt x="104" y="314"/>
                  </a:lnTo>
                  <a:lnTo>
                    <a:pt x="104" y="314"/>
                  </a:lnTo>
                  <a:cubicBezTo>
                    <a:pt x="34" y="436"/>
                    <a:pt x="0" y="575"/>
                    <a:pt x="5" y="714"/>
                  </a:cubicBezTo>
                  <a:lnTo>
                    <a:pt x="5" y="714"/>
                  </a:lnTo>
                  <a:cubicBezTo>
                    <a:pt x="5" y="714"/>
                    <a:pt x="305" y="948"/>
                    <a:pt x="866" y="784"/>
                  </a:cubicBezTo>
                  <a:lnTo>
                    <a:pt x="825" y="634"/>
                  </a:lnTo>
                  <a:lnTo>
                    <a:pt x="825" y="634"/>
                  </a:lnTo>
                  <a:cubicBezTo>
                    <a:pt x="825" y="634"/>
                    <a:pt x="567" y="723"/>
                    <a:pt x="285" y="552"/>
                  </a:cubicBezTo>
                  <a:lnTo>
                    <a:pt x="285" y="0"/>
                  </a:lnTo>
                </a:path>
              </a:pathLst>
            </a:custGeom>
            <a:solidFill>
              <a:srgbClr val="FD5E3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34" name="Freeform 484">
              <a:extLst>
                <a:ext uri="{FF2B5EF4-FFF2-40B4-BE49-F238E27FC236}">
                  <a16:creationId xmlns:a16="http://schemas.microsoft.com/office/drawing/2014/main" id="{315A0212-311D-E620-21EF-17952855C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1022" y="6910184"/>
              <a:ext cx="1082118" cy="1180995"/>
            </a:xfrm>
            <a:custGeom>
              <a:avLst/>
              <a:gdLst>
                <a:gd name="T0" fmla="*/ 285 w 867"/>
                <a:gd name="T1" fmla="*/ 0 h 949"/>
                <a:gd name="T2" fmla="*/ 104 w 867"/>
                <a:gd name="T3" fmla="*/ 314 h 949"/>
                <a:gd name="T4" fmla="*/ 104 w 867"/>
                <a:gd name="T5" fmla="*/ 314 h 949"/>
                <a:gd name="T6" fmla="*/ 5 w 867"/>
                <a:gd name="T7" fmla="*/ 714 h 949"/>
                <a:gd name="T8" fmla="*/ 5 w 867"/>
                <a:gd name="T9" fmla="*/ 714 h 949"/>
                <a:gd name="T10" fmla="*/ 866 w 867"/>
                <a:gd name="T11" fmla="*/ 784 h 949"/>
                <a:gd name="T12" fmla="*/ 825 w 867"/>
                <a:gd name="T13" fmla="*/ 634 h 949"/>
                <a:gd name="T14" fmla="*/ 825 w 867"/>
                <a:gd name="T15" fmla="*/ 634 h 949"/>
                <a:gd name="T16" fmla="*/ 285 w 867"/>
                <a:gd name="T17" fmla="*/ 552 h 949"/>
                <a:gd name="T18" fmla="*/ 285 w 867"/>
                <a:gd name="T19" fmla="*/ 0 h 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67" h="949">
                  <a:moveTo>
                    <a:pt x="285" y="0"/>
                  </a:moveTo>
                  <a:lnTo>
                    <a:pt x="104" y="314"/>
                  </a:lnTo>
                  <a:lnTo>
                    <a:pt x="104" y="314"/>
                  </a:lnTo>
                  <a:cubicBezTo>
                    <a:pt x="34" y="436"/>
                    <a:pt x="0" y="575"/>
                    <a:pt x="5" y="714"/>
                  </a:cubicBezTo>
                  <a:lnTo>
                    <a:pt x="5" y="714"/>
                  </a:lnTo>
                  <a:cubicBezTo>
                    <a:pt x="5" y="714"/>
                    <a:pt x="305" y="948"/>
                    <a:pt x="866" y="784"/>
                  </a:cubicBezTo>
                  <a:lnTo>
                    <a:pt x="825" y="634"/>
                  </a:lnTo>
                  <a:lnTo>
                    <a:pt x="825" y="634"/>
                  </a:lnTo>
                  <a:cubicBezTo>
                    <a:pt x="825" y="634"/>
                    <a:pt x="567" y="723"/>
                    <a:pt x="285" y="552"/>
                  </a:cubicBezTo>
                  <a:lnTo>
                    <a:pt x="285" y="0"/>
                  </a:lnTo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36" name="Freeform 485">
              <a:extLst>
                <a:ext uri="{FF2B5EF4-FFF2-40B4-BE49-F238E27FC236}">
                  <a16:creationId xmlns:a16="http://schemas.microsoft.com/office/drawing/2014/main" id="{97F7D147-B2D4-A5BF-F48C-EBB8FC284A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0035" y="6899197"/>
              <a:ext cx="1098597" cy="1082120"/>
            </a:xfrm>
            <a:custGeom>
              <a:avLst/>
              <a:gdLst>
                <a:gd name="T0" fmla="*/ 17 w 880"/>
                <a:gd name="T1" fmla="*/ 717 h 870"/>
                <a:gd name="T2" fmla="*/ 17 w 880"/>
                <a:gd name="T3" fmla="*/ 717 h 870"/>
                <a:gd name="T4" fmla="*/ 233 w 880"/>
                <a:gd name="T5" fmla="*/ 811 h 870"/>
                <a:gd name="T6" fmla="*/ 233 w 880"/>
                <a:gd name="T7" fmla="*/ 811 h 870"/>
                <a:gd name="T8" fmla="*/ 865 w 880"/>
                <a:gd name="T9" fmla="*/ 787 h 870"/>
                <a:gd name="T10" fmla="*/ 827 w 880"/>
                <a:gd name="T11" fmla="*/ 648 h 870"/>
                <a:gd name="T12" fmla="*/ 827 w 880"/>
                <a:gd name="T13" fmla="*/ 648 h 870"/>
                <a:gd name="T14" fmla="*/ 287 w 880"/>
                <a:gd name="T15" fmla="*/ 564 h 870"/>
                <a:gd name="T16" fmla="*/ 287 w 880"/>
                <a:gd name="T17" fmla="*/ 564 h 870"/>
                <a:gd name="T18" fmla="*/ 285 w 880"/>
                <a:gd name="T19" fmla="*/ 558 h 870"/>
                <a:gd name="T20" fmla="*/ 285 w 880"/>
                <a:gd name="T21" fmla="*/ 29 h 870"/>
                <a:gd name="T22" fmla="*/ 115 w 880"/>
                <a:gd name="T23" fmla="*/ 323 h 870"/>
                <a:gd name="T24" fmla="*/ 115 w 880"/>
                <a:gd name="T25" fmla="*/ 323 h 870"/>
                <a:gd name="T26" fmla="*/ 17 w 880"/>
                <a:gd name="T27" fmla="*/ 717 h 870"/>
                <a:gd name="T28" fmla="*/ 490 w 880"/>
                <a:gd name="T29" fmla="*/ 855 h 870"/>
                <a:gd name="T30" fmla="*/ 490 w 880"/>
                <a:gd name="T31" fmla="*/ 855 h 870"/>
                <a:gd name="T32" fmla="*/ 230 w 880"/>
                <a:gd name="T33" fmla="*/ 823 h 870"/>
                <a:gd name="T34" fmla="*/ 230 w 880"/>
                <a:gd name="T35" fmla="*/ 823 h 870"/>
                <a:gd name="T36" fmla="*/ 8 w 880"/>
                <a:gd name="T37" fmla="*/ 725 h 870"/>
                <a:gd name="T38" fmla="*/ 8 w 880"/>
                <a:gd name="T39" fmla="*/ 725 h 870"/>
                <a:gd name="T40" fmla="*/ 5 w 880"/>
                <a:gd name="T41" fmla="*/ 721 h 870"/>
                <a:gd name="T42" fmla="*/ 5 w 880"/>
                <a:gd name="T43" fmla="*/ 721 h 870"/>
                <a:gd name="T44" fmla="*/ 105 w 880"/>
                <a:gd name="T45" fmla="*/ 317 h 870"/>
                <a:gd name="T46" fmla="*/ 285 w 880"/>
                <a:gd name="T47" fmla="*/ 3 h 870"/>
                <a:gd name="T48" fmla="*/ 285 w 880"/>
                <a:gd name="T49" fmla="*/ 3 h 870"/>
                <a:gd name="T50" fmla="*/ 292 w 880"/>
                <a:gd name="T51" fmla="*/ 1 h 870"/>
                <a:gd name="T52" fmla="*/ 292 w 880"/>
                <a:gd name="T53" fmla="*/ 1 h 870"/>
                <a:gd name="T54" fmla="*/ 296 w 880"/>
                <a:gd name="T55" fmla="*/ 6 h 870"/>
                <a:gd name="T56" fmla="*/ 296 w 880"/>
                <a:gd name="T57" fmla="*/ 555 h 870"/>
                <a:gd name="T58" fmla="*/ 296 w 880"/>
                <a:gd name="T59" fmla="*/ 555 h 870"/>
                <a:gd name="T60" fmla="*/ 830 w 880"/>
                <a:gd name="T61" fmla="*/ 634 h 870"/>
                <a:gd name="T62" fmla="*/ 830 w 880"/>
                <a:gd name="T63" fmla="*/ 634 h 870"/>
                <a:gd name="T64" fmla="*/ 835 w 880"/>
                <a:gd name="T65" fmla="*/ 635 h 870"/>
                <a:gd name="T66" fmla="*/ 835 w 880"/>
                <a:gd name="T67" fmla="*/ 635 h 870"/>
                <a:gd name="T68" fmla="*/ 837 w 880"/>
                <a:gd name="T69" fmla="*/ 639 h 870"/>
                <a:gd name="T70" fmla="*/ 878 w 880"/>
                <a:gd name="T71" fmla="*/ 789 h 870"/>
                <a:gd name="T72" fmla="*/ 878 w 880"/>
                <a:gd name="T73" fmla="*/ 789 h 870"/>
                <a:gd name="T74" fmla="*/ 874 w 880"/>
                <a:gd name="T75" fmla="*/ 797 h 870"/>
                <a:gd name="T76" fmla="*/ 874 w 880"/>
                <a:gd name="T77" fmla="*/ 797 h 870"/>
                <a:gd name="T78" fmla="*/ 490 w 880"/>
                <a:gd name="T79" fmla="*/ 855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80" h="870">
                  <a:moveTo>
                    <a:pt x="17" y="717"/>
                  </a:moveTo>
                  <a:lnTo>
                    <a:pt x="17" y="717"/>
                  </a:lnTo>
                  <a:cubicBezTo>
                    <a:pt x="31" y="727"/>
                    <a:pt x="104" y="778"/>
                    <a:pt x="233" y="811"/>
                  </a:cubicBezTo>
                  <a:lnTo>
                    <a:pt x="233" y="811"/>
                  </a:lnTo>
                  <a:cubicBezTo>
                    <a:pt x="364" y="846"/>
                    <a:pt x="579" y="869"/>
                    <a:pt x="865" y="787"/>
                  </a:cubicBezTo>
                  <a:lnTo>
                    <a:pt x="827" y="648"/>
                  </a:lnTo>
                  <a:lnTo>
                    <a:pt x="827" y="648"/>
                  </a:lnTo>
                  <a:cubicBezTo>
                    <a:pt x="786" y="660"/>
                    <a:pt x="545" y="719"/>
                    <a:pt x="287" y="564"/>
                  </a:cubicBezTo>
                  <a:lnTo>
                    <a:pt x="287" y="564"/>
                  </a:lnTo>
                  <a:cubicBezTo>
                    <a:pt x="286" y="562"/>
                    <a:pt x="285" y="560"/>
                    <a:pt x="285" y="558"/>
                  </a:cubicBezTo>
                  <a:lnTo>
                    <a:pt x="285" y="29"/>
                  </a:lnTo>
                  <a:lnTo>
                    <a:pt x="115" y="323"/>
                  </a:lnTo>
                  <a:lnTo>
                    <a:pt x="115" y="323"/>
                  </a:lnTo>
                  <a:cubicBezTo>
                    <a:pt x="46" y="443"/>
                    <a:pt x="13" y="580"/>
                    <a:pt x="17" y="717"/>
                  </a:cubicBezTo>
                  <a:close/>
                  <a:moveTo>
                    <a:pt x="490" y="855"/>
                  </a:moveTo>
                  <a:lnTo>
                    <a:pt x="490" y="855"/>
                  </a:lnTo>
                  <a:cubicBezTo>
                    <a:pt x="382" y="855"/>
                    <a:pt x="296" y="840"/>
                    <a:pt x="230" y="823"/>
                  </a:cubicBezTo>
                  <a:lnTo>
                    <a:pt x="230" y="823"/>
                  </a:lnTo>
                  <a:cubicBezTo>
                    <a:pt x="85" y="785"/>
                    <a:pt x="11" y="727"/>
                    <a:pt x="8" y="725"/>
                  </a:cubicBezTo>
                  <a:lnTo>
                    <a:pt x="8" y="725"/>
                  </a:lnTo>
                  <a:cubicBezTo>
                    <a:pt x="6" y="724"/>
                    <a:pt x="5" y="723"/>
                    <a:pt x="5" y="721"/>
                  </a:cubicBezTo>
                  <a:lnTo>
                    <a:pt x="5" y="721"/>
                  </a:lnTo>
                  <a:cubicBezTo>
                    <a:pt x="0" y="580"/>
                    <a:pt x="35" y="440"/>
                    <a:pt x="105" y="317"/>
                  </a:cubicBezTo>
                  <a:lnTo>
                    <a:pt x="285" y="3"/>
                  </a:lnTo>
                  <a:lnTo>
                    <a:pt x="285" y="3"/>
                  </a:lnTo>
                  <a:cubicBezTo>
                    <a:pt x="286" y="1"/>
                    <a:pt x="290" y="0"/>
                    <a:pt x="292" y="1"/>
                  </a:cubicBezTo>
                  <a:lnTo>
                    <a:pt x="292" y="1"/>
                  </a:lnTo>
                  <a:cubicBezTo>
                    <a:pt x="295" y="1"/>
                    <a:pt x="296" y="4"/>
                    <a:pt x="296" y="6"/>
                  </a:cubicBezTo>
                  <a:lnTo>
                    <a:pt x="296" y="555"/>
                  </a:lnTo>
                  <a:lnTo>
                    <a:pt x="296" y="555"/>
                  </a:lnTo>
                  <a:cubicBezTo>
                    <a:pt x="572" y="719"/>
                    <a:pt x="827" y="635"/>
                    <a:pt x="830" y="634"/>
                  </a:cubicBezTo>
                  <a:lnTo>
                    <a:pt x="830" y="634"/>
                  </a:lnTo>
                  <a:cubicBezTo>
                    <a:pt x="831" y="634"/>
                    <a:pt x="833" y="634"/>
                    <a:pt x="835" y="635"/>
                  </a:cubicBezTo>
                  <a:lnTo>
                    <a:pt x="835" y="635"/>
                  </a:lnTo>
                  <a:cubicBezTo>
                    <a:pt x="836" y="636"/>
                    <a:pt x="837" y="637"/>
                    <a:pt x="837" y="639"/>
                  </a:cubicBezTo>
                  <a:lnTo>
                    <a:pt x="878" y="789"/>
                  </a:lnTo>
                  <a:lnTo>
                    <a:pt x="878" y="789"/>
                  </a:lnTo>
                  <a:cubicBezTo>
                    <a:pt x="879" y="792"/>
                    <a:pt x="877" y="795"/>
                    <a:pt x="874" y="797"/>
                  </a:cubicBezTo>
                  <a:lnTo>
                    <a:pt x="874" y="797"/>
                  </a:lnTo>
                  <a:cubicBezTo>
                    <a:pt x="727" y="839"/>
                    <a:pt x="598" y="855"/>
                    <a:pt x="490" y="85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37" name="Freeform 486">
              <a:extLst>
                <a:ext uri="{FF2B5EF4-FFF2-40B4-BE49-F238E27FC236}">
                  <a16:creationId xmlns:a16="http://schemas.microsoft.com/office/drawing/2014/main" id="{1E745AF7-11AD-C4EC-AB2C-76CDB762F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2713" y="7157367"/>
              <a:ext cx="637187" cy="543804"/>
            </a:xfrm>
            <a:custGeom>
              <a:avLst/>
              <a:gdLst>
                <a:gd name="T0" fmla="*/ 490 w 511"/>
                <a:gd name="T1" fmla="*/ 223 h 437"/>
                <a:gd name="T2" fmla="*/ 490 w 511"/>
                <a:gd name="T3" fmla="*/ 223 h 437"/>
                <a:gd name="T4" fmla="*/ 226 w 511"/>
                <a:gd name="T5" fmla="*/ 428 h 437"/>
                <a:gd name="T6" fmla="*/ 226 w 511"/>
                <a:gd name="T7" fmla="*/ 428 h 437"/>
                <a:gd name="T8" fmla="*/ 14 w 511"/>
                <a:gd name="T9" fmla="*/ 199 h 437"/>
                <a:gd name="T10" fmla="*/ 14 w 511"/>
                <a:gd name="T11" fmla="*/ 199 h 437"/>
                <a:gd name="T12" fmla="*/ 310 w 511"/>
                <a:gd name="T13" fmla="*/ 14 h 437"/>
                <a:gd name="T14" fmla="*/ 310 w 511"/>
                <a:gd name="T15" fmla="*/ 14 h 437"/>
                <a:gd name="T16" fmla="*/ 490 w 511"/>
                <a:gd name="T17" fmla="*/ 223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1" h="437">
                  <a:moveTo>
                    <a:pt x="490" y="223"/>
                  </a:moveTo>
                  <a:lnTo>
                    <a:pt x="490" y="223"/>
                  </a:lnTo>
                  <a:cubicBezTo>
                    <a:pt x="465" y="374"/>
                    <a:pt x="365" y="436"/>
                    <a:pt x="226" y="428"/>
                  </a:cubicBezTo>
                  <a:lnTo>
                    <a:pt x="226" y="428"/>
                  </a:lnTo>
                  <a:cubicBezTo>
                    <a:pt x="106" y="421"/>
                    <a:pt x="0" y="318"/>
                    <a:pt x="14" y="199"/>
                  </a:cubicBezTo>
                  <a:lnTo>
                    <a:pt x="14" y="199"/>
                  </a:lnTo>
                  <a:cubicBezTo>
                    <a:pt x="28" y="79"/>
                    <a:pt x="191" y="0"/>
                    <a:pt x="310" y="14"/>
                  </a:cubicBezTo>
                  <a:lnTo>
                    <a:pt x="310" y="14"/>
                  </a:lnTo>
                  <a:cubicBezTo>
                    <a:pt x="429" y="28"/>
                    <a:pt x="510" y="104"/>
                    <a:pt x="490" y="223"/>
                  </a:cubicBezTo>
                </a:path>
              </a:pathLst>
            </a:custGeom>
            <a:solidFill>
              <a:srgbClr val="1C2E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39" name="Freeform 487">
              <a:extLst>
                <a:ext uri="{FF2B5EF4-FFF2-40B4-BE49-F238E27FC236}">
                  <a16:creationId xmlns:a16="http://schemas.microsoft.com/office/drawing/2014/main" id="{A456BB76-9A4C-EC4E-1A37-E237D1B20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8628" y="7223285"/>
              <a:ext cx="499861" cy="400986"/>
            </a:xfrm>
            <a:custGeom>
              <a:avLst/>
              <a:gdLst>
                <a:gd name="T0" fmla="*/ 375 w 401"/>
                <a:gd name="T1" fmla="*/ 98 h 320"/>
                <a:gd name="T2" fmla="*/ 375 w 401"/>
                <a:gd name="T3" fmla="*/ 98 h 320"/>
                <a:gd name="T4" fmla="*/ 244 w 401"/>
                <a:gd name="T5" fmla="*/ 285 h 320"/>
                <a:gd name="T6" fmla="*/ 244 w 401"/>
                <a:gd name="T7" fmla="*/ 285 h 320"/>
                <a:gd name="T8" fmla="*/ 24 w 401"/>
                <a:gd name="T9" fmla="*/ 221 h 320"/>
                <a:gd name="T10" fmla="*/ 24 w 401"/>
                <a:gd name="T11" fmla="*/ 221 h 320"/>
                <a:gd name="T12" fmla="*/ 156 w 401"/>
                <a:gd name="T13" fmla="*/ 34 h 320"/>
                <a:gd name="T14" fmla="*/ 156 w 401"/>
                <a:gd name="T15" fmla="*/ 34 h 320"/>
                <a:gd name="T16" fmla="*/ 375 w 401"/>
                <a:gd name="T17" fmla="*/ 98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1" h="320">
                  <a:moveTo>
                    <a:pt x="375" y="98"/>
                  </a:moveTo>
                  <a:lnTo>
                    <a:pt x="375" y="98"/>
                  </a:lnTo>
                  <a:cubicBezTo>
                    <a:pt x="400" y="167"/>
                    <a:pt x="341" y="251"/>
                    <a:pt x="244" y="285"/>
                  </a:cubicBezTo>
                  <a:lnTo>
                    <a:pt x="244" y="285"/>
                  </a:lnTo>
                  <a:cubicBezTo>
                    <a:pt x="147" y="319"/>
                    <a:pt x="49" y="290"/>
                    <a:pt x="24" y="221"/>
                  </a:cubicBezTo>
                  <a:lnTo>
                    <a:pt x="24" y="221"/>
                  </a:lnTo>
                  <a:cubicBezTo>
                    <a:pt x="0" y="151"/>
                    <a:pt x="59" y="68"/>
                    <a:pt x="156" y="34"/>
                  </a:cubicBezTo>
                  <a:lnTo>
                    <a:pt x="156" y="34"/>
                  </a:lnTo>
                  <a:cubicBezTo>
                    <a:pt x="252" y="0"/>
                    <a:pt x="351" y="29"/>
                    <a:pt x="375" y="98"/>
                  </a:cubicBezTo>
                </a:path>
              </a:pathLst>
            </a:custGeom>
            <a:solidFill>
              <a:srgbClr val="FBC5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40" name="Freeform 488">
              <a:extLst>
                <a:ext uri="{FF2B5EF4-FFF2-40B4-BE49-F238E27FC236}">
                  <a16:creationId xmlns:a16="http://schemas.microsoft.com/office/drawing/2014/main" id="{EDC1904A-ED4C-2BAF-AA0F-92E050944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8630" y="7234272"/>
              <a:ext cx="411973" cy="269155"/>
            </a:xfrm>
            <a:custGeom>
              <a:avLst/>
              <a:gdLst>
                <a:gd name="T0" fmla="*/ 73 w 330"/>
                <a:gd name="T1" fmla="*/ 154 h 217"/>
                <a:gd name="T2" fmla="*/ 73 w 330"/>
                <a:gd name="T3" fmla="*/ 154 h 217"/>
                <a:gd name="T4" fmla="*/ 82 w 330"/>
                <a:gd name="T5" fmla="*/ 197 h 217"/>
                <a:gd name="T6" fmla="*/ 82 w 330"/>
                <a:gd name="T7" fmla="*/ 197 h 217"/>
                <a:gd name="T8" fmla="*/ 163 w 330"/>
                <a:gd name="T9" fmla="*/ 88 h 217"/>
                <a:gd name="T10" fmla="*/ 163 w 330"/>
                <a:gd name="T11" fmla="*/ 88 h 217"/>
                <a:gd name="T12" fmla="*/ 168 w 330"/>
                <a:gd name="T13" fmla="*/ 153 h 217"/>
                <a:gd name="T14" fmla="*/ 168 w 330"/>
                <a:gd name="T15" fmla="*/ 153 h 217"/>
                <a:gd name="T16" fmla="*/ 251 w 330"/>
                <a:gd name="T17" fmla="*/ 55 h 217"/>
                <a:gd name="T18" fmla="*/ 251 w 330"/>
                <a:gd name="T19" fmla="*/ 55 h 217"/>
                <a:gd name="T20" fmla="*/ 262 w 330"/>
                <a:gd name="T21" fmla="*/ 103 h 217"/>
                <a:gd name="T22" fmla="*/ 262 w 330"/>
                <a:gd name="T23" fmla="*/ 103 h 217"/>
                <a:gd name="T24" fmla="*/ 329 w 330"/>
                <a:gd name="T25" fmla="*/ 32 h 217"/>
                <a:gd name="T26" fmla="*/ 329 w 330"/>
                <a:gd name="T27" fmla="*/ 32 h 217"/>
                <a:gd name="T28" fmla="*/ 156 w 330"/>
                <a:gd name="T29" fmla="*/ 23 h 217"/>
                <a:gd name="T30" fmla="*/ 156 w 330"/>
                <a:gd name="T31" fmla="*/ 23 h 217"/>
                <a:gd name="T32" fmla="*/ 24 w 330"/>
                <a:gd name="T33" fmla="*/ 210 h 217"/>
                <a:gd name="T34" fmla="*/ 24 w 330"/>
                <a:gd name="T35" fmla="*/ 210 h 217"/>
                <a:gd name="T36" fmla="*/ 26 w 330"/>
                <a:gd name="T37" fmla="*/ 216 h 217"/>
                <a:gd name="T38" fmla="*/ 26 w 330"/>
                <a:gd name="T39" fmla="*/ 216 h 217"/>
                <a:gd name="T40" fmla="*/ 73 w 330"/>
                <a:gd name="T41" fmla="*/ 154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0" h="217">
                  <a:moveTo>
                    <a:pt x="73" y="154"/>
                  </a:moveTo>
                  <a:lnTo>
                    <a:pt x="73" y="154"/>
                  </a:lnTo>
                  <a:cubicBezTo>
                    <a:pt x="77" y="161"/>
                    <a:pt x="82" y="197"/>
                    <a:pt x="82" y="197"/>
                  </a:cubicBezTo>
                  <a:lnTo>
                    <a:pt x="82" y="197"/>
                  </a:lnTo>
                  <a:cubicBezTo>
                    <a:pt x="163" y="169"/>
                    <a:pt x="163" y="88"/>
                    <a:pt x="163" y="88"/>
                  </a:cubicBezTo>
                  <a:lnTo>
                    <a:pt x="163" y="88"/>
                  </a:lnTo>
                  <a:cubicBezTo>
                    <a:pt x="176" y="98"/>
                    <a:pt x="168" y="153"/>
                    <a:pt x="168" y="153"/>
                  </a:cubicBezTo>
                  <a:lnTo>
                    <a:pt x="168" y="153"/>
                  </a:lnTo>
                  <a:cubicBezTo>
                    <a:pt x="232" y="117"/>
                    <a:pt x="251" y="55"/>
                    <a:pt x="251" y="55"/>
                  </a:cubicBezTo>
                  <a:lnTo>
                    <a:pt x="251" y="55"/>
                  </a:lnTo>
                  <a:cubicBezTo>
                    <a:pt x="260" y="62"/>
                    <a:pt x="262" y="103"/>
                    <a:pt x="262" y="103"/>
                  </a:cubicBezTo>
                  <a:lnTo>
                    <a:pt x="262" y="103"/>
                  </a:lnTo>
                  <a:cubicBezTo>
                    <a:pt x="301" y="85"/>
                    <a:pt x="320" y="56"/>
                    <a:pt x="329" y="32"/>
                  </a:cubicBezTo>
                  <a:lnTo>
                    <a:pt x="329" y="32"/>
                  </a:lnTo>
                  <a:cubicBezTo>
                    <a:pt x="285" y="5"/>
                    <a:pt x="220" y="0"/>
                    <a:pt x="156" y="23"/>
                  </a:cubicBezTo>
                  <a:lnTo>
                    <a:pt x="156" y="23"/>
                  </a:lnTo>
                  <a:cubicBezTo>
                    <a:pt x="59" y="57"/>
                    <a:pt x="0" y="140"/>
                    <a:pt x="24" y="210"/>
                  </a:cubicBezTo>
                  <a:lnTo>
                    <a:pt x="24" y="210"/>
                  </a:lnTo>
                  <a:cubicBezTo>
                    <a:pt x="25" y="212"/>
                    <a:pt x="26" y="214"/>
                    <a:pt x="26" y="216"/>
                  </a:cubicBezTo>
                  <a:lnTo>
                    <a:pt x="26" y="216"/>
                  </a:lnTo>
                  <a:cubicBezTo>
                    <a:pt x="60" y="199"/>
                    <a:pt x="73" y="154"/>
                    <a:pt x="73" y="154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41" name="Freeform 489">
              <a:extLst>
                <a:ext uri="{FF2B5EF4-FFF2-40B4-BE49-F238E27FC236}">
                  <a16:creationId xmlns:a16="http://schemas.microsoft.com/office/drawing/2014/main" id="{F022400C-DDBA-4800-870B-26E416A122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264" y="7432018"/>
              <a:ext cx="38449" cy="60420"/>
            </a:xfrm>
            <a:custGeom>
              <a:avLst/>
              <a:gdLst>
                <a:gd name="T0" fmla="*/ 14 w 30"/>
                <a:gd name="T1" fmla="*/ 46 h 47"/>
                <a:gd name="T2" fmla="*/ 10 w 30"/>
                <a:gd name="T3" fmla="*/ 41 h 47"/>
                <a:gd name="T4" fmla="*/ 19 w 30"/>
                <a:gd name="T5" fmla="*/ 33 h 47"/>
                <a:gd name="T6" fmla="*/ 19 w 30"/>
                <a:gd name="T7" fmla="*/ 33 h 47"/>
                <a:gd name="T8" fmla="*/ 22 w 30"/>
                <a:gd name="T9" fmla="*/ 25 h 47"/>
                <a:gd name="T10" fmla="*/ 22 w 30"/>
                <a:gd name="T11" fmla="*/ 25 h 47"/>
                <a:gd name="T12" fmla="*/ 19 w 30"/>
                <a:gd name="T13" fmla="*/ 19 h 47"/>
                <a:gd name="T14" fmla="*/ 0 w 30"/>
                <a:gd name="T15" fmla="*/ 5 h 47"/>
                <a:gd name="T16" fmla="*/ 4 w 30"/>
                <a:gd name="T17" fmla="*/ 0 h 47"/>
                <a:gd name="T18" fmla="*/ 23 w 30"/>
                <a:gd name="T19" fmla="*/ 14 h 47"/>
                <a:gd name="T20" fmla="*/ 23 w 30"/>
                <a:gd name="T21" fmla="*/ 14 h 47"/>
                <a:gd name="T22" fmla="*/ 29 w 30"/>
                <a:gd name="T23" fmla="*/ 25 h 47"/>
                <a:gd name="T24" fmla="*/ 29 w 30"/>
                <a:gd name="T25" fmla="*/ 25 h 47"/>
                <a:gd name="T26" fmla="*/ 24 w 30"/>
                <a:gd name="T27" fmla="*/ 38 h 47"/>
                <a:gd name="T28" fmla="*/ 14 w 30"/>
                <a:gd name="T29" fmla="*/ 4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0" h="47">
                  <a:moveTo>
                    <a:pt x="14" y="46"/>
                  </a:moveTo>
                  <a:lnTo>
                    <a:pt x="10" y="41"/>
                  </a:lnTo>
                  <a:lnTo>
                    <a:pt x="19" y="33"/>
                  </a:lnTo>
                  <a:lnTo>
                    <a:pt x="19" y="33"/>
                  </a:lnTo>
                  <a:cubicBezTo>
                    <a:pt x="21" y="31"/>
                    <a:pt x="22" y="29"/>
                    <a:pt x="22" y="25"/>
                  </a:cubicBezTo>
                  <a:lnTo>
                    <a:pt x="22" y="25"/>
                  </a:lnTo>
                  <a:cubicBezTo>
                    <a:pt x="22" y="23"/>
                    <a:pt x="21" y="21"/>
                    <a:pt x="19" y="19"/>
                  </a:cubicBezTo>
                  <a:lnTo>
                    <a:pt x="0" y="5"/>
                  </a:lnTo>
                  <a:lnTo>
                    <a:pt x="4" y="0"/>
                  </a:lnTo>
                  <a:lnTo>
                    <a:pt x="23" y="14"/>
                  </a:lnTo>
                  <a:lnTo>
                    <a:pt x="23" y="14"/>
                  </a:lnTo>
                  <a:cubicBezTo>
                    <a:pt x="27" y="16"/>
                    <a:pt x="29" y="21"/>
                    <a:pt x="29" y="25"/>
                  </a:cubicBezTo>
                  <a:lnTo>
                    <a:pt x="29" y="25"/>
                  </a:lnTo>
                  <a:cubicBezTo>
                    <a:pt x="29" y="30"/>
                    <a:pt x="27" y="35"/>
                    <a:pt x="24" y="38"/>
                  </a:cubicBezTo>
                  <a:lnTo>
                    <a:pt x="14" y="46"/>
                  </a:lnTo>
                </a:path>
              </a:pathLst>
            </a:custGeom>
            <a:solidFill>
              <a:srgbClr val="1C2E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26" dirty="0">
                <a:latin typeface="Poppins" pitchFamily="2" charset="77"/>
              </a:endParaRPr>
            </a:p>
          </p:txBody>
        </p:sp>
        <p:sp>
          <p:nvSpPr>
            <p:cNvPr id="253" name="Freeform 121">
              <a:extLst>
                <a:ext uri="{FF2B5EF4-FFF2-40B4-BE49-F238E27FC236}">
                  <a16:creationId xmlns:a16="http://schemas.microsoft.com/office/drawing/2014/main" id="{69F8EEE6-15C6-63F5-9B15-44B27AD9BA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7010" y="7279714"/>
              <a:ext cx="325655" cy="321328"/>
            </a:xfrm>
            <a:custGeom>
              <a:avLst/>
              <a:gdLst>
                <a:gd name="connsiteX0" fmla="*/ 223392 w 325655"/>
                <a:gd name="connsiteY0" fmla="*/ 78357 h 321328"/>
                <a:gd name="connsiteX1" fmla="*/ 324357 w 325655"/>
                <a:gd name="connsiteY1" fmla="*/ 133302 h 321328"/>
                <a:gd name="connsiteX2" fmla="*/ 321860 w 325655"/>
                <a:gd name="connsiteY2" fmla="*/ 143125 h 321328"/>
                <a:gd name="connsiteX3" fmla="*/ 318115 w 325655"/>
                <a:gd name="connsiteY3" fmla="*/ 145580 h 321328"/>
                <a:gd name="connsiteX4" fmla="*/ 311873 w 325655"/>
                <a:gd name="connsiteY4" fmla="*/ 140669 h 321328"/>
                <a:gd name="connsiteX5" fmla="*/ 174548 w 325655"/>
                <a:gd name="connsiteY5" fmla="*/ 105062 h 321328"/>
                <a:gd name="connsiteX6" fmla="*/ 164561 w 325655"/>
                <a:gd name="connsiteY6" fmla="*/ 102607 h 321328"/>
                <a:gd name="connsiteX7" fmla="*/ 168306 w 325655"/>
                <a:gd name="connsiteY7" fmla="*/ 91556 h 321328"/>
                <a:gd name="connsiteX8" fmla="*/ 223392 w 325655"/>
                <a:gd name="connsiteY8" fmla="*/ 78357 h 321328"/>
                <a:gd name="connsiteX9" fmla="*/ 52467 w 325655"/>
                <a:gd name="connsiteY9" fmla="*/ 541 h 321328"/>
                <a:gd name="connsiteX10" fmla="*/ 56975 w 325655"/>
                <a:gd name="connsiteY10" fmla="*/ 4780 h 321328"/>
                <a:gd name="connsiteX11" fmla="*/ 14690 w 325655"/>
                <a:gd name="connsiteY11" fmla="*/ 317560 h 321328"/>
                <a:gd name="connsiteX12" fmla="*/ 8472 w 325655"/>
                <a:gd name="connsiteY12" fmla="*/ 321328 h 321328"/>
                <a:gd name="connsiteX13" fmla="*/ 3497 w 325655"/>
                <a:gd name="connsiteY13" fmla="*/ 320072 h 321328"/>
                <a:gd name="connsiteX14" fmla="*/ 2253 w 325655"/>
                <a:gd name="connsiteY14" fmla="*/ 308767 h 321328"/>
                <a:gd name="connsiteX15" fmla="*/ 43295 w 325655"/>
                <a:gd name="connsiteY15" fmla="*/ 11061 h 321328"/>
                <a:gd name="connsiteX16" fmla="*/ 47026 w 325655"/>
                <a:gd name="connsiteY16" fmla="*/ 1012 h 321328"/>
                <a:gd name="connsiteX17" fmla="*/ 52467 w 325655"/>
                <a:gd name="connsiteY17" fmla="*/ 541 h 321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5655" h="321328">
                  <a:moveTo>
                    <a:pt x="223392" y="78357"/>
                  </a:moveTo>
                  <a:cubicBezTo>
                    <a:pt x="254758" y="77436"/>
                    <a:pt x="293771" y="87873"/>
                    <a:pt x="324357" y="133302"/>
                  </a:cubicBezTo>
                  <a:cubicBezTo>
                    <a:pt x="326854" y="136986"/>
                    <a:pt x="325605" y="140669"/>
                    <a:pt x="321860" y="143125"/>
                  </a:cubicBezTo>
                  <a:cubicBezTo>
                    <a:pt x="320612" y="144353"/>
                    <a:pt x="319363" y="145580"/>
                    <a:pt x="318115" y="145580"/>
                  </a:cubicBezTo>
                  <a:cubicBezTo>
                    <a:pt x="315618" y="145580"/>
                    <a:pt x="313121" y="143125"/>
                    <a:pt x="311873" y="140669"/>
                  </a:cubicBezTo>
                  <a:cubicBezTo>
                    <a:pt x="258191" y="62088"/>
                    <a:pt x="179541" y="102607"/>
                    <a:pt x="174548" y="105062"/>
                  </a:cubicBezTo>
                  <a:cubicBezTo>
                    <a:pt x="172051" y="106290"/>
                    <a:pt x="167057" y="105062"/>
                    <a:pt x="164561" y="102607"/>
                  </a:cubicBezTo>
                  <a:cubicBezTo>
                    <a:pt x="163312" y="98923"/>
                    <a:pt x="164561" y="94012"/>
                    <a:pt x="168306" y="91556"/>
                  </a:cubicBezTo>
                  <a:cubicBezTo>
                    <a:pt x="168306" y="91556"/>
                    <a:pt x="192026" y="79278"/>
                    <a:pt x="223392" y="78357"/>
                  </a:cubicBezTo>
                  <a:close/>
                  <a:moveTo>
                    <a:pt x="52467" y="541"/>
                  </a:moveTo>
                  <a:cubicBezTo>
                    <a:pt x="54177" y="1326"/>
                    <a:pt x="55732" y="2896"/>
                    <a:pt x="56975" y="4780"/>
                  </a:cubicBezTo>
                  <a:cubicBezTo>
                    <a:pt x="58219" y="6036"/>
                    <a:pt x="129109" y="153005"/>
                    <a:pt x="14690" y="317560"/>
                  </a:cubicBezTo>
                  <a:cubicBezTo>
                    <a:pt x="12203" y="320072"/>
                    <a:pt x="10959" y="321328"/>
                    <a:pt x="8472" y="321328"/>
                  </a:cubicBezTo>
                  <a:cubicBezTo>
                    <a:pt x="7228" y="321328"/>
                    <a:pt x="4741" y="320072"/>
                    <a:pt x="3497" y="320072"/>
                  </a:cubicBezTo>
                  <a:cubicBezTo>
                    <a:pt x="-234" y="317560"/>
                    <a:pt x="-1478" y="312535"/>
                    <a:pt x="2253" y="308767"/>
                  </a:cubicBezTo>
                  <a:cubicBezTo>
                    <a:pt x="111698" y="151749"/>
                    <a:pt x="44539" y="12317"/>
                    <a:pt x="43295" y="11061"/>
                  </a:cubicBezTo>
                  <a:cubicBezTo>
                    <a:pt x="42051" y="7292"/>
                    <a:pt x="43295" y="2268"/>
                    <a:pt x="47026" y="1012"/>
                  </a:cubicBezTo>
                  <a:cubicBezTo>
                    <a:pt x="48892" y="-244"/>
                    <a:pt x="50757" y="-244"/>
                    <a:pt x="52467" y="54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2026" dirty="0">
                <a:latin typeface="Poppins" pitchFamily="2" charset="77"/>
              </a:endParaRPr>
            </a:p>
          </p:txBody>
        </p:sp>
      </p:grpSp>
      <p:grpSp>
        <p:nvGrpSpPr>
          <p:cNvPr id="312" name="Group 311">
            <a:extLst>
              <a:ext uri="{FF2B5EF4-FFF2-40B4-BE49-F238E27FC236}">
                <a16:creationId xmlns:a16="http://schemas.microsoft.com/office/drawing/2014/main" id="{F245F6B6-003C-4CCE-4B49-E4E94119C00A}"/>
              </a:ext>
            </a:extLst>
          </p:cNvPr>
          <p:cNvGrpSpPr/>
          <p:nvPr/>
        </p:nvGrpSpPr>
        <p:grpSpPr>
          <a:xfrm>
            <a:off x="1869577" y="1900268"/>
            <a:ext cx="2814523" cy="720000"/>
            <a:chOff x="1918208" y="1900307"/>
            <a:chExt cx="2814523" cy="720000"/>
          </a:xfrm>
        </p:grpSpPr>
        <p:grpSp>
          <p:nvGrpSpPr>
            <p:cNvPr id="279" name="Group 278">
              <a:extLst>
                <a:ext uri="{FF2B5EF4-FFF2-40B4-BE49-F238E27FC236}">
                  <a16:creationId xmlns:a16="http://schemas.microsoft.com/office/drawing/2014/main" id="{20676D6F-FBA9-E630-1E35-1A5DF5C838A6}"/>
                </a:ext>
              </a:extLst>
            </p:cNvPr>
            <p:cNvGrpSpPr/>
            <p:nvPr/>
          </p:nvGrpSpPr>
          <p:grpSpPr>
            <a:xfrm>
              <a:off x="1918208" y="1900307"/>
              <a:ext cx="720000" cy="720000"/>
              <a:chOff x="2578608" y="1900307"/>
              <a:chExt cx="720000" cy="720000"/>
            </a:xfrm>
          </p:grpSpPr>
          <p:sp>
            <p:nvSpPr>
              <p:cNvPr id="263" name="Oval 262">
                <a:extLst>
                  <a:ext uri="{FF2B5EF4-FFF2-40B4-BE49-F238E27FC236}">
                    <a16:creationId xmlns:a16="http://schemas.microsoft.com/office/drawing/2014/main" id="{03A72928-F4F8-4AFA-EAE1-110D03B5BFA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668608" y="1990307"/>
                <a:ext cx="540000" cy="540000"/>
              </a:xfrm>
              <a:prstGeom prst="ellipse">
                <a:avLst/>
              </a:prstGeom>
              <a:solidFill>
                <a:srgbClr val="F93569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255" name="Graphic 254" descr="Open book outline">
                <a:extLst>
                  <a:ext uri="{FF2B5EF4-FFF2-40B4-BE49-F238E27FC236}">
                    <a16:creationId xmlns:a16="http://schemas.microsoft.com/office/drawing/2014/main" id="{6307C8DA-D8C5-BF4F-EFCC-00B7CD791A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2578608" y="1900307"/>
                <a:ext cx="720000" cy="720000"/>
              </a:xfrm>
              <a:prstGeom prst="rect">
                <a:avLst/>
              </a:prstGeom>
            </p:spPr>
          </p:pic>
        </p:grpSp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907A280C-42BF-CB62-F2F5-F6D73D94623A}"/>
                </a:ext>
              </a:extLst>
            </p:cNvPr>
            <p:cNvSpPr txBox="1"/>
            <p:nvPr/>
          </p:nvSpPr>
          <p:spPr>
            <a:xfrm>
              <a:off x="2625757" y="2121808"/>
              <a:ext cx="2106974" cy="276999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pPr defTabSz="566997"/>
              <a:r>
                <a:rPr lang="en-GB" sz="1200" spc="-9" dirty="0">
                  <a:latin typeface="Poppins" pitchFamily="2" charset="77"/>
                  <a:cs typeface="Poppins" pitchFamily="2" charset="77"/>
                </a:rPr>
                <a:t>existing literature </a:t>
              </a:r>
            </a:p>
          </p:txBody>
        </p:sp>
      </p:grp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443C435C-28B7-FFCF-C7BB-F91F673FC1F8}"/>
              </a:ext>
            </a:extLst>
          </p:cNvPr>
          <p:cNvGrpSpPr/>
          <p:nvPr/>
        </p:nvGrpSpPr>
        <p:grpSpPr>
          <a:xfrm>
            <a:off x="2351853" y="2419621"/>
            <a:ext cx="5416491" cy="720000"/>
            <a:chOff x="2556839" y="2494886"/>
            <a:chExt cx="5416491" cy="720000"/>
          </a:xfrm>
        </p:grpSpPr>
        <p:grpSp>
          <p:nvGrpSpPr>
            <p:cNvPr id="266" name="Group 265">
              <a:extLst>
                <a:ext uri="{FF2B5EF4-FFF2-40B4-BE49-F238E27FC236}">
                  <a16:creationId xmlns:a16="http://schemas.microsoft.com/office/drawing/2014/main" id="{DD02AEBE-41D8-4891-0A8A-97181F210263}"/>
                </a:ext>
              </a:extLst>
            </p:cNvPr>
            <p:cNvGrpSpPr/>
            <p:nvPr/>
          </p:nvGrpSpPr>
          <p:grpSpPr>
            <a:xfrm>
              <a:off x="2556839" y="2494886"/>
              <a:ext cx="720000" cy="720000"/>
              <a:chOff x="6543338" y="2534298"/>
              <a:chExt cx="720000" cy="720000"/>
            </a:xfrm>
          </p:grpSpPr>
          <p:sp>
            <p:nvSpPr>
              <p:cNvPr id="265" name="Oval 264">
                <a:extLst>
                  <a:ext uri="{FF2B5EF4-FFF2-40B4-BE49-F238E27FC236}">
                    <a16:creationId xmlns:a16="http://schemas.microsoft.com/office/drawing/2014/main" id="{F631E4FC-3A5E-93A4-B925-375B6157340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633338" y="2624298"/>
                <a:ext cx="540000" cy="540000"/>
              </a:xfrm>
              <a:prstGeom prst="ellipse">
                <a:avLst/>
              </a:prstGeom>
              <a:solidFill>
                <a:srgbClr val="4648F7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259" name="Graphic 258" descr="Sling outline">
                <a:extLst>
                  <a:ext uri="{FF2B5EF4-FFF2-40B4-BE49-F238E27FC236}">
                    <a16:creationId xmlns:a16="http://schemas.microsoft.com/office/drawing/2014/main" id="{A0608D82-40E1-82A2-094D-810897CF7F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6543338" y="2534298"/>
                <a:ext cx="720000" cy="720000"/>
              </a:xfrm>
              <a:prstGeom prst="rect">
                <a:avLst/>
              </a:prstGeom>
            </p:spPr>
          </p:pic>
        </p:grpSp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id="{AFDE2893-69E2-8E3E-28AC-08C20353E827}"/>
                </a:ext>
              </a:extLst>
            </p:cNvPr>
            <p:cNvSpPr txBox="1"/>
            <p:nvPr/>
          </p:nvSpPr>
          <p:spPr>
            <a:xfrm>
              <a:off x="3237717" y="2716387"/>
              <a:ext cx="4735613" cy="276999"/>
            </a:xfrm>
            <a:prstGeom prst="rect">
              <a:avLst/>
            </a:prstGeom>
            <a:noFill/>
          </p:spPr>
          <p:txBody>
            <a:bodyPr wrap="square" anchor="ctr">
              <a:spAutoFit/>
            </a:bodyPr>
            <a:lstStyle/>
            <a:p>
              <a:r>
                <a:rPr lang="en-GB" sz="1200" spc="-9" dirty="0">
                  <a:latin typeface="Poppins" pitchFamily="2" charset="77"/>
                  <a:cs typeface="Poppins" pitchFamily="2" charset="77"/>
                </a:rPr>
                <a:t>patient preferences and experience</a:t>
              </a:r>
              <a:endParaRPr lang="en-GB" sz="1200" dirty="0"/>
            </a:p>
          </p:txBody>
        </p:sp>
      </p:grpSp>
      <p:grpSp>
        <p:nvGrpSpPr>
          <p:cNvPr id="291" name="Group 290">
            <a:extLst>
              <a:ext uri="{FF2B5EF4-FFF2-40B4-BE49-F238E27FC236}">
                <a16:creationId xmlns:a16="http://schemas.microsoft.com/office/drawing/2014/main" id="{A1BE507C-51D5-4A6C-EB2D-47A062EBCAC7}"/>
              </a:ext>
            </a:extLst>
          </p:cNvPr>
          <p:cNvGrpSpPr/>
          <p:nvPr/>
        </p:nvGrpSpPr>
        <p:grpSpPr>
          <a:xfrm>
            <a:off x="3577829" y="3476050"/>
            <a:ext cx="2844000" cy="72000"/>
            <a:chOff x="4866642" y="3536274"/>
            <a:chExt cx="2264358" cy="72000"/>
          </a:xfrm>
          <a:gradFill>
            <a:gsLst>
              <a:gs pos="100000">
                <a:schemeClr val="bg1"/>
              </a:gs>
              <a:gs pos="84000">
                <a:srgbClr val="FBB72E">
                  <a:alpha val="72000"/>
                </a:srgbClr>
              </a:gs>
              <a:gs pos="0">
                <a:srgbClr val="FBB72E"/>
              </a:gs>
            </a:gsLst>
            <a:lin ang="0" scaled="1"/>
          </a:gradFill>
        </p:grpSpPr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FF1312FD-661F-1456-7062-B16C464EF88A}"/>
                </a:ext>
              </a:extLst>
            </p:cNvPr>
            <p:cNvSpPr/>
            <p:nvPr/>
          </p:nvSpPr>
          <p:spPr>
            <a:xfrm>
              <a:off x="4899979" y="3536274"/>
              <a:ext cx="2231021" cy="72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4" name="Oval 293">
              <a:extLst>
                <a:ext uri="{FF2B5EF4-FFF2-40B4-BE49-F238E27FC236}">
                  <a16:creationId xmlns:a16="http://schemas.microsoft.com/office/drawing/2014/main" id="{0A9A5F95-B50A-8336-99E6-F26AD3A474C7}"/>
                </a:ext>
              </a:extLst>
            </p:cNvPr>
            <p:cNvSpPr/>
            <p:nvPr/>
          </p:nvSpPr>
          <p:spPr>
            <a:xfrm>
              <a:off x="4866642" y="3536274"/>
              <a:ext cx="72000" cy="7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45" name="Group 344">
            <a:extLst>
              <a:ext uri="{FF2B5EF4-FFF2-40B4-BE49-F238E27FC236}">
                <a16:creationId xmlns:a16="http://schemas.microsoft.com/office/drawing/2014/main" id="{35A56923-C716-E8CF-4FB0-345ACEF4B61E}"/>
              </a:ext>
            </a:extLst>
          </p:cNvPr>
          <p:cNvGrpSpPr/>
          <p:nvPr/>
        </p:nvGrpSpPr>
        <p:grpSpPr>
          <a:xfrm>
            <a:off x="2801157" y="2961112"/>
            <a:ext cx="3835863" cy="720000"/>
            <a:chOff x="3210759" y="3102727"/>
            <a:chExt cx="3835863" cy="720000"/>
          </a:xfrm>
        </p:grpSpPr>
        <p:grpSp>
          <p:nvGrpSpPr>
            <p:cNvPr id="267" name="Group 266">
              <a:extLst>
                <a:ext uri="{FF2B5EF4-FFF2-40B4-BE49-F238E27FC236}">
                  <a16:creationId xmlns:a16="http://schemas.microsoft.com/office/drawing/2014/main" id="{36F6EDA0-C6EE-CB69-A489-4F84670EB306}"/>
                </a:ext>
              </a:extLst>
            </p:cNvPr>
            <p:cNvGrpSpPr/>
            <p:nvPr/>
          </p:nvGrpSpPr>
          <p:grpSpPr>
            <a:xfrm>
              <a:off x="3210759" y="3102727"/>
              <a:ext cx="720000" cy="720000"/>
              <a:chOff x="4110062" y="2883293"/>
              <a:chExt cx="720000" cy="720000"/>
            </a:xfrm>
          </p:grpSpPr>
          <p:sp>
            <p:nvSpPr>
              <p:cNvPr id="264" name="Oval 263">
                <a:extLst>
                  <a:ext uri="{FF2B5EF4-FFF2-40B4-BE49-F238E27FC236}">
                    <a16:creationId xmlns:a16="http://schemas.microsoft.com/office/drawing/2014/main" id="{66DD2B61-CAAD-A5DE-925D-8C702CBE88D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00062" y="2973293"/>
                <a:ext cx="540000" cy="540000"/>
              </a:xfrm>
              <a:prstGeom prst="ellipse">
                <a:avLst/>
              </a:prstGeom>
              <a:solidFill>
                <a:srgbClr val="FBB72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261" name="Graphic 260" descr="Doctor female outline">
                <a:extLst>
                  <a:ext uri="{FF2B5EF4-FFF2-40B4-BE49-F238E27FC236}">
                    <a16:creationId xmlns:a16="http://schemas.microsoft.com/office/drawing/2014/main" id="{5BBDB13C-9D77-A17C-0434-7EF5E410DB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4110062" y="2883293"/>
                <a:ext cx="720000" cy="720000"/>
              </a:xfrm>
              <a:prstGeom prst="rect">
                <a:avLst/>
              </a:prstGeom>
            </p:spPr>
          </p:pic>
        </p:grpSp>
        <p:sp>
          <p:nvSpPr>
            <p:cNvPr id="300" name="TextBox 299">
              <a:extLst>
                <a:ext uri="{FF2B5EF4-FFF2-40B4-BE49-F238E27FC236}">
                  <a16:creationId xmlns:a16="http://schemas.microsoft.com/office/drawing/2014/main" id="{42071658-AADE-B79B-4647-071D16F74293}"/>
                </a:ext>
              </a:extLst>
            </p:cNvPr>
            <p:cNvSpPr txBox="1"/>
            <p:nvPr/>
          </p:nvSpPr>
          <p:spPr>
            <a:xfrm>
              <a:off x="3882191" y="3231895"/>
              <a:ext cx="316443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200" spc="-9" dirty="0">
                  <a:latin typeface="Poppins" pitchFamily="2" charset="77"/>
                  <a:cs typeface="Poppins" pitchFamily="2" charset="77"/>
                </a:rPr>
                <a:t>healthcare professional preferences and experience</a:t>
              </a:r>
              <a:endParaRPr lang="en-GB" sz="1200" dirty="0"/>
            </a:p>
          </p:txBody>
        </p:sp>
      </p:grpSp>
      <p:sp>
        <p:nvSpPr>
          <p:cNvPr id="302" name="TextBox 301">
            <a:extLst>
              <a:ext uri="{FF2B5EF4-FFF2-40B4-BE49-F238E27FC236}">
                <a16:creationId xmlns:a16="http://schemas.microsoft.com/office/drawing/2014/main" id="{E1C29B3E-890C-9724-CBEC-75F26F99FBCE}"/>
              </a:ext>
            </a:extLst>
          </p:cNvPr>
          <p:cNvSpPr txBox="1"/>
          <p:nvPr/>
        </p:nvSpPr>
        <p:spPr>
          <a:xfrm>
            <a:off x="2284009" y="5116112"/>
            <a:ext cx="5242364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defTabSz="566997">
              <a:lnSpc>
                <a:spcPct val="150000"/>
              </a:lnSpc>
              <a:defRPr sz="1200" spc="-9">
                <a:latin typeface="Poppins" pitchFamily="2" charset="77"/>
                <a:cs typeface="Poppins" pitchFamily="2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GB" dirty="0"/>
              <a:t>Clinical guidelines and systematic reviews are considered the highest levels of evidence to inform clinical decision making</a:t>
            </a:r>
            <a:endParaRPr lang="en-US" dirty="0"/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E53F8118-6094-C64D-0FC6-D8BE8B637BB9}"/>
              </a:ext>
            </a:extLst>
          </p:cNvPr>
          <p:cNvSpPr txBox="1"/>
          <p:nvPr/>
        </p:nvSpPr>
        <p:spPr>
          <a:xfrm>
            <a:off x="2284009" y="5605625"/>
            <a:ext cx="5161604" cy="64633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defTabSz="566997">
              <a:lnSpc>
                <a:spcPct val="100000"/>
              </a:lnSpc>
              <a:defRPr sz="1200" spc="-9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dirty="0"/>
              <a:t>But, all types of study designs are important and have their place. E.g., qualitative research helps us understand the lived experience of patients</a:t>
            </a:r>
            <a:endParaRPr lang="en-US" dirty="0"/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57469412-496A-C1A9-6DD3-FF03AE540866}"/>
              </a:ext>
            </a:extLst>
          </p:cNvPr>
          <p:cNvSpPr txBox="1"/>
          <p:nvPr/>
        </p:nvSpPr>
        <p:spPr>
          <a:xfrm>
            <a:off x="2284009" y="6279803"/>
            <a:ext cx="5568235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 defTabSz="566997">
              <a:lnSpc>
                <a:spcPct val="100000"/>
              </a:lnSpc>
              <a:defRPr sz="1200" spc="-9"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dirty="0"/>
              <a:t>Library services can help you find existing literature</a:t>
            </a:r>
            <a:endParaRPr lang="en-US" dirty="0"/>
          </a:p>
        </p:txBody>
      </p:sp>
      <p:grpSp>
        <p:nvGrpSpPr>
          <p:cNvPr id="353" name="Group 352">
            <a:extLst>
              <a:ext uri="{FF2B5EF4-FFF2-40B4-BE49-F238E27FC236}">
                <a16:creationId xmlns:a16="http://schemas.microsoft.com/office/drawing/2014/main" id="{C137ED45-A445-CEF6-16C8-36E73DDCE74B}"/>
              </a:ext>
            </a:extLst>
          </p:cNvPr>
          <p:cNvGrpSpPr/>
          <p:nvPr/>
        </p:nvGrpSpPr>
        <p:grpSpPr>
          <a:xfrm>
            <a:off x="1882881" y="4322773"/>
            <a:ext cx="328101" cy="2287114"/>
            <a:chOff x="1829716" y="4073288"/>
            <a:chExt cx="328101" cy="2525966"/>
          </a:xfrm>
        </p:grpSpPr>
        <p:sp>
          <p:nvSpPr>
            <p:cNvPr id="350" name="Rectangle 349">
              <a:extLst>
                <a:ext uri="{FF2B5EF4-FFF2-40B4-BE49-F238E27FC236}">
                  <a16:creationId xmlns:a16="http://schemas.microsoft.com/office/drawing/2014/main" id="{EC7C7FD6-F857-72F3-E514-A601CB6AD8EA}"/>
                </a:ext>
              </a:extLst>
            </p:cNvPr>
            <p:cNvSpPr/>
            <p:nvPr/>
          </p:nvSpPr>
          <p:spPr>
            <a:xfrm>
              <a:off x="1829716" y="4265720"/>
              <a:ext cx="328101" cy="2333534"/>
            </a:xfrm>
            <a:prstGeom prst="rect">
              <a:avLst/>
            </a:prstGeom>
            <a:gradFill flip="none" rotWithShape="1">
              <a:gsLst>
                <a:gs pos="100000">
                  <a:srgbClr val="FFF5D2"/>
                </a:gs>
                <a:gs pos="84000">
                  <a:srgbClr val="01BE92">
                    <a:alpha val="64000"/>
                  </a:srgbClr>
                </a:gs>
                <a:gs pos="0">
                  <a:srgbClr val="01BE92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1" name="Oval 350">
              <a:extLst>
                <a:ext uri="{FF2B5EF4-FFF2-40B4-BE49-F238E27FC236}">
                  <a16:creationId xmlns:a16="http://schemas.microsoft.com/office/drawing/2014/main" id="{DD2C31F6-7FFD-DF51-F373-7A7970EE692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829716" y="4073288"/>
              <a:ext cx="327600" cy="327600"/>
            </a:xfrm>
            <a:prstGeom prst="ellipse">
              <a:avLst/>
            </a:prstGeom>
            <a:solidFill>
              <a:srgbClr val="01BE9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307" name="Graphic 306" descr="Postit Notes outline">
            <a:extLst>
              <a:ext uri="{FF2B5EF4-FFF2-40B4-BE49-F238E27FC236}">
                <a16:creationId xmlns:a16="http://schemas.microsoft.com/office/drawing/2014/main" id="{4DF0626D-BD69-DD55-9F8F-C7B7C89B446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812396" y="4216055"/>
            <a:ext cx="349201" cy="349201"/>
          </a:xfrm>
          <a:prstGeom prst="rect">
            <a:avLst/>
          </a:prstGeom>
        </p:spPr>
      </p:pic>
      <p:pic>
        <p:nvPicPr>
          <p:cNvPr id="346" name="Graphic 345" descr="Postit Notes outline">
            <a:extLst>
              <a:ext uri="{FF2B5EF4-FFF2-40B4-BE49-F238E27FC236}">
                <a16:creationId xmlns:a16="http://schemas.microsoft.com/office/drawing/2014/main" id="{0A914334-663E-E131-2D44-29702691C27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804006" y="4669907"/>
            <a:ext cx="349201" cy="349201"/>
          </a:xfrm>
          <a:prstGeom prst="rect">
            <a:avLst/>
          </a:prstGeom>
        </p:spPr>
      </p:pic>
      <p:pic>
        <p:nvPicPr>
          <p:cNvPr id="347" name="Graphic 346" descr="Postit Notes outline">
            <a:extLst>
              <a:ext uri="{FF2B5EF4-FFF2-40B4-BE49-F238E27FC236}">
                <a16:creationId xmlns:a16="http://schemas.microsoft.com/office/drawing/2014/main" id="{974286DB-491D-DB46-9BE2-EA89E66BB92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816378" y="5144097"/>
            <a:ext cx="349201" cy="349201"/>
          </a:xfrm>
          <a:prstGeom prst="rect">
            <a:avLst/>
          </a:prstGeom>
        </p:spPr>
      </p:pic>
      <p:pic>
        <p:nvPicPr>
          <p:cNvPr id="348" name="Graphic 347" descr="Postit Notes outline">
            <a:extLst>
              <a:ext uri="{FF2B5EF4-FFF2-40B4-BE49-F238E27FC236}">
                <a16:creationId xmlns:a16="http://schemas.microsoft.com/office/drawing/2014/main" id="{67787A79-D006-83C1-2CAA-6A65194E493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816281" y="5729450"/>
            <a:ext cx="349201" cy="349201"/>
          </a:xfrm>
          <a:prstGeom prst="rect">
            <a:avLst/>
          </a:prstGeom>
        </p:spPr>
      </p:pic>
      <p:pic>
        <p:nvPicPr>
          <p:cNvPr id="349" name="Graphic 348" descr="Postit Notes outline">
            <a:extLst>
              <a:ext uri="{FF2B5EF4-FFF2-40B4-BE49-F238E27FC236}">
                <a16:creationId xmlns:a16="http://schemas.microsoft.com/office/drawing/2014/main" id="{2CDA8879-89E8-13A2-341C-EE86B7359F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816281" y="6229433"/>
            <a:ext cx="349201" cy="34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47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9">
            <a:extLst>
              <a:ext uri="{FF2B5EF4-FFF2-40B4-BE49-F238E27FC236}">
                <a16:creationId xmlns:a16="http://schemas.microsoft.com/office/drawing/2014/main" id="{E768446F-9449-9E2D-D934-2DDB14749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4581" y="4723813"/>
            <a:ext cx="4578389" cy="3565269"/>
          </a:xfrm>
          <a:custGeom>
            <a:avLst/>
            <a:gdLst>
              <a:gd name="connsiteX0" fmla="*/ 1241991 w 14763912"/>
              <a:gd name="connsiteY0" fmla="*/ 485 h 11496908"/>
              <a:gd name="connsiteX1" fmla="*/ 7825347 w 14763912"/>
              <a:gd name="connsiteY1" fmla="*/ 2885027 h 11496908"/>
              <a:gd name="connsiteX2" fmla="*/ 14763912 w 14763912"/>
              <a:gd name="connsiteY2" fmla="*/ 11496908 h 11496908"/>
              <a:gd name="connsiteX3" fmla="*/ 0 w 14763912"/>
              <a:gd name="connsiteY3" fmla="*/ 11496908 h 11496908"/>
              <a:gd name="connsiteX4" fmla="*/ 0 w 14763912"/>
              <a:gd name="connsiteY4" fmla="*/ 65892 h 11496908"/>
              <a:gd name="connsiteX5" fmla="*/ 1241991 w 14763912"/>
              <a:gd name="connsiteY5" fmla="*/ 485 h 11496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763912" h="11496908">
                <a:moveTo>
                  <a:pt x="1241991" y="485"/>
                </a:moveTo>
                <a:cubicBezTo>
                  <a:pt x="3150310" y="-14813"/>
                  <a:pt x="6700991" y="318857"/>
                  <a:pt x="7825347" y="2885027"/>
                </a:cubicBezTo>
                <a:cubicBezTo>
                  <a:pt x="9389668" y="6454106"/>
                  <a:pt x="13737637" y="-35014"/>
                  <a:pt x="14763912" y="11496908"/>
                </a:cubicBezTo>
                <a:lnTo>
                  <a:pt x="0" y="11496908"/>
                </a:lnTo>
                <a:lnTo>
                  <a:pt x="0" y="65892"/>
                </a:lnTo>
                <a:cubicBezTo>
                  <a:pt x="0" y="65892"/>
                  <a:pt x="495257" y="6471"/>
                  <a:pt x="1241991" y="485"/>
                </a:cubicBezTo>
                <a:close/>
              </a:path>
            </a:pathLst>
          </a:custGeom>
          <a:solidFill>
            <a:srgbClr val="FECE1F">
              <a:alpha val="20000"/>
            </a:srgb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1116" dirty="0">
              <a:latin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78083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F81F424F-CC4D-7C43-8232-187462C47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425" y="4240265"/>
            <a:ext cx="5112529" cy="713811"/>
          </a:xfrm>
          <a:custGeom>
            <a:avLst/>
            <a:gdLst>
              <a:gd name="T0" fmla="*/ 13207 w 13234"/>
              <a:gd name="T1" fmla="*/ 1122 h 1849"/>
              <a:gd name="T2" fmla="*/ 13188 w 13234"/>
              <a:gd name="T3" fmla="*/ 1107 h 1849"/>
              <a:gd name="T4" fmla="*/ 12888 w 13234"/>
              <a:gd name="T5" fmla="*/ 1161 h 1849"/>
              <a:gd name="T6" fmla="*/ 12737 w 13234"/>
              <a:gd name="T7" fmla="*/ 1093 h 1849"/>
              <a:gd name="T8" fmla="*/ 12737 w 13234"/>
              <a:gd name="T9" fmla="*/ 756 h 1849"/>
              <a:gd name="T10" fmla="*/ 12888 w 13234"/>
              <a:gd name="T11" fmla="*/ 688 h 1849"/>
              <a:gd name="T12" fmla="*/ 13094 w 13234"/>
              <a:gd name="T13" fmla="*/ 751 h 1849"/>
              <a:gd name="T14" fmla="*/ 13106 w 13234"/>
              <a:gd name="T15" fmla="*/ 756 h 1849"/>
              <a:gd name="T16" fmla="*/ 13231 w 13234"/>
              <a:gd name="T17" fmla="*/ 678 h 1849"/>
              <a:gd name="T18" fmla="*/ 13233 w 13234"/>
              <a:gd name="T19" fmla="*/ 0 h 1849"/>
              <a:gd name="T20" fmla="*/ 1686 w 13234"/>
              <a:gd name="T21" fmla="*/ 28 h 1849"/>
              <a:gd name="T22" fmla="*/ 1684 w 13234"/>
              <a:gd name="T23" fmla="*/ 86 h 1849"/>
              <a:gd name="T24" fmla="*/ 1746 w 13234"/>
              <a:gd name="T25" fmla="*/ 309 h 1849"/>
              <a:gd name="T26" fmla="*/ 1665 w 13234"/>
              <a:gd name="T27" fmla="*/ 488 h 1849"/>
              <a:gd name="T28" fmla="*/ 1660 w 13234"/>
              <a:gd name="T29" fmla="*/ 492 h 1849"/>
              <a:gd name="T30" fmla="*/ 1654 w 13234"/>
              <a:gd name="T31" fmla="*/ 497 h 1849"/>
              <a:gd name="T32" fmla="*/ 1646 w 13234"/>
              <a:gd name="T33" fmla="*/ 503 h 1849"/>
              <a:gd name="T34" fmla="*/ 1488 w 13234"/>
              <a:gd name="T35" fmla="*/ 549 h 1849"/>
              <a:gd name="T36" fmla="*/ 1202 w 13234"/>
              <a:gd name="T37" fmla="*/ 336 h 1849"/>
              <a:gd name="T38" fmla="*/ 1200 w 13234"/>
              <a:gd name="T39" fmla="*/ 309 h 1849"/>
              <a:gd name="T40" fmla="*/ 1265 w 13234"/>
              <a:gd name="T41" fmla="*/ 29 h 1849"/>
              <a:gd name="T42" fmla="*/ 549 w 13234"/>
              <a:gd name="T43" fmla="*/ 0 h 1849"/>
              <a:gd name="T44" fmla="*/ 549 w 13234"/>
              <a:gd name="T45" fmla="*/ 678 h 1849"/>
              <a:gd name="T46" fmla="*/ 503 w 13234"/>
              <a:gd name="T47" fmla="*/ 747 h 1849"/>
              <a:gd name="T48" fmla="*/ 412 w 13234"/>
              <a:gd name="T49" fmla="*/ 751 h 1849"/>
              <a:gd name="T50" fmla="*/ 383 w 13234"/>
              <a:gd name="T51" fmla="*/ 737 h 1849"/>
              <a:gd name="T52" fmla="*/ 54 w 13234"/>
              <a:gd name="T53" fmla="*/ 756 h 1849"/>
              <a:gd name="T54" fmla="*/ 0 w 13234"/>
              <a:gd name="T55" fmla="*/ 924 h 1849"/>
              <a:gd name="T56" fmla="*/ 205 w 13234"/>
              <a:gd name="T57" fmla="*/ 1161 h 1849"/>
              <a:gd name="T58" fmla="*/ 412 w 13234"/>
              <a:gd name="T59" fmla="*/ 1102 h 1849"/>
              <a:gd name="T60" fmla="*/ 523 w 13234"/>
              <a:gd name="T61" fmla="*/ 1122 h 1849"/>
              <a:gd name="T62" fmla="*/ 549 w 13234"/>
              <a:gd name="T63" fmla="*/ 1187 h 1849"/>
              <a:gd name="T64" fmla="*/ 1216 w 13234"/>
              <a:gd name="T65" fmla="*/ 1848 h 1849"/>
              <a:gd name="T66" fmla="*/ 1281 w 13234"/>
              <a:gd name="T67" fmla="*/ 1822 h 1849"/>
              <a:gd name="T68" fmla="*/ 1296 w 13234"/>
              <a:gd name="T69" fmla="*/ 1803 h 1849"/>
              <a:gd name="T70" fmla="*/ 1242 w 13234"/>
              <a:gd name="T71" fmla="*/ 1503 h 1849"/>
              <a:gd name="T72" fmla="*/ 1310 w 13234"/>
              <a:gd name="T73" fmla="*/ 1352 h 1849"/>
              <a:gd name="T74" fmla="*/ 1647 w 13234"/>
              <a:gd name="T75" fmla="*/ 1352 h 1849"/>
              <a:gd name="T76" fmla="*/ 1715 w 13234"/>
              <a:gd name="T77" fmla="*/ 1503 h 1849"/>
              <a:gd name="T78" fmla="*/ 1652 w 13234"/>
              <a:gd name="T79" fmla="*/ 1710 h 1849"/>
              <a:gd name="T80" fmla="*/ 1647 w 13234"/>
              <a:gd name="T81" fmla="*/ 1722 h 1849"/>
              <a:gd name="T82" fmla="*/ 1725 w 13234"/>
              <a:gd name="T83" fmla="*/ 1848 h 1849"/>
              <a:gd name="T84" fmla="*/ 13233 w 13234"/>
              <a:gd name="T85" fmla="*/ 1848 h 1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3234" h="1849">
                <a:moveTo>
                  <a:pt x="13233" y="1187"/>
                </a:moveTo>
                <a:lnTo>
                  <a:pt x="13233" y="1187"/>
                </a:lnTo>
                <a:cubicBezTo>
                  <a:pt x="13233" y="1163"/>
                  <a:pt x="13223" y="1139"/>
                  <a:pt x="13207" y="1122"/>
                </a:cubicBezTo>
                <a:lnTo>
                  <a:pt x="13207" y="1122"/>
                </a:lnTo>
                <a:cubicBezTo>
                  <a:pt x="13201" y="1116"/>
                  <a:pt x="13195" y="1111"/>
                  <a:pt x="13188" y="1107"/>
                </a:cubicBezTo>
                <a:lnTo>
                  <a:pt x="13188" y="1107"/>
                </a:lnTo>
                <a:cubicBezTo>
                  <a:pt x="13160" y="1089"/>
                  <a:pt x="13125" y="1087"/>
                  <a:pt x="13095" y="1102"/>
                </a:cubicBezTo>
                <a:lnTo>
                  <a:pt x="13095" y="1102"/>
                </a:lnTo>
                <a:cubicBezTo>
                  <a:pt x="13019" y="1139"/>
                  <a:pt x="12942" y="1161"/>
                  <a:pt x="12888" y="1161"/>
                </a:cubicBezTo>
                <a:lnTo>
                  <a:pt x="12888" y="1161"/>
                </a:lnTo>
                <a:cubicBezTo>
                  <a:pt x="12825" y="1161"/>
                  <a:pt x="12773" y="1138"/>
                  <a:pt x="12737" y="1093"/>
                </a:cubicBezTo>
                <a:lnTo>
                  <a:pt x="12737" y="1093"/>
                </a:lnTo>
                <a:cubicBezTo>
                  <a:pt x="12702" y="1052"/>
                  <a:pt x="12684" y="992"/>
                  <a:pt x="12684" y="924"/>
                </a:cubicBezTo>
                <a:lnTo>
                  <a:pt x="12684" y="924"/>
                </a:lnTo>
                <a:cubicBezTo>
                  <a:pt x="12684" y="858"/>
                  <a:pt x="12702" y="798"/>
                  <a:pt x="12737" y="756"/>
                </a:cubicBezTo>
                <a:lnTo>
                  <a:pt x="12737" y="756"/>
                </a:lnTo>
                <a:cubicBezTo>
                  <a:pt x="12773" y="712"/>
                  <a:pt x="12825" y="688"/>
                  <a:pt x="12888" y="688"/>
                </a:cubicBezTo>
                <a:lnTo>
                  <a:pt x="12888" y="688"/>
                </a:lnTo>
                <a:cubicBezTo>
                  <a:pt x="12934" y="688"/>
                  <a:pt x="12999" y="706"/>
                  <a:pt x="13066" y="737"/>
                </a:cubicBezTo>
                <a:lnTo>
                  <a:pt x="13066" y="737"/>
                </a:lnTo>
                <a:cubicBezTo>
                  <a:pt x="13075" y="741"/>
                  <a:pt x="13085" y="746"/>
                  <a:pt x="13094" y="751"/>
                </a:cubicBezTo>
                <a:lnTo>
                  <a:pt x="13094" y="751"/>
                </a:lnTo>
                <a:cubicBezTo>
                  <a:pt x="13098" y="753"/>
                  <a:pt x="13102" y="755"/>
                  <a:pt x="13106" y="756"/>
                </a:cubicBezTo>
                <a:lnTo>
                  <a:pt x="13106" y="756"/>
                </a:lnTo>
                <a:cubicBezTo>
                  <a:pt x="13132" y="765"/>
                  <a:pt x="13162" y="763"/>
                  <a:pt x="13187" y="747"/>
                </a:cubicBezTo>
                <a:lnTo>
                  <a:pt x="13187" y="747"/>
                </a:lnTo>
                <a:cubicBezTo>
                  <a:pt x="13212" y="732"/>
                  <a:pt x="13228" y="706"/>
                  <a:pt x="13231" y="678"/>
                </a:cubicBezTo>
                <a:lnTo>
                  <a:pt x="13231" y="678"/>
                </a:lnTo>
                <a:cubicBezTo>
                  <a:pt x="13232" y="674"/>
                  <a:pt x="13233" y="670"/>
                  <a:pt x="13233" y="665"/>
                </a:cubicBezTo>
                <a:lnTo>
                  <a:pt x="13233" y="0"/>
                </a:lnTo>
                <a:lnTo>
                  <a:pt x="1736" y="0"/>
                </a:lnTo>
                <a:lnTo>
                  <a:pt x="1736" y="0"/>
                </a:lnTo>
                <a:cubicBezTo>
                  <a:pt x="1715" y="0"/>
                  <a:pt x="1697" y="11"/>
                  <a:pt x="1686" y="28"/>
                </a:cubicBezTo>
                <a:lnTo>
                  <a:pt x="1686" y="28"/>
                </a:lnTo>
                <a:cubicBezTo>
                  <a:pt x="1675" y="46"/>
                  <a:pt x="1674" y="67"/>
                  <a:pt x="1684" y="86"/>
                </a:cubicBezTo>
                <a:lnTo>
                  <a:pt x="1684" y="86"/>
                </a:lnTo>
                <a:cubicBezTo>
                  <a:pt x="1720" y="161"/>
                  <a:pt x="1742" y="235"/>
                  <a:pt x="1746" y="293"/>
                </a:cubicBezTo>
                <a:lnTo>
                  <a:pt x="1746" y="293"/>
                </a:lnTo>
                <a:cubicBezTo>
                  <a:pt x="1746" y="298"/>
                  <a:pt x="1746" y="304"/>
                  <a:pt x="1746" y="309"/>
                </a:cubicBezTo>
                <a:lnTo>
                  <a:pt x="1746" y="309"/>
                </a:lnTo>
                <a:cubicBezTo>
                  <a:pt x="1747" y="383"/>
                  <a:pt x="1719" y="445"/>
                  <a:pt x="1665" y="488"/>
                </a:cubicBezTo>
                <a:lnTo>
                  <a:pt x="1665" y="488"/>
                </a:lnTo>
                <a:cubicBezTo>
                  <a:pt x="1664" y="489"/>
                  <a:pt x="1663" y="490"/>
                  <a:pt x="1662" y="491"/>
                </a:cubicBezTo>
                <a:lnTo>
                  <a:pt x="1662" y="491"/>
                </a:lnTo>
                <a:cubicBezTo>
                  <a:pt x="1662" y="491"/>
                  <a:pt x="1661" y="492"/>
                  <a:pt x="1660" y="492"/>
                </a:cubicBezTo>
                <a:lnTo>
                  <a:pt x="1660" y="492"/>
                </a:lnTo>
                <a:cubicBezTo>
                  <a:pt x="1658" y="493"/>
                  <a:pt x="1656" y="495"/>
                  <a:pt x="1654" y="497"/>
                </a:cubicBezTo>
                <a:lnTo>
                  <a:pt x="1654" y="497"/>
                </a:lnTo>
                <a:cubicBezTo>
                  <a:pt x="1652" y="498"/>
                  <a:pt x="1649" y="500"/>
                  <a:pt x="1647" y="501"/>
                </a:cubicBezTo>
                <a:lnTo>
                  <a:pt x="1647" y="501"/>
                </a:lnTo>
                <a:cubicBezTo>
                  <a:pt x="1646" y="502"/>
                  <a:pt x="1646" y="502"/>
                  <a:pt x="1646" y="503"/>
                </a:cubicBezTo>
                <a:lnTo>
                  <a:pt x="1646" y="503"/>
                </a:lnTo>
                <a:cubicBezTo>
                  <a:pt x="1604" y="530"/>
                  <a:pt x="1550" y="547"/>
                  <a:pt x="1488" y="549"/>
                </a:cubicBezTo>
                <a:lnTo>
                  <a:pt x="1488" y="549"/>
                </a:lnTo>
                <a:cubicBezTo>
                  <a:pt x="1483" y="549"/>
                  <a:pt x="1478" y="549"/>
                  <a:pt x="1473" y="549"/>
                </a:cubicBezTo>
                <a:lnTo>
                  <a:pt x="1473" y="549"/>
                </a:lnTo>
                <a:cubicBezTo>
                  <a:pt x="1320" y="549"/>
                  <a:pt x="1215" y="465"/>
                  <a:pt x="1202" y="336"/>
                </a:cubicBezTo>
                <a:lnTo>
                  <a:pt x="1202" y="336"/>
                </a:lnTo>
                <a:cubicBezTo>
                  <a:pt x="1201" y="327"/>
                  <a:pt x="1200" y="318"/>
                  <a:pt x="1200" y="309"/>
                </a:cubicBezTo>
                <a:lnTo>
                  <a:pt x="1200" y="309"/>
                </a:lnTo>
                <a:cubicBezTo>
                  <a:pt x="1200" y="251"/>
                  <a:pt x="1225" y="169"/>
                  <a:pt x="1267" y="85"/>
                </a:cubicBezTo>
                <a:lnTo>
                  <a:pt x="1267" y="85"/>
                </a:lnTo>
                <a:cubicBezTo>
                  <a:pt x="1276" y="68"/>
                  <a:pt x="1275" y="46"/>
                  <a:pt x="1265" y="29"/>
                </a:cubicBezTo>
                <a:lnTo>
                  <a:pt x="1265" y="29"/>
                </a:lnTo>
                <a:cubicBezTo>
                  <a:pt x="1254" y="11"/>
                  <a:pt x="1235" y="0"/>
                  <a:pt x="1214" y="0"/>
                </a:cubicBezTo>
                <a:lnTo>
                  <a:pt x="549" y="0"/>
                </a:lnTo>
                <a:lnTo>
                  <a:pt x="549" y="665"/>
                </a:lnTo>
                <a:lnTo>
                  <a:pt x="549" y="665"/>
                </a:lnTo>
                <a:cubicBezTo>
                  <a:pt x="549" y="670"/>
                  <a:pt x="549" y="674"/>
                  <a:pt x="549" y="678"/>
                </a:cubicBezTo>
                <a:lnTo>
                  <a:pt x="549" y="678"/>
                </a:lnTo>
                <a:cubicBezTo>
                  <a:pt x="545" y="706"/>
                  <a:pt x="528" y="732"/>
                  <a:pt x="503" y="747"/>
                </a:cubicBezTo>
                <a:lnTo>
                  <a:pt x="503" y="747"/>
                </a:lnTo>
                <a:cubicBezTo>
                  <a:pt x="479" y="763"/>
                  <a:pt x="450" y="765"/>
                  <a:pt x="423" y="756"/>
                </a:cubicBezTo>
                <a:lnTo>
                  <a:pt x="423" y="756"/>
                </a:lnTo>
                <a:cubicBezTo>
                  <a:pt x="419" y="755"/>
                  <a:pt x="415" y="753"/>
                  <a:pt x="412" y="751"/>
                </a:cubicBezTo>
                <a:lnTo>
                  <a:pt x="412" y="751"/>
                </a:lnTo>
                <a:cubicBezTo>
                  <a:pt x="402" y="746"/>
                  <a:pt x="392" y="741"/>
                  <a:pt x="383" y="737"/>
                </a:cubicBezTo>
                <a:lnTo>
                  <a:pt x="383" y="737"/>
                </a:lnTo>
                <a:cubicBezTo>
                  <a:pt x="315" y="706"/>
                  <a:pt x="250" y="688"/>
                  <a:pt x="205" y="688"/>
                </a:cubicBezTo>
                <a:lnTo>
                  <a:pt x="205" y="688"/>
                </a:lnTo>
                <a:cubicBezTo>
                  <a:pt x="142" y="688"/>
                  <a:pt x="90" y="712"/>
                  <a:pt x="54" y="756"/>
                </a:cubicBezTo>
                <a:lnTo>
                  <a:pt x="54" y="756"/>
                </a:lnTo>
                <a:cubicBezTo>
                  <a:pt x="20" y="798"/>
                  <a:pt x="0" y="858"/>
                  <a:pt x="0" y="924"/>
                </a:cubicBezTo>
                <a:lnTo>
                  <a:pt x="0" y="924"/>
                </a:lnTo>
                <a:cubicBezTo>
                  <a:pt x="0" y="992"/>
                  <a:pt x="20" y="1052"/>
                  <a:pt x="54" y="1093"/>
                </a:cubicBezTo>
                <a:lnTo>
                  <a:pt x="54" y="1093"/>
                </a:lnTo>
                <a:cubicBezTo>
                  <a:pt x="90" y="1138"/>
                  <a:pt x="142" y="1161"/>
                  <a:pt x="205" y="1161"/>
                </a:cubicBezTo>
                <a:lnTo>
                  <a:pt x="205" y="1161"/>
                </a:lnTo>
                <a:cubicBezTo>
                  <a:pt x="258" y="1161"/>
                  <a:pt x="336" y="1139"/>
                  <a:pt x="412" y="1102"/>
                </a:cubicBezTo>
                <a:lnTo>
                  <a:pt x="412" y="1102"/>
                </a:lnTo>
                <a:cubicBezTo>
                  <a:pt x="442" y="1087"/>
                  <a:pt x="477" y="1089"/>
                  <a:pt x="505" y="1107"/>
                </a:cubicBezTo>
                <a:lnTo>
                  <a:pt x="505" y="1107"/>
                </a:lnTo>
                <a:cubicBezTo>
                  <a:pt x="512" y="1111"/>
                  <a:pt x="518" y="1116"/>
                  <a:pt x="523" y="1122"/>
                </a:cubicBezTo>
                <a:lnTo>
                  <a:pt x="523" y="1122"/>
                </a:lnTo>
                <a:cubicBezTo>
                  <a:pt x="540" y="1139"/>
                  <a:pt x="549" y="1163"/>
                  <a:pt x="549" y="1187"/>
                </a:cubicBezTo>
                <a:lnTo>
                  <a:pt x="549" y="1187"/>
                </a:lnTo>
                <a:lnTo>
                  <a:pt x="549" y="1848"/>
                </a:lnTo>
                <a:lnTo>
                  <a:pt x="560" y="1848"/>
                </a:lnTo>
                <a:lnTo>
                  <a:pt x="1216" y="1848"/>
                </a:lnTo>
                <a:lnTo>
                  <a:pt x="1216" y="1848"/>
                </a:lnTo>
                <a:lnTo>
                  <a:pt x="1216" y="1848"/>
                </a:lnTo>
                <a:cubicBezTo>
                  <a:pt x="1241" y="1848"/>
                  <a:pt x="1264" y="1839"/>
                  <a:pt x="1281" y="1822"/>
                </a:cubicBezTo>
                <a:lnTo>
                  <a:pt x="1281" y="1822"/>
                </a:lnTo>
                <a:cubicBezTo>
                  <a:pt x="1287" y="1817"/>
                  <a:pt x="1292" y="1811"/>
                  <a:pt x="1296" y="1803"/>
                </a:cubicBezTo>
                <a:lnTo>
                  <a:pt x="1296" y="1803"/>
                </a:lnTo>
                <a:cubicBezTo>
                  <a:pt x="1314" y="1775"/>
                  <a:pt x="1316" y="1740"/>
                  <a:pt x="1301" y="1710"/>
                </a:cubicBezTo>
                <a:lnTo>
                  <a:pt x="1301" y="1710"/>
                </a:lnTo>
                <a:cubicBezTo>
                  <a:pt x="1264" y="1634"/>
                  <a:pt x="1242" y="1557"/>
                  <a:pt x="1242" y="1503"/>
                </a:cubicBezTo>
                <a:lnTo>
                  <a:pt x="1242" y="1503"/>
                </a:lnTo>
                <a:cubicBezTo>
                  <a:pt x="1242" y="1441"/>
                  <a:pt x="1265" y="1388"/>
                  <a:pt x="1310" y="1352"/>
                </a:cubicBezTo>
                <a:lnTo>
                  <a:pt x="1310" y="1352"/>
                </a:lnTo>
                <a:cubicBezTo>
                  <a:pt x="1352" y="1319"/>
                  <a:pt x="1411" y="1299"/>
                  <a:pt x="1479" y="1299"/>
                </a:cubicBezTo>
                <a:lnTo>
                  <a:pt x="1479" y="1299"/>
                </a:lnTo>
                <a:cubicBezTo>
                  <a:pt x="1545" y="1299"/>
                  <a:pt x="1605" y="1319"/>
                  <a:pt x="1647" y="1352"/>
                </a:cubicBezTo>
                <a:lnTo>
                  <a:pt x="1647" y="1352"/>
                </a:lnTo>
                <a:cubicBezTo>
                  <a:pt x="1692" y="1388"/>
                  <a:pt x="1715" y="1441"/>
                  <a:pt x="1715" y="1503"/>
                </a:cubicBezTo>
                <a:lnTo>
                  <a:pt x="1715" y="1503"/>
                </a:lnTo>
                <a:cubicBezTo>
                  <a:pt x="1715" y="1549"/>
                  <a:pt x="1697" y="1614"/>
                  <a:pt x="1667" y="1681"/>
                </a:cubicBezTo>
                <a:lnTo>
                  <a:pt x="1667" y="1681"/>
                </a:lnTo>
                <a:cubicBezTo>
                  <a:pt x="1662" y="1691"/>
                  <a:pt x="1657" y="1701"/>
                  <a:pt x="1652" y="1710"/>
                </a:cubicBezTo>
                <a:lnTo>
                  <a:pt x="1652" y="1710"/>
                </a:lnTo>
                <a:cubicBezTo>
                  <a:pt x="1651" y="1714"/>
                  <a:pt x="1649" y="1718"/>
                  <a:pt x="1647" y="1722"/>
                </a:cubicBezTo>
                <a:lnTo>
                  <a:pt x="1647" y="1722"/>
                </a:lnTo>
                <a:cubicBezTo>
                  <a:pt x="1638" y="1748"/>
                  <a:pt x="1641" y="1778"/>
                  <a:pt x="1656" y="1802"/>
                </a:cubicBezTo>
                <a:lnTo>
                  <a:pt x="1656" y="1802"/>
                </a:lnTo>
                <a:cubicBezTo>
                  <a:pt x="1671" y="1827"/>
                  <a:pt x="1697" y="1844"/>
                  <a:pt x="1725" y="1848"/>
                </a:cubicBezTo>
                <a:lnTo>
                  <a:pt x="1725" y="1848"/>
                </a:lnTo>
                <a:cubicBezTo>
                  <a:pt x="1730" y="1848"/>
                  <a:pt x="1734" y="1848"/>
                  <a:pt x="1738" y="1848"/>
                </a:cubicBezTo>
                <a:lnTo>
                  <a:pt x="13233" y="1848"/>
                </a:lnTo>
                <a:lnTo>
                  <a:pt x="13233" y="118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2025">
              <a:solidFill>
                <a:srgbClr val="747993"/>
              </a:solidFill>
              <a:latin typeface="Calibri" panose="020F0502020204030204"/>
            </a:endParaRPr>
          </a:p>
        </p:txBody>
      </p:sp>
      <p:sp>
        <p:nvSpPr>
          <p:cNvPr id="16" name="Freeform 113">
            <a:extLst>
              <a:ext uri="{FF2B5EF4-FFF2-40B4-BE49-F238E27FC236}">
                <a16:creationId xmlns:a16="http://schemas.microsoft.com/office/drawing/2014/main" id="{E5F91892-97E3-D341-B416-83C68356B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425" y="5741144"/>
            <a:ext cx="5112529" cy="713813"/>
          </a:xfrm>
          <a:custGeom>
            <a:avLst/>
            <a:gdLst>
              <a:gd name="T0" fmla="*/ 13207 w 13234"/>
              <a:gd name="T1" fmla="*/ 1121 h 1848"/>
              <a:gd name="T2" fmla="*/ 13188 w 13234"/>
              <a:gd name="T3" fmla="*/ 1106 h 1848"/>
              <a:gd name="T4" fmla="*/ 12888 w 13234"/>
              <a:gd name="T5" fmla="*/ 1160 h 1848"/>
              <a:gd name="T6" fmla="*/ 12737 w 13234"/>
              <a:gd name="T7" fmla="*/ 1093 h 1848"/>
              <a:gd name="T8" fmla="*/ 12737 w 13234"/>
              <a:gd name="T9" fmla="*/ 755 h 1848"/>
              <a:gd name="T10" fmla="*/ 12888 w 13234"/>
              <a:gd name="T11" fmla="*/ 688 h 1848"/>
              <a:gd name="T12" fmla="*/ 13094 w 13234"/>
              <a:gd name="T13" fmla="*/ 750 h 1848"/>
              <a:gd name="T14" fmla="*/ 13106 w 13234"/>
              <a:gd name="T15" fmla="*/ 755 h 1848"/>
              <a:gd name="T16" fmla="*/ 13231 w 13234"/>
              <a:gd name="T17" fmla="*/ 677 h 1848"/>
              <a:gd name="T18" fmla="*/ 13233 w 13234"/>
              <a:gd name="T19" fmla="*/ 0 h 1848"/>
              <a:gd name="T20" fmla="*/ 1686 w 13234"/>
              <a:gd name="T21" fmla="*/ 27 h 1848"/>
              <a:gd name="T22" fmla="*/ 1684 w 13234"/>
              <a:gd name="T23" fmla="*/ 85 h 1848"/>
              <a:gd name="T24" fmla="*/ 1746 w 13234"/>
              <a:gd name="T25" fmla="*/ 308 h 1848"/>
              <a:gd name="T26" fmla="*/ 1665 w 13234"/>
              <a:gd name="T27" fmla="*/ 487 h 1848"/>
              <a:gd name="T28" fmla="*/ 1660 w 13234"/>
              <a:gd name="T29" fmla="*/ 491 h 1848"/>
              <a:gd name="T30" fmla="*/ 1654 w 13234"/>
              <a:gd name="T31" fmla="*/ 496 h 1848"/>
              <a:gd name="T32" fmla="*/ 1646 w 13234"/>
              <a:gd name="T33" fmla="*/ 502 h 1848"/>
              <a:gd name="T34" fmla="*/ 1488 w 13234"/>
              <a:gd name="T35" fmla="*/ 548 h 1848"/>
              <a:gd name="T36" fmla="*/ 1202 w 13234"/>
              <a:gd name="T37" fmla="*/ 335 h 1848"/>
              <a:gd name="T38" fmla="*/ 1200 w 13234"/>
              <a:gd name="T39" fmla="*/ 308 h 1848"/>
              <a:gd name="T40" fmla="*/ 1265 w 13234"/>
              <a:gd name="T41" fmla="*/ 28 h 1848"/>
              <a:gd name="T42" fmla="*/ 549 w 13234"/>
              <a:gd name="T43" fmla="*/ 0 h 1848"/>
              <a:gd name="T44" fmla="*/ 549 w 13234"/>
              <a:gd name="T45" fmla="*/ 677 h 1848"/>
              <a:gd name="T46" fmla="*/ 503 w 13234"/>
              <a:gd name="T47" fmla="*/ 746 h 1848"/>
              <a:gd name="T48" fmla="*/ 412 w 13234"/>
              <a:gd name="T49" fmla="*/ 750 h 1848"/>
              <a:gd name="T50" fmla="*/ 383 w 13234"/>
              <a:gd name="T51" fmla="*/ 737 h 1848"/>
              <a:gd name="T52" fmla="*/ 54 w 13234"/>
              <a:gd name="T53" fmla="*/ 755 h 1848"/>
              <a:gd name="T54" fmla="*/ 0 w 13234"/>
              <a:gd name="T55" fmla="*/ 924 h 1848"/>
              <a:gd name="T56" fmla="*/ 205 w 13234"/>
              <a:gd name="T57" fmla="*/ 1160 h 1848"/>
              <a:gd name="T58" fmla="*/ 412 w 13234"/>
              <a:gd name="T59" fmla="*/ 1102 h 1848"/>
              <a:gd name="T60" fmla="*/ 523 w 13234"/>
              <a:gd name="T61" fmla="*/ 1121 h 1848"/>
              <a:gd name="T62" fmla="*/ 549 w 13234"/>
              <a:gd name="T63" fmla="*/ 1187 h 1848"/>
              <a:gd name="T64" fmla="*/ 1216 w 13234"/>
              <a:gd name="T65" fmla="*/ 1847 h 1848"/>
              <a:gd name="T66" fmla="*/ 1281 w 13234"/>
              <a:gd name="T67" fmla="*/ 1821 h 1848"/>
              <a:gd name="T68" fmla="*/ 1296 w 13234"/>
              <a:gd name="T69" fmla="*/ 1803 h 1848"/>
              <a:gd name="T70" fmla="*/ 1242 w 13234"/>
              <a:gd name="T71" fmla="*/ 1503 h 1848"/>
              <a:gd name="T72" fmla="*/ 1310 w 13234"/>
              <a:gd name="T73" fmla="*/ 1352 h 1848"/>
              <a:gd name="T74" fmla="*/ 1647 w 13234"/>
              <a:gd name="T75" fmla="*/ 1352 h 1848"/>
              <a:gd name="T76" fmla="*/ 1715 w 13234"/>
              <a:gd name="T77" fmla="*/ 1503 h 1848"/>
              <a:gd name="T78" fmla="*/ 1652 w 13234"/>
              <a:gd name="T79" fmla="*/ 1709 h 1848"/>
              <a:gd name="T80" fmla="*/ 1647 w 13234"/>
              <a:gd name="T81" fmla="*/ 1721 h 1848"/>
              <a:gd name="T82" fmla="*/ 1725 w 13234"/>
              <a:gd name="T83" fmla="*/ 1847 h 1848"/>
              <a:gd name="T84" fmla="*/ 13233 w 13234"/>
              <a:gd name="T85" fmla="*/ 1847 h 1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3234" h="1848">
                <a:moveTo>
                  <a:pt x="13233" y="1187"/>
                </a:moveTo>
                <a:lnTo>
                  <a:pt x="13233" y="1187"/>
                </a:lnTo>
                <a:cubicBezTo>
                  <a:pt x="13233" y="1162"/>
                  <a:pt x="13223" y="1139"/>
                  <a:pt x="13207" y="1121"/>
                </a:cubicBezTo>
                <a:lnTo>
                  <a:pt x="13207" y="1121"/>
                </a:lnTo>
                <a:cubicBezTo>
                  <a:pt x="13201" y="1116"/>
                  <a:pt x="13195" y="1110"/>
                  <a:pt x="13188" y="1106"/>
                </a:cubicBezTo>
                <a:lnTo>
                  <a:pt x="13188" y="1106"/>
                </a:lnTo>
                <a:cubicBezTo>
                  <a:pt x="13160" y="1088"/>
                  <a:pt x="13125" y="1087"/>
                  <a:pt x="13095" y="1102"/>
                </a:cubicBezTo>
                <a:lnTo>
                  <a:pt x="13095" y="1102"/>
                </a:lnTo>
                <a:cubicBezTo>
                  <a:pt x="13019" y="1138"/>
                  <a:pt x="12942" y="1160"/>
                  <a:pt x="12888" y="1160"/>
                </a:cubicBezTo>
                <a:lnTo>
                  <a:pt x="12888" y="1160"/>
                </a:lnTo>
                <a:cubicBezTo>
                  <a:pt x="12825" y="1160"/>
                  <a:pt x="12773" y="1137"/>
                  <a:pt x="12737" y="1093"/>
                </a:cubicBezTo>
                <a:lnTo>
                  <a:pt x="12737" y="1093"/>
                </a:lnTo>
                <a:cubicBezTo>
                  <a:pt x="12702" y="1051"/>
                  <a:pt x="12684" y="991"/>
                  <a:pt x="12684" y="924"/>
                </a:cubicBezTo>
                <a:lnTo>
                  <a:pt x="12684" y="924"/>
                </a:lnTo>
                <a:cubicBezTo>
                  <a:pt x="12684" y="857"/>
                  <a:pt x="12702" y="797"/>
                  <a:pt x="12737" y="755"/>
                </a:cubicBezTo>
                <a:lnTo>
                  <a:pt x="12737" y="755"/>
                </a:lnTo>
                <a:cubicBezTo>
                  <a:pt x="12773" y="711"/>
                  <a:pt x="12825" y="688"/>
                  <a:pt x="12888" y="688"/>
                </a:cubicBezTo>
                <a:lnTo>
                  <a:pt x="12888" y="688"/>
                </a:lnTo>
                <a:cubicBezTo>
                  <a:pt x="12934" y="688"/>
                  <a:pt x="12999" y="705"/>
                  <a:pt x="13066" y="737"/>
                </a:cubicBezTo>
                <a:lnTo>
                  <a:pt x="13066" y="737"/>
                </a:lnTo>
                <a:cubicBezTo>
                  <a:pt x="13075" y="741"/>
                  <a:pt x="13085" y="745"/>
                  <a:pt x="13094" y="750"/>
                </a:cubicBezTo>
                <a:lnTo>
                  <a:pt x="13094" y="750"/>
                </a:lnTo>
                <a:cubicBezTo>
                  <a:pt x="13098" y="752"/>
                  <a:pt x="13102" y="754"/>
                  <a:pt x="13106" y="755"/>
                </a:cubicBezTo>
                <a:lnTo>
                  <a:pt x="13106" y="755"/>
                </a:lnTo>
                <a:cubicBezTo>
                  <a:pt x="13132" y="765"/>
                  <a:pt x="13162" y="762"/>
                  <a:pt x="13187" y="746"/>
                </a:cubicBezTo>
                <a:lnTo>
                  <a:pt x="13187" y="746"/>
                </a:lnTo>
                <a:cubicBezTo>
                  <a:pt x="13212" y="731"/>
                  <a:pt x="13228" y="706"/>
                  <a:pt x="13231" y="677"/>
                </a:cubicBezTo>
                <a:lnTo>
                  <a:pt x="13231" y="677"/>
                </a:lnTo>
                <a:cubicBezTo>
                  <a:pt x="13232" y="673"/>
                  <a:pt x="13233" y="669"/>
                  <a:pt x="13233" y="665"/>
                </a:cubicBezTo>
                <a:lnTo>
                  <a:pt x="13233" y="0"/>
                </a:lnTo>
                <a:lnTo>
                  <a:pt x="1736" y="0"/>
                </a:lnTo>
                <a:lnTo>
                  <a:pt x="1736" y="0"/>
                </a:lnTo>
                <a:cubicBezTo>
                  <a:pt x="1715" y="0"/>
                  <a:pt x="1697" y="10"/>
                  <a:pt x="1686" y="27"/>
                </a:cubicBezTo>
                <a:lnTo>
                  <a:pt x="1686" y="27"/>
                </a:lnTo>
                <a:cubicBezTo>
                  <a:pt x="1675" y="45"/>
                  <a:pt x="1674" y="66"/>
                  <a:pt x="1684" y="85"/>
                </a:cubicBezTo>
                <a:lnTo>
                  <a:pt x="1684" y="85"/>
                </a:lnTo>
                <a:cubicBezTo>
                  <a:pt x="1720" y="160"/>
                  <a:pt x="1742" y="234"/>
                  <a:pt x="1746" y="292"/>
                </a:cubicBezTo>
                <a:lnTo>
                  <a:pt x="1746" y="292"/>
                </a:lnTo>
                <a:cubicBezTo>
                  <a:pt x="1746" y="298"/>
                  <a:pt x="1746" y="303"/>
                  <a:pt x="1746" y="308"/>
                </a:cubicBezTo>
                <a:lnTo>
                  <a:pt x="1746" y="308"/>
                </a:lnTo>
                <a:cubicBezTo>
                  <a:pt x="1747" y="382"/>
                  <a:pt x="1719" y="444"/>
                  <a:pt x="1665" y="487"/>
                </a:cubicBezTo>
                <a:lnTo>
                  <a:pt x="1665" y="487"/>
                </a:lnTo>
                <a:cubicBezTo>
                  <a:pt x="1664" y="488"/>
                  <a:pt x="1663" y="489"/>
                  <a:pt x="1662" y="490"/>
                </a:cubicBezTo>
                <a:lnTo>
                  <a:pt x="1662" y="490"/>
                </a:lnTo>
                <a:cubicBezTo>
                  <a:pt x="1662" y="490"/>
                  <a:pt x="1661" y="491"/>
                  <a:pt x="1660" y="491"/>
                </a:cubicBezTo>
                <a:lnTo>
                  <a:pt x="1660" y="491"/>
                </a:lnTo>
                <a:cubicBezTo>
                  <a:pt x="1658" y="493"/>
                  <a:pt x="1656" y="494"/>
                  <a:pt x="1654" y="496"/>
                </a:cubicBezTo>
                <a:lnTo>
                  <a:pt x="1654" y="496"/>
                </a:lnTo>
                <a:cubicBezTo>
                  <a:pt x="1652" y="497"/>
                  <a:pt x="1649" y="499"/>
                  <a:pt x="1647" y="501"/>
                </a:cubicBezTo>
                <a:lnTo>
                  <a:pt x="1647" y="501"/>
                </a:lnTo>
                <a:cubicBezTo>
                  <a:pt x="1646" y="501"/>
                  <a:pt x="1646" y="502"/>
                  <a:pt x="1646" y="502"/>
                </a:cubicBezTo>
                <a:lnTo>
                  <a:pt x="1646" y="502"/>
                </a:lnTo>
                <a:cubicBezTo>
                  <a:pt x="1604" y="530"/>
                  <a:pt x="1550" y="546"/>
                  <a:pt x="1488" y="548"/>
                </a:cubicBezTo>
                <a:lnTo>
                  <a:pt x="1488" y="548"/>
                </a:lnTo>
                <a:cubicBezTo>
                  <a:pt x="1483" y="549"/>
                  <a:pt x="1478" y="549"/>
                  <a:pt x="1473" y="549"/>
                </a:cubicBezTo>
                <a:lnTo>
                  <a:pt x="1473" y="549"/>
                </a:lnTo>
                <a:cubicBezTo>
                  <a:pt x="1320" y="549"/>
                  <a:pt x="1215" y="464"/>
                  <a:pt x="1202" y="335"/>
                </a:cubicBezTo>
                <a:lnTo>
                  <a:pt x="1202" y="335"/>
                </a:lnTo>
                <a:cubicBezTo>
                  <a:pt x="1201" y="326"/>
                  <a:pt x="1200" y="318"/>
                  <a:pt x="1200" y="308"/>
                </a:cubicBezTo>
                <a:lnTo>
                  <a:pt x="1200" y="308"/>
                </a:lnTo>
                <a:cubicBezTo>
                  <a:pt x="1200" y="250"/>
                  <a:pt x="1225" y="168"/>
                  <a:pt x="1267" y="85"/>
                </a:cubicBezTo>
                <a:lnTo>
                  <a:pt x="1267" y="85"/>
                </a:lnTo>
                <a:cubicBezTo>
                  <a:pt x="1276" y="67"/>
                  <a:pt x="1275" y="46"/>
                  <a:pt x="1265" y="28"/>
                </a:cubicBezTo>
                <a:lnTo>
                  <a:pt x="1265" y="28"/>
                </a:lnTo>
                <a:cubicBezTo>
                  <a:pt x="1254" y="10"/>
                  <a:pt x="1235" y="0"/>
                  <a:pt x="1214" y="0"/>
                </a:cubicBezTo>
                <a:lnTo>
                  <a:pt x="549" y="0"/>
                </a:lnTo>
                <a:lnTo>
                  <a:pt x="549" y="665"/>
                </a:lnTo>
                <a:lnTo>
                  <a:pt x="549" y="665"/>
                </a:lnTo>
                <a:cubicBezTo>
                  <a:pt x="549" y="669"/>
                  <a:pt x="549" y="673"/>
                  <a:pt x="549" y="677"/>
                </a:cubicBezTo>
                <a:lnTo>
                  <a:pt x="549" y="677"/>
                </a:lnTo>
                <a:cubicBezTo>
                  <a:pt x="545" y="706"/>
                  <a:pt x="528" y="731"/>
                  <a:pt x="503" y="746"/>
                </a:cubicBezTo>
                <a:lnTo>
                  <a:pt x="503" y="746"/>
                </a:lnTo>
                <a:cubicBezTo>
                  <a:pt x="479" y="762"/>
                  <a:pt x="450" y="765"/>
                  <a:pt x="423" y="755"/>
                </a:cubicBezTo>
                <a:lnTo>
                  <a:pt x="423" y="755"/>
                </a:lnTo>
                <a:cubicBezTo>
                  <a:pt x="419" y="754"/>
                  <a:pt x="415" y="752"/>
                  <a:pt x="412" y="750"/>
                </a:cubicBezTo>
                <a:lnTo>
                  <a:pt x="412" y="750"/>
                </a:lnTo>
                <a:cubicBezTo>
                  <a:pt x="402" y="745"/>
                  <a:pt x="392" y="741"/>
                  <a:pt x="383" y="737"/>
                </a:cubicBezTo>
                <a:lnTo>
                  <a:pt x="383" y="737"/>
                </a:lnTo>
                <a:cubicBezTo>
                  <a:pt x="315" y="705"/>
                  <a:pt x="250" y="688"/>
                  <a:pt x="205" y="688"/>
                </a:cubicBezTo>
                <a:lnTo>
                  <a:pt x="205" y="688"/>
                </a:lnTo>
                <a:cubicBezTo>
                  <a:pt x="142" y="688"/>
                  <a:pt x="90" y="711"/>
                  <a:pt x="54" y="755"/>
                </a:cubicBezTo>
                <a:lnTo>
                  <a:pt x="54" y="755"/>
                </a:lnTo>
                <a:cubicBezTo>
                  <a:pt x="20" y="797"/>
                  <a:pt x="0" y="857"/>
                  <a:pt x="0" y="924"/>
                </a:cubicBezTo>
                <a:lnTo>
                  <a:pt x="0" y="924"/>
                </a:lnTo>
                <a:cubicBezTo>
                  <a:pt x="0" y="991"/>
                  <a:pt x="20" y="1051"/>
                  <a:pt x="54" y="1093"/>
                </a:cubicBezTo>
                <a:lnTo>
                  <a:pt x="54" y="1093"/>
                </a:lnTo>
                <a:cubicBezTo>
                  <a:pt x="90" y="1137"/>
                  <a:pt x="142" y="1160"/>
                  <a:pt x="205" y="1160"/>
                </a:cubicBezTo>
                <a:lnTo>
                  <a:pt x="205" y="1160"/>
                </a:lnTo>
                <a:cubicBezTo>
                  <a:pt x="258" y="1160"/>
                  <a:pt x="336" y="1138"/>
                  <a:pt x="412" y="1102"/>
                </a:cubicBezTo>
                <a:lnTo>
                  <a:pt x="412" y="1102"/>
                </a:lnTo>
                <a:cubicBezTo>
                  <a:pt x="442" y="1087"/>
                  <a:pt x="477" y="1088"/>
                  <a:pt x="505" y="1106"/>
                </a:cubicBezTo>
                <a:lnTo>
                  <a:pt x="505" y="1106"/>
                </a:lnTo>
                <a:cubicBezTo>
                  <a:pt x="512" y="1110"/>
                  <a:pt x="518" y="1116"/>
                  <a:pt x="523" y="1121"/>
                </a:cubicBezTo>
                <a:lnTo>
                  <a:pt x="523" y="1121"/>
                </a:lnTo>
                <a:cubicBezTo>
                  <a:pt x="540" y="1139"/>
                  <a:pt x="549" y="1162"/>
                  <a:pt x="549" y="1187"/>
                </a:cubicBezTo>
                <a:lnTo>
                  <a:pt x="549" y="1187"/>
                </a:lnTo>
                <a:lnTo>
                  <a:pt x="549" y="1847"/>
                </a:lnTo>
                <a:lnTo>
                  <a:pt x="560" y="1847"/>
                </a:lnTo>
                <a:lnTo>
                  <a:pt x="1216" y="1847"/>
                </a:lnTo>
                <a:lnTo>
                  <a:pt x="1216" y="1847"/>
                </a:lnTo>
                <a:lnTo>
                  <a:pt x="1216" y="1847"/>
                </a:lnTo>
                <a:cubicBezTo>
                  <a:pt x="1241" y="1847"/>
                  <a:pt x="1264" y="1838"/>
                  <a:pt x="1281" y="1821"/>
                </a:cubicBezTo>
                <a:lnTo>
                  <a:pt x="1281" y="1821"/>
                </a:lnTo>
                <a:cubicBezTo>
                  <a:pt x="1287" y="1816"/>
                  <a:pt x="1292" y="1810"/>
                  <a:pt x="1296" y="1803"/>
                </a:cubicBezTo>
                <a:lnTo>
                  <a:pt x="1296" y="1803"/>
                </a:lnTo>
                <a:cubicBezTo>
                  <a:pt x="1314" y="1774"/>
                  <a:pt x="1316" y="1740"/>
                  <a:pt x="1301" y="1709"/>
                </a:cubicBezTo>
                <a:lnTo>
                  <a:pt x="1301" y="1709"/>
                </a:lnTo>
                <a:cubicBezTo>
                  <a:pt x="1264" y="1634"/>
                  <a:pt x="1242" y="1556"/>
                  <a:pt x="1242" y="1503"/>
                </a:cubicBezTo>
                <a:lnTo>
                  <a:pt x="1242" y="1503"/>
                </a:lnTo>
                <a:cubicBezTo>
                  <a:pt x="1242" y="1440"/>
                  <a:pt x="1265" y="1388"/>
                  <a:pt x="1310" y="1352"/>
                </a:cubicBezTo>
                <a:lnTo>
                  <a:pt x="1310" y="1352"/>
                </a:lnTo>
                <a:cubicBezTo>
                  <a:pt x="1352" y="1318"/>
                  <a:pt x="1411" y="1299"/>
                  <a:pt x="1479" y="1299"/>
                </a:cubicBezTo>
                <a:lnTo>
                  <a:pt x="1479" y="1299"/>
                </a:lnTo>
                <a:cubicBezTo>
                  <a:pt x="1545" y="1299"/>
                  <a:pt x="1605" y="1318"/>
                  <a:pt x="1647" y="1352"/>
                </a:cubicBezTo>
                <a:lnTo>
                  <a:pt x="1647" y="1352"/>
                </a:lnTo>
                <a:cubicBezTo>
                  <a:pt x="1692" y="1388"/>
                  <a:pt x="1715" y="1440"/>
                  <a:pt x="1715" y="1503"/>
                </a:cubicBezTo>
                <a:lnTo>
                  <a:pt x="1715" y="1503"/>
                </a:lnTo>
                <a:cubicBezTo>
                  <a:pt x="1715" y="1548"/>
                  <a:pt x="1697" y="1613"/>
                  <a:pt x="1667" y="1681"/>
                </a:cubicBezTo>
                <a:lnTo>
                  <a:pt x="1667" y="1681"/>
                </a:lnTo>
                <a:cubicBezTo>
                  <a:pt x="1662" y="1690"/>
                  <a:pt x="1657" y="1700"/>
                  <a:pt x="1652" y="1709"/>
                </a:cubicBezTo>
                <a:lnTo>
                  <a:pt x="1652" y="1709"/>
                </a:lnTo>
                <a:cubicBezTo>
                  <a:pt x="1651" y="1713"/>
                  <a:pt x="1649" y="1717"/>
                  <a:pt x="1647" y="1721"/>
                </a:cubicBezTo>
                <a:lnTo>
                  <a:pt x="1647" y="1721"/>
                </a:lnTo>
                <a:cubicBezTo>
                  <a:pt x="1638" y="1747"/>
                  <a:pt x="1641" y="1777"/>
                  <a:pt x="1656" y="1801"/>
                </a:cubicBezTo>
                <a:lnTo>
                  <a:pt x="1656" y="1801"/>
                </a:lnTo>
                <a:cubicBezTo>
                  <a:pt x="1671" y="1826"/>
                  <a:pt x="1697" y="1843"/>
                  <a:pt x="1725" y="1847"/>
                </a:cubicBezTo>
                <a:lnTo>
                  <a:pt x="1725" y="1847"/>
                </a:lnTo>
                <a:cubicBezTo>
                  <a:pt x="1730" y="1847"/>
                  <a:pt x="1734" y="1847"/>
                  <a:pt x="1738" y="1847"/>
                </a:cubicBezTo>
                <a:lnTo>
                  <a:pt x="13233" y="1847"/>
                </a:lnTo>
                <a:lnTo>
                  <a:pt x="13233" y="118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2025">
              <a:solidFill>
                <a:srgbClr val="747993"/>
              </a:solidFill>
              <a:latin typeface="Calibri" panose="020F0502020204030204"/>
            </a:endParaRPr>
          </a:p>
        </p:txBody>
      </p:sp>
      <p:sp>
        <p:nvSpPr>
          <p:cNvPr id="17" name="Freeform 114">
            <a:extLst>
              <a:ext uri="{FF2B5EF4-FFF2-40B4-BE49-F238E27FC236}">
                <a16:creationId xmlns:a16="http://schemas.microsoft.com/office/drawing/2014/main" id="{51305573-20F8-7C4A-A20C-59A8CC0F3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9829" y="5887654"/>
            <a:ext cx="465086" cy="422495"/>
          </a:xfrm>
          <a:custGeom>
            <a:avLst/>
            <a:gdLst>
              <a:gd name="T0" fmla="*/ 957 w 1204"/>
              <a:gd name="T1" fmla="*/ 629 h 1094"/>
              <a:gd name="T2" fmla="*/ 874 w 1204"/>
              <a:gd name="T3" fmla="*/ 547 h 1094"/>
              <a:gd name="T4" fmla="*/ 957 w 1204"/>
              <a:gd name="T5" fmla="*/ 464 h 1094"/>
              <a:gd name="T6" fmla="*/ 1039 w 1204"/>
              <a:gd name="T7" fmla="*/ 547 h 1094"/>
              <a:gd name="T8" fmla="*/ 1175 w 1204"/>
              <a:gd name="T9" fmla="*/ 519 h 1094"/>
              <a:gd name="T10" fmla="*/ 1091 w 1204"/>
              <a:gd name="T11" fmla="*/ 519 h 1094"/>
              <a:gd name="T12" fmla="*/ 957 w 1204"/>
              <a:gd name="T13" fmla="*/ 410 h 1094"/>
              <a:gd name="T14" fmla="*/ 27 w 1204"/>
              <a:gd name="T15" fmla="*/ 519 h 1094"/>
              <a:gd name="T16" fmla="*/ 0 w 1204"/>
              <a:gd name="T17" fmla="*/ 547 h 1094"/>
              <a:gd name="T18" fmla="*/ 27 w 1204"/>
              <a:gd name="T19" fmla="*/ 574 h 1094"/>
              <a:gd name="T20" fmla="*/ 823 w 1204"/>
              <a:gd name="T21" fmla="*/ 574 h 1094"/>
              <a:gd name="T22" fmla="*/ 957 w 1204"/>
              <a:gd name="T23" fmla="*/ 683 h 1094"/>
              <a:gd name="T24" fmla="*/ 1175 w 1204"/>
              <a:gd name="T25" fmla="*/ 574 h 1094"/>
              <a:gd name="T26" fmla="*/ 1203 w 1204"/>
              <a:gd name="T27" fmla="*/ 547 h 1094"/>
              <a:gd name="T28" fmla="*/ 1175 w 1204"/>
              <a:gd name="T29" fmla="*/ 519 h 1094"/>
              <a:gd name="T30" fmla="*/ 519 w 1204"/>
              <a:gd name="T31" fmla="*/ 1039 h 1094"/>
              <a:gd name="T32" fmla="*/ 437 w 1204"/>
              <a:gd name="T33" fmla="*/ 957 h 1094"/>
              <a:gd name="T34" fmla="*/ 519 w 1204"/>
              <a:gd name="T35" fmla="*/ 875 h 1094"/>
              <a:gd name="T36" fmla="*/ 601 w 1204"/>
              <a:gd name="T37" fmla="*/ 957 h 1094"/>
              <a:gd name="T38" fmla="*/ 1175 w 1204"/>
              <a:gd name="T39" fmla="*/ 929 h 1094"/>
              <a:gd name="T40" fmla="*/ 653 w 1204"/>
              <a:gd name="T41" fmla="*/ 929 h 1094"/>
              <a:gd name="T42" fmla="*/ 519 w 1204"/>
              <a:gd name="T43" fmla="*/ 820 h 1094"/>
              <a:gd name="T44" fmla="*/ 27 w 1204"/>
              <a:gd name="T45" fmla="*/ 929 h 1094"/>
              <a:gd name="T46" fmla="*/ 0 w 1204"/>
              <a:gd name="T47" fmla="*/ 957 h 1094"/>
              <a:gd name="T48" fmla="*/ 27 w 1204"/>
              <a:gd name="T49" fmla="*/ 984 h 1094"/>
              <a:gd name="T50" fmla="*/ 385 w 1204"/>
              <a:gd name="T51" fmla="*/ 984 h 1094"/>
              <a:gd name="T52" fmla="*/ 519 w 1204"/>
              <a:gd name="T53" fmla="*/ 1093 h 1094"/>
              <a:gd name="T54" fmla="*/ 1175 w 1204"/>
              <a:gd name="T55" fmla="*/ 984 h 1094"/>
              <a:gd name="T56" fmla="*/ 1203 w 1204"/>
              <a:gd name="T57" fmla="*/ 957 h 1094"/>
              <a:gd name="T58" fmla="*/ 1175 w 1204"/>
              <a:gd name="T59" fmla="*/ 929 h 1094"/>
              <a:gd name="T60" fmla="*/ 300 w 1204"/>
              <a:gd name="T61" fmla="*/ 54 h 1094"/>
              <a:gd name="T62" fmla="*/ 383 w 1204"/>
              <a:gd name="T63" fmla="*/ 136 h 1094"/>
              <a:gd name="T64" fmla="*/ 300 w 1204"/>
              <a:gd name="T65" fmla="*/ 219 h 1094"/>
              <a:gd name="T66" fmla="*/ 218 w 1204"/>
              <a:gd name="T67" fmla="*/ 136 h 1094"/>
              <a:gd name="T68" fmla="*/ 27 w 1204"/>
              <a:gd name="T69" fmla="*/ 164 h 1094"/>
              <a:gd name="T70" fmla="*/ 166 w 1204"/>
              <a:gd name="T71" fmla="*/ 164 h 1094"/>
              <a:gd name="T72" fmla="*/ 300 w 1204"/>
              <a:gd name="T73" fmla="*/ 273 h 1094"/>
              <a:gd name="T74" fmla="*/ 1175 w 1204"/>
              <a:gd name="T75" fmla="*/ 164 h 1094"/>
              <a:gd name="T76" fmla="*/ 1203 w 1204"/>
              <a:gd name="T77" fmla="*/ 136 h 1094"/>
              <a:gd name="T78" fmla="*/ 1175 w 1204"/>
              <a:gd name="T79" fmla="*/ 109 h 1094"/>
              <a:gd name="T80" fmla="*/ 435 w 1204"/>
              <a:gd name="T81" fmla="*/ 109 h 1094"/>
              <a:gd name="T82" fmla="*/ 300 w 1204"/>
              <a:gd name="T83" fmla="*/ 0 h 1094"/>
              <a:gd name="T84" fmla="*/ 27 w 1204"/>
              <a:gd name="T85" fmla="*/ 109 h 1094"/>
              <a:gd name="T86" fmla="*/ 0 w 1204"/>
              <a:gd name="T87" fmla="*/ 136 h 1094"/>
              <a:gd name="T88" fmla="*/ 27 w 1204"/>
              <a:gd name="T89" fmla="*/ 164 h 10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204" h="1094">
                <a:moveTo>
                  <a:pt x="957" y="629"/>
                </a:moveTo>
                <a:lnTo>
                  <a:pt x="957" y="629"/>
                </a:lnTo>
                <a:cubicBezTo>
                  <a:pt x="912" y="629"/>
                  <a:pt x="874" y="592"/>
                  <a:pt x="874" y="547"/>
                </a:cubicBezTo>
                <a:lnTo>
                  <a:pt x="874" y="547"/>
                </a:lnTo>
                <a:cubicBezTo>
                  <a:pt x="874" y="501"/>
                  <a:pt x="912" y="464"/>
                  <a:pt x="957" y="464"/>
                </a:cubicBezTo>
                <a:lnTo>
                  <a:pt x="957" y="464"/>
                </a:lnTo>
                <a:cubicBezTo>
                  <a:pt x="1002" y="464"/>
                  <a:pt x="1039" y="501"/>
                  <a:pt x="1039" y="547"/>
                </a:cubicBezTo>
                <a:lnTo>
                  <a:pt x="1039" y="547"/>
                </a:lnTo>
                <a:cubicBezTo>
                  <a:pt x="1039" y="592"/>
                  <a:pt x="1002" y="629"/>
                  <a:pt x="957" y="629"/>
                </a:cubicBezTo>
                <a:close/>
                <a:moveTo>
                  <a:pt x="1175" y="519"/>
                </a:moveTo>
                <a:lnTo>
                  <a:pt x="1091" y="519"/>
                </a:lnTo>
                <a:lnTo>
                  <a:pt x="1091" y="519"/>
                </a:lnTo>
                <a:cubicBezTo>
                  <a:pt x="1078" y="457"/>
                  <a:pt x="1023" y="410"/>
                  <a:pt x="957" y="410"/>
                </a:cubicBezTo>
                <a:lnTo>
                  <a:pt x="957" y="410"/>
                </a:lnTo>
                <a:cubicBezTo>
                  <a:pt x="890" y="410"/>
                  <a:pt x="835" y="457"/>
                  <a:pt x="823" y="519"/>
                </a:cubicBezTo>
                <a:lnTo>
                  <a:pt x="27" y="519"/>
                </a:lnTo>
                <a:lnTo>
                  <a:pt x="27" y="519"/>
                </a:lnTo>
                <a:cubicBezTo>
                  <a:pt x="12" y="519"/>
                  <a:pt x="0" y="531"/>
                  <a:pt x="0" y="547"/>
                </a:cubicBezTo>
                <a:lnTo>
                  <a:pt x="0" y="547"/>
                </a:lnTo>
                <a:cubicBezTo>
                  <a:pt x="0" y="562"/>
                  <a:pt x="12" y="574"/>
                  <a:pt x="27" y="574"/>
                </a:cubicBezTo>
                <a:lnTo>
                  <a:pt x="823" y="574"/>
                </a:lnTo>
                <a:lnTo>
                  <a:pt x="823" y="574"/>
                </a:lnTo>
                <a:cubicBezTo>
                  <a:pt x="835" y="636"/>
                  <a:pt x="890" y="683"/>
                  <a:pt x="957" y="683"/>
                </a:cubicBezTo>
                <a:lnTo>
                  <a:pt x="957" y="683"/>
                </a:lnTo>
                <a:cubicBezTo>
                  <a:pt x="1023" y="683"/>
                  <a:pt x="1078" y="636"/>
                  <a:pt x="1091" y="574"/>
                </a:cubicBezTo>
                <a:lnTo>
                  <a:pt x="1175" y="574"/>
                </a:lnTo>
                <a:lnTo>
                  <a:pt x="1175" y="574"/>
                </a:lnTo>
                <a:cubicBezTo>
                  <a:pt x="1190" y="574"/>
                  <a:pt x="1203" y="562"/>
                  <a:pt x="1203" y="547"/>
                </a:cubicBezTo>
                <a:lnTo>
                  <a:pt x="1203" y="547"/>
                </a:lnTo>
                <a:cubicBezTo>
                  <a:pt x="1203" y="531"/>
                  <a:pt x="1190" y="519"/>
                  <a:pt x="1175" y="519"/>
                </a:cubicBezTo>
                <a:close/>
                <a:moveTo>
                  <a:pt x="519" y="1039"/>
                </a:moveTo>
                <a:lnTo>
                  <a:pt x="519" y="1039"/>
                </a:lnTo>
                <a:cubicBezTo>
                  <a:pt x="474" y="1039"/>
                  <a:pt x="437" y="1002"/>
                  <a:pt x="437" y="957"/>
                </a:cubicBezTo>
                <a:lnTo>
                  <a:pt x="437" y="957"/>
                </a:lnTo>
                <a:cubicBezTo>
                  <a:pt x="437" y="912"/>
                  <a:pt x="474" y="875"/>
                  <a:pt x="519" y="875"/>
                </a:cubicBezTo>
                <a:lnTo>
                  <a:pt x="519" y="875"/>
                </a:lnTo>
                <a:cubicBezTo>
                  <a:pt x="564" y="875"/>
                  <a:pt x="601" y="912"/>
                  <a:pt x="601" y="957"/>
                </a:cubicBezTo>
                <a:lnTo>
                  <a:pt x="601" y="957"/>
                </a:lnTo>
                <a:cubicBezTo>
                  <a:pt x="601" y="1002"/>
                  <a:pt x="564" y="1039"/>
                  <a:pt x="519" y="1039"/>
                </a:cubicBezTo>
                <a:close/>
                <a:moveTo>
                  <a:pt x="1175" y="929"/>
                </a:moveTo>
                <a:lnTo>
                  <a:pt x="653" y="929"/>
                </a:lnTo>
                <a:lnTo>
                  <a:pt x="653" y="929"/>
                </a:lnTo>
                <a:cubicBezTo>
                  <a:pt x="641" y="867"/>
                  <a:pt x="585" y="820"/>
                  <a:pt x="519" y="820"/>
                </a:cubicBezTo>
                <a:lnTo>
                  <a:pt x="519" y="820"/>
                </a:lnTo>
                <a:cubicBezTo>
                  <a:pt x="453" y="820"/>
                  <a:pt x="398" y="867"/>
                  <a:pt x="385" y="929"/>
                </a:cubicBezTo>
                <a:lnTo>
                  <a:pt x="27" y="929"/>
                </a:lnTo>
                <a:lnTo>
                  <a:pt x="27" y="929"/>
                </a:lnTo>
                <a:cubicBezTo>
                  <a:pt x="12" y="929"/>
                  <a:pt x="0" y="941"/>
                  <a:pt x="0" y="957"/>
                </a:cubicBezTo>
                <a:lnTo>
                  <a:pt x="0" y="957"/>
                </a:lnTo>
                <a:cubicBezTo>
                  <a:pt x="0" y="972"/>
                  <a:pt x="12" y="984"/>
                  <a:pt x="27" y="984"/>
                </a:cubicBezTo>
                <a:lnTo>
                  <a:pt x="385" y="984"/>
                </a:lnTo>
                <a:lnTo>
                  <a:pt x="385" y="984"/>
                </a:lnTo>
                <a:cubicBezTo>
                  <a:pt x="398" y="1047"/>
                  <a:pt x="453" y="1093"/>
                  <a:pt x="519" y="1093"/>
                </a:cubicBezTo>
                <a:lnTo>
                  <a:pt x="519" y="1093"/>
                </a:lnTo>
                <a:cubicBezTo>
                  <a:pt x="585" y="1093"/>
                  <a:pt x="641" y="1047"/>
                  <a:pt x="653" y="984"/>
                </a:cubicBezTo>
                <a:lnTo>
                  <a:pt x="1175" y="984"/>
                </a:lnTo>
                <a:lnTo>
                  <a:pt x="1175" y="984"/>
                </a:lnTo>
                <a:cubicBezTo>
                  <a:pt x="1190" y="984"/>
                  <a:pt x="1203" y="972"/>
                  <a:pt x="1203" y="957"/>
                </a:cubicBezTo>
                <a:lnTo>
                  <a:pt x="1203" y="957"/>
                </a:lnTo>
                <a:cubicBezTo>
                  <a:pt x="1203" y="941"/>
                  <a:pt x="1190" y="929"/>
                  <a:pt x="1175" y="929"/>
                </a:cubicBezTo>
                <a:close/>
                <a:moveTo>
                  <a:pt x="300" y="54"/>
                </a:moveTo>
                <a:lnTo>
                  <a:pt x="300" y="54"/>
                </a:lnTo>
                <a:cubicBezTo>
                  <a:pt x="346" y="54"/>
                  <a:pt x="383" y="91"/>
                  <a:pt x="383" y="136"/>
                </a:cubicBezTo>
                <a:lnTo>
                  <a:pt x="383" y="136"/>
                </a:lnTo>
                <a:cubicBezTo>
                  <a:pt x="383" y="181"/>
                  <a:pt x="346" y="219"/>
                  <a:pt x="300" y="219"/>
                </a:cubicBezTo>
                <a:lnTo>
                  <a:pt x="300" y="219"/>
                </a:lnTo>
                <a:cubicBezTo>
                  <a:pt x="255" y="219"/>
                  <a:pt x="218" y="181"/>
                  <a:pt x="218" y="136"/>
                </a:cubicBezTo>
                <a:lnTo>
                  <a:pt x="218" y="136"/>
                </a:lnTo>
                <a:cubicBezTo>
                  <a:pt x="218" y="91"/>
                  <a:pt x="255" y="54"/>
                  <a:pt x="300" y="54"/>
                </a:cubicBezTo>
                <a:close/>
                <a:moveTo>
                  <a:pt x="27" y="164"/>
                </a:moveTo>
                <a:lnTo>
                  <a:pt x="166" y="164"/>
                </a:lnTo>
                <a:lnTo>
                  <a:pt x="166" y="164"/>
                </a:lnTo>
                <a:cubicBezTo>
                  <a:pt x="179" y="226"/>
                  <a:pt x="234" y="273"/>
                  <a:pt x="300" y="273"/>
                </a:cubicBezTo>
                <a:lnTo>
                  <a:pt x="300" y="273"/>
                </a:lnTo>
                <a:cubicBezTo>
                  <a:pt x="367" y="273"/>
                  <a:pt x="422" y="226"/>
                  <a:pt x="435" y="164"/>
                </a:cubicBezTo>
                <a:lnTo>
                  <a:pt x="1175" y="164"/>
                </a:lnTo>
                <a:lnTo>
                  <a:pt x="1175" y="164"/>
                </a:lnTo>
                <a:cubicBezTo>
                  <a:pt x="1190" y="164"/>
                  <a:pt x="1203" y="152"/>
                  <a:pt x="1203" y="136"/>
                </a:cubicBezTo>
                <a:lnTo>
                  <a:pt x="1203" y="136"/>
                </a:lnTo>
                <a:cubicBezTo>
                  <a:pt x="1203" y="121"/>
                  <a:pt x="1190" y="109"/>
                  <a:pt x="1175" y="109"/>
                </a:cubicBezTo>
                <a:lnTo>
                  <a:pt x="435" y="109"/>
                </a:lnTo>
                <a:lnTo>
                  <a:pt x="435" y="109"/>
                </a:lnTo>
                <a:cubicBezTo>
                  <a:pt x="422" y="47"/>
                  <a:pt x="367" y="0"/>
                  <a:pt x="300" y="0"/>
                </a:cubicBezTo>
                <a:lnTo>
                  <a:pt x="300" y="0"/>
                </a:lnTo>
                <a:cubicBezTo>
                  <a:pt x="234" y="0"/>
                  <a:pt x="179" y="47"/>
                  <a:pt x="166" y="109"/>
                </a:cubicBezTo>
                <a:lnTo>
                  <a:pt x="27" y="109"/>
                </a:lnTo>
                <a:lnTo>
                  <a:pt x="27" y="109"/>
                </a:lnTo>
                <a:cubicBezTo>
                  <a:pt x="12" y="109"/>
                  <a:pt x="0" y="121"/>
                  <a:pt x="0" y="136"/>
                </a:cubicBezTo>
                <a:lnTo>
                  <a:pt x="0" y="136"/>
                </a:lnTo>
                <a:cubicBezTo>
                  <a:pt x="0" y="152"/>
                  <a:pt x="12" y="164"/>
                  <a:pt x="27" y="1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2025">
              <a:solidFill>
                <a:srgbClr val="747993"/>
              </a:solidFill>
              <a:latin typeface="Calibri" panose="020F0502020204030204"/>
            </a:endParaRPr>
          </a:p>
        </p:txBody>
      </p:sp>
      <p:sp>
        <p:nvSpPr>
          <p:cNvPr id="18" name="Freeform 184">
            <a:extLst>
              <a:ext uri="{FF2B5EF4-FFF2-40B4-BE49-F238E27FC236}">
                <a16:creationId xmlns:a16="http://schemas.microsoft.com/office/drawing/2014/main" id="{3277628F-4E2A-0A4F-A360-1BE3E4A55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425" y="4991556"/>
            <a:ext cx="5112529" cy="713813"/>
          </a:xfrm>
          <a:custGeom>
            <a:avLst/>
            <a:gdLst>
              <a:gd name="T0" fmla="*/ 13028 w 13234"/>
              <a:gd name="T1" fmla="*/ 687 h 1847"/>
              <a:gd name="T2" fmla="*/ 12943 w 13234"/>
              <a:gd name="T3" fmla="*/ 701 h 1847"/>
              <a:gd name="T4" fmla="*/ 12850 w 13234"/>
              <a:gd name="T5" fmla="*/ 736 h 1847"/>
              <a:gd name="T6" fmla="*/ 12811 w 13234"/>
              <a:gd name="T7" fmla="*/ 755 h 1847"/>
              <a:gd name="T8" fmla="*/ 12685 w 13234"/>
              <a:gd name="T9" fmla="*/ 677 h 1847"/>
              <a:gd name="T10" fmla="*/ 12019 w 13234"/>
              <a:gd name="T11" fmla="*/ 0 h 1847"/>
              <a:gd name="T12" fmla="*/ 11968 w 13234"/>
              <a:gd name="T13" fmla="*/ 28 h 1847"/>
              <a:gd name="T14" fmla="*/ 12033 w 13234"/>
              <a:gd name="T15" fmla="*/ 308 h 1847"/>
              <a:gd name="T16" fmla="*/ 11861 w 13234"/>
              <a:gd name="T17" fmla="*/ 534 h 1847"/>
              <a:gd name="T18" fmla="*/ 11745 w 13234"/>
              <a:gd name="T19" fmla="*/ 548 h 1847"/>
              <a:gd name="T20" fmla="*/ 11586 w 13234"/>
              <a:gd name="T21" fmla="*/ 500 h 1847"/>
              <a:gd name="T22" fmla="*/ 11573 w 13234"/>
              <a:gd name="T23" fmla="*/ 491 h 1847"/>
              <a:gd name="T24" fmla="*/ 11568 w 13234"/>
              <a:gd name="T25" fmla="*/ 487 h 1847"/>
              <a:gd name="T26" fmla="*/ 11487 w 13234"/>
              <a:gd name="T27" fmla="*/ 291 h 1847"/>
              <a:gd name="T28" fmla="*/ 11547 w 13234"/>
              <a:gd name="T29" fmla="*/ 27 h 1847"/>
              <a:gd name="T30" fmla="*/ 0 w 13234"/>
              <a:gd name="T31" fmla="*/ 664 h 1847"/>
              <a:gd name="T32" fmla="*/ 46 w 13234"/>
              <a:gd name="T33" fmla="*/ 746 h 1847"/>
              <a:gd name="T34" fmla="*/ 139 w 13234"/>
              <a:gd name="T35" fmla="*/ 750 h 1847"/>
              <a:gd name="T36" fmla="*/ 345 w 13234"/>
              <a:gd name="T37" fmla="*/ 687 h 1847"/>
              <a:gd name="T38" fmla="*/ 549 w 13234"/>
              <a:gd name="T39" fmla="*/ 923 h 1847"/>
              <a:gd name="T40" fmla="*/ 345 w 13234"/>
              <a:gd name="T41" fmla="*/ 1159 h 1847"/>
              <a:gd name="T42" fmla="*/ 45 w 13234"/>
              <a:gd name="T43" fmla="*/ 1105 h 1847"/>
              <a:gd name="T44" fmla="*/ 0 w 13234"/>
              <a:gd name="T45" fmla="*/ 1185 h 1847"/>
              <a:gd name="T46" fmla="*/ 677 w 13234"/>
              <a:gd name="T47" fmla="*/ 1839 h 1847"/>
              <a:gd name="T48" fmla="*/ 756 w 13234"/>
              <a:gd name="T49" fmla="*/ 1713 h 1847"/>
              <a:gd name="T50" fmla="*/ 737 w 13234"/>
              <a:gd name="T51" fmla="*/ 1673 h 1847"/>
              <a:gd name="T52" fmla="*/ 756 w 13234"/>
              <a:gd name="T53" fmla="*/ 1344 h 1847"/>
              <a:gd name="T54" fmla="*/ 1094 w 13234"/>
              <a:gd name="T55" fmla="*/ 1344 h 1847"/>
              <a:gd name="T56" fmla="*/ 1102 w 13234"/>
              <a:gd name="T57" fmla="*/ 1702 h 1847"/>
              <a:gd name="T58" fmla="*/ 1122 w 13234"/>
              <a:gd name="T59" fmla="*/ 1814 h 1847"/>
              <a:gd name="T60" fmla="*/ 1852 w 13234"/>
              <a:gd name="T61" fmla="*/ 1840 h 1847"/>
              <a:gd name="T62" fmla="*/ 10723 w 13234"/>
              <a:gd name="T63" fmla="*/ 1846 h 1847"/>
              <a:gd name="T64" fmla="*/ 11508 w 13234"/>
              <a:gd name="T65" fmla="*/ 1845 h 1847"/>
              <a:gd name="T66" fmla="*/ 11577 w 13234"/>
              <a:gd name="T67" fmla="*/ 1800 h 1847"/>
              <a:gd name="T68" fmla="*/ 11581 w 13234"/>
              <a:gd name="T69" fmla="*/ 1708 h 1847"/>
              <a:gd name="T70" fmla="*/ 11518 w 13234"/>
              <a:gd name="T71" fmla="*/ 1501 h 1847"/>
              <a:gd name="T72" fmla="*/ 11683 w 13234"/>
              <a:gd name="T73" fmla="*/ 1305 h 1847"/>
              <a:gd name="T74" fmla="*/ 11923 w 13234"/>
              <a:gd name="T75" fmla="*/ 1350 h 1847"/>
              <a:gd name="T76" fmla="*/ 11991 w 13234"/>
              <a:gd name="T77" fmla="*/ 1522 h 1847"/>
              <a:gd name="T78" fmla="*/ 11988 w 13234"/>
              <a:gd name="T79" fmla="*/ 1543 h 1847"/>
              <a:gd name="T80" fmla="*/ 11983 w 13234"/>
              <a:gd name="T81" fmla="*/ 1566 h 1847"/>
              <a:gd name="T82" fmla="*/ 11977 w 13234"/>
              <a:gd name="T83" fmla="*/ 1590 h 1847"/>
              <a:gd name="T84" fmla="*/ 11970 w 13234"/>
              <a:gd name="T85" fmla="*/ 1615 h 1847"/>
              <a:gd name="T86" fmla="*/ 11961 w 13234"/>
              <a:gd name="T87" fmla="*/ 1639 h 1847"/>
              <a:gd name="T88" fmla="*/ 11952 w 13234"/>
              <a:gd name="T89" fmla="*/ 1664 h 1847"/>
              <a:gd name="T90" fmla="*/ 11932 w 13234"/>
              <a:gd name="T91" fmla="*/ 1708 h 1847"/>
              <a:gd name="T92" fmla="*/ 11952 w 13234"/>
              <a:gd name="T93" fmla="*/ 1820 h 1847"/>
              <a:gd name="T94" fmla="*/ 12684 w 13234"/>
              <a:gd name="T95" fmla="*/ 1846 h 1847"/>
              <a:gd name="T96" fmla="*/ 12684 w 13234"/>
              <a:gd name="T97" fmla="*/ 1185 h 1847"/>
              <a:gd name="T98" fmla="*/ 12728 w 13234"/>
              <a:gd name="T99" fmla="*/ 1105 h 1847"/>
              <a:gd name="T100" fmla="*/ 12822 w 13234"/>
              <a:gd name="T101" fmla="*/ 1100 h 1847"/>
              <a:gd name="T102" fmla="*/ 13094 w 13234"/>
              <a:gd name="T103" fmla="*/ 1149 h 1847"/>
              <a:gd name="T104" fmla="*/ 13233 w 13234"/>
              <a:gd name="T105" fmla="*/ 923 h 18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3234" h="1847">
                <a:moveTo>
                  <a:pt x="13179" y="755"/>
                </a:moveTo>
                <a:lnTo>
                  <a:pt x="13179" y="755"/>
                </a:lnTo>
                <a:cubicBezTo>
                  <a:pt x="13143" y="710"/>
                  <a:pt x="13091" y="687"/>
                  <a:pt x="13028" y="687"/>
                </a:cubicBezTo>
                <a:lnTo>
                  <a:pt x="13028" y="687"/>
                </a:lnTo>
                <a:cubicBezTo>
                  <a:pt x="13006" y="687"/>
                  <a:pt x="12978" y="692"/>
                  <a:pt x="12948" y="700"/>
                </a:cubicBezTo>
                <a:lnTo>
                  <a:pt x="12948" y="700"/>
                </a:lnTo>
                <a:cubicBezTo>
                  <a:pt x="12947" y="700"/>
                  <a:pt x="12944" y="701"/>
                  <a:pt x="12943" y="701"/>
                </a:cubicBezTo>
                <a:lnTo>
                  <a:pt x="12943" y="701"/>
                </a:lnTo>
                <a:cubicBezTo>
                  <a:pt x="12937" y="703"/>
                  <a:pt x="12931" y="705"/>
                  <a:pt x="12925" y="707"/>
                </a:cubicBezTo>
                <a:lnTo>
                  <a:pt x="12925" y="707"/>
                </a:lnTo>
                <a:cubicBezTo>
                  <a:pt x="12901" y="715"/>
                  <a:pt x="12876" y="725"/>
                  <a:pt x="12850" y="736"/>
                </a:cubicBezTo>
                <a:lnTo>
                  <a:pt x="12850" y="736"/>
                </a:lnTo>
                <a:cubicBezTo>
                  <a:pt x="12841" y="740"/>
                  <a:pt x="12832" y="745"/>
                  <a:pt x="12822" y="750"/>
                </a:cubicBezTo>
                <a:lnTo>
                  <a:pt x="12822" y="750"/>
                </a:lnTo>
                <a:cubicBezTo>
                  <a:pt x="12818" y="751"/>
                  <a:pt x="12814" y="753"/>
                  <a:pt x="12811" y="755"/>
                </a:cubicBezTo>
                <a:lnTo>
                  <a:pt x="12811" y="755"/>
                </a:lnTo>
                <a:cubicBezTo>
                  <a:pt x="12784" y="764"/>
                  <a:pt x="12754" y="761"/>
                  <a:pt x="12730" y="746"/>
                </a:cubicBezTo>
                <a:lnTo>
                  <a:pt x="12730" y="746"/>
                </a:lnTo>
                <a:cubicBezTo>
                  <a:pt x="12705" y="731"/>
                  <a:pt x="12688" y="705"/>
                  <a:pt x="12685" y="677"/>
                </a:cubicBezTo>
                <a:lnTo>
                  <a:pt x="12685" y="677"/>
                </a:lnTo>
                <a:cubicBezTo>
                  <a:pt x="12684" y="673"/>
                  <a:pt x="12684" y="668"/>
                  <a:pt x="12684" y="664"/>
                </a:cubicBezTo>
                <a:lnTo>
                  <a:pt x="12684" y="0"/>
                </a:lnTo>
                <a:lnTo>
                  <a:pt x="12019" y="0"/>
                </a:lnTo>
                <a:lnTo>
                  <a:pt x="12019" y="0"/>
                </a:lnTo>
                <a:cubicBezTo>
                  <a:pt x="12013" y="0"/>
                  <a:pt x="12007" y="1"/>
                  <a:pt x="12000" y="3"/>
                </a:cubicBezTo>
                <a:lnTo>
                  <a:pt x="12000" y="3"/>
                </a:lnTo>
                <a:cubicBezTo>
                  <a:pt x="11988" y="7"/>
                  <a:pt x="11976" y="16"/>
                  <a:pt x="11968" y="28"/>
                </a:cubicBezTo>
                <a:lnTo>
                  <a:pt x="11968" y="28"/>
                </a:lnTo>
                <a:cubicBezTo>
                  <a:pt x="11958" y="46"/>
                  <a:pt x="11957" y="66"/>
                  <a:pt x="11966" y="85"/>
                </a:cubicBezTo>
                <a:lnTo>
                  <a:pt x="11966" y="85"/>
                </a:lnTo>
                <a:cubicBezTo>
                  <a:pt x="12008" y="168"/>
                  <a:pt x="12033" y="249"/>
                  <a:pt x="12033" y="308"/>
                </a:cubicBezTo>
                <a:lnTo>
                  <a:pt x="12033" y="308"/>
                </a:lnTo>
                <a:cubicBezTo>
                  <a:pt x="12033" y="317"/>
                  <a:pt x="12032" y="326"/>
                  <a:pt x="12031" y="335"/>
                </a:cubicBezTo>
                <a:lnTo>
                  <a:pt x="12031" y="335"/>
                </a:lnTo>
                <a:cubicBezTo>
                  <a:pt x="12022" y="432"/>
                  <a:pt x="11958" y="505"/>
                  <a:pt x="11861" y="534"/>
                </a:cubicBezTo>
                <a:lnTo>
                  <a:pt x="11861" y="534"/>
                </a:lnTo>
                <a:cubicBezTo>
                  <a:pt x="11830" y="543"/>
                  <a:pt x="11797" y="548"/>
                  <a:pt x="11760" y="548"/>
                </a:cubicBezTo>
                <a:lnTo>
                  <a:pt x="11760" y="548"/>
                </a:lnTo>
                <a:cubicBezTo>
                  <a:pt x="11755" y="548"/>
                  <a:pt x="11750" y="548"/>
                  <a:pt x="11745" y="548"/>
                </a:cubicBezTo>
                <a:lnTo>
                  <a:pt x="11745" y="548"/>
                </a:lnTo>
                <a:cubicBezTo>
                  <a:pt x="11684" y="546"/>
                  <a:pt x="11630" y="530"/>
                  <a:pt x="11588" y="501"/>
                </a:cubicBezTo>
                <a:lnTo>
                  <a:pt x="11588" y="501"/>
                </a:lnTo>
                <a:cubicBezTo>
                  <a:pt x="11587" y="501"/>
                  <a:pt x="11587" y="501"/>
                  <a:pt x="11586" y="500"/>
                </a:cubicBezTo>
                <a:lnTo>
                  <a:pt x="11586" y="500"/>
                </a:lnTo>
                <a:cubicBezTo>
                  <a:pt x="11584" y="499"/>
                  <a:pt x="11582" y="497"/>
                  <a:pt x="11579" y="495"/>
                </a:cubicBezTo>
                <a:lnTo>
                  <a:pt x="11579" y="495"/>
                </a:lnTo>
                <a:cubicBezTo>
                  <a:pt x="11577" y="494"/>
                  <a:pt x="11575" y="492"/>
                  <a:pt x="11573" y="491"/>
                </a:cubicBezTo>
                <a:lnTo>
                  <a:pt x="11573" y="491"/>
                </a:lnTo>
                <a:cubicBezTo>
                  <a:pt x="11572" y="490"/>
                  <a:pt x="11572" y="490"/>
                  <a:pt x="11571" y="489"/>
                </a:cubicBezTo>
                <a:lnTo>
                  <a:pt x="11571" y="489"/>
                </a:lnTo>
                <a:cubicBezTo>
                  <a:pt x="11570" y="489"/>
                  <a:pt x="11569" y="488"/>
                  <a:pt x="11568" y="487"/>
                </a:cubicBezTo>
                <a:lnTo>
                  <a:pt x="11568" y="487"/>
                </a:lnTo>
                <a:cubicBezTo>
                  <a:pt x="11515" y="444"/>
                  <a:pt x="11487" y="382"/>
                  <a:pt x="11487" y="308"/>
                </a:cubicBezTo>
                <a:lnTo>
                  <a:pt x="11487" y="308"/>
                </a:lnTo>
                <a:cubicBezTo>
                  <a:pt x="11487" y="303"/>
                  <a:pt x="11487" y="297"/>
                  <a:pt x="11487" y="291"/>
                </a:cubicBezTo>
                <a:lnTo>
                  <a:pt x="11487" y="291"/>
                </a:lnTo>
                <a:cubicBezTo>
                  <a:pt x="11491" y="234"/>
                  <a:pt x="11514" y="159"/>
                  <a:pt x="11550" y="85"/>
                </a:cubicBezTo>
                <a:lnTo>
                  <a:pt x="11550" y="85"/>
                </a:lnTo>
                <a:cubicBezTo>
                  <a:pt x="11559" y="66"/>
                  <a:pt x="11558" y="44"/>
                  <a:pt x="11547" y="27"/>
                </a:cubicBezTo>
                <a:lnTo>
                  <a:pt x="11547" y="27"/>
                </a:lnTo>
                <a:cubicBezTo>
                  <a:pt x="11536" y="10"/>
                  <a:pt x="11518" y="0"/>
                  <a:pt x="11498" y="0"/>
                </a:cubicBezTo>
                <a:lnTo>
                  <a:pt x="0" y="0"/>
                </a:lnTo>
                <a:lnTo>
                  <a:pt x="0" y="664"/>
                </a:lnTo>
                <a:lnTo>
                  <a:pt x="0" y="664"/>
                </a:lnTo>
                <a:cubicBezTo>
                  <a:pt x="0" y="668"/>
                  <a:pt x="1" y="673"/>
                  <a:pt x="2" y="677"/>
                </a:cubicBezTo>
                <a:lnTo>
                  <a:pt x="2" y="677"/>
                </a:lnTo>
                <a:cubicBezTo>
                  <a:pt x="5" y="705"/>
                  <a:pt x="21" y="731"/>
                  <a:pt x="46" y="746"/>
                </a:cubicBezTo>
                <a:lnTo>
                  <a:pt x="46" y="746"/>
                </a:lnTo>
                <a:cubicBezTo>
                  <a:pt x="72" y="761"/>
                  <a:pt x="101" y="764"/>
                  <a:pt x="127" y="755"/>
                </a:cubicBezTo>
                <a:lnTo>
                  <a:pt x="127" y="755"/>
                </a:lnTo>
                <a:cubicBezTo>
                  <a:pt x="131" y="753"/>
                  <a:pt x="135" y="751"/>
                  <a:pt x="139" y="750"/>
                </a:cubicBezTo>
                <a:lnTo>
                  <a:pt x="139" y="750"/>
                </a:lnTo>
                <a:cubicBezTo>
                  <a:pt x="148" y="745"/>
                  <a:pt x="158" y="740"/>
                  <a:pt x="168" y="736"/>
                </a:cubicBezTo>
                <a:lnTo>
                  <a:pt x="168" y="736"/>
                </a:lnTo>
                <a:cubicBezTo>
                  <a:pt x="235" y="705"/>
                  <a:pt x="300" y="687"/>
                  <a:pt x="345" y="687"/>
                </a:cubicBezTo>
                <a:lnTo>
                  <a:pt x="345" y="687"/>
                </a:lnTo>
                <a:cubicBezTo>
                  <a:pt x="408" y="687"/>
                  <a:pt x="460" y="710"/>
                  <a:pt x="497" y="755"/>
                </a:cubicBezTo>
                <a:lnTo>
                  <a:pt x="497" y="755"/>
                </a:lnTo>
                <a:cubicBezTo>
                  <a:pt x="531" y="797"/>
                  <a:pt x="549" y="857"/>
                  <a:pt x="549" y="923"/>
                </a:cubicBezTo>
                <a:lnTo>
                  <a:pt x="549" y="923"/>
                </a:lnTo>
                <a:cubicBezTo>
                  <a:pt x="549" y="990"/>
                  <a:pt x="531" y="1049"/>
                  <a:pt x="497" y="1091"/>
                </a:cubicBezTo>
                <a:lnTo>
                  <a:pt x="497" y="1091"/>
                </a:lnTo>
                <a:cubicBezTo>
                  <a:pt x="460" y="1136"/>
                  <a:pt x="408" y="1159"/>
                  <a:pt x="345" y="1159"/>
                </a:cubicBezTo>
                <a:lnTo>
                  <a:pt x="345" y="1159"/>
                </a:lnTo>
                <a:cubicBezTo>
                  <a:pt x="292" y="1159"/>
                  <a:pt x="215" y="1137"/>
                  <a:pt x="138" y="1100"/>
                </a:cubicBezTo>
                <a:lnTo>
                  <a:pt x="138" y="1100"/>
                </a:lnTo>
                <a:cubicBezTo>
                  <a:pt x="108" y="1085"/>
                  <a:pt x="73" y="1087"/>
                  <a:pt x="45" y="1105"/>
                </a:cubicBezTo>
                <a:lnTo>
                  <a:pt x="45" y="1105"/>
                </a:lnTo>
                <a:cubicBezTo>
                  <a:pt x="38" y="1109"/>
                  <a:pt x="32" y="1114"/>
                  <a:pt x="26" y="1120"/>
                </a:cubicBezTo>
                <a:lnTo>
                  <a:pt x="26" y="1120"/>
                </a:lnTo>
                <a:cubicBezTo>
                  <a:pt x="10" y="1137"/>
                  <a:pt x="0" y="1160"/>
                  <a:pt x="0" y="1185"/>
                </a:cubicBezTo>
                <a:lnTo>
                  <a:pt x="0" y="1185"/>
                </a:lnTo>
                <a:lnTo>
                  <a:pt x="0" y="1840"/>
                </a:lnTo>
                <a:lnTo>
                  <a:pt x="665" y="1840"/>
                </a:lnTo>
                <a:lnTo>
                  <a:pt x="665" y="1840"/>
                </a:lnTo>
                <a:cubicBezTo>
                  <a:pt x="670" y="1840"/>
                  <a:pt x="674" y="1839"/>
                  <a:pt x="677" y="1839"/>
                </a:cubicBezTo>
                <a:lnTo>
                  <a:pt x="677" y="1839"/>
                </a:lnTo>
                <a:cubicBezTo>
                  <a:pt x="706" y="1835"/>
                  <a:pt x="732" y="1819"/>
                  <a:pt x="747" y="1794"/>
                </a:cubicBezTo>
                <a:lnTo>
                  <a:pt x="747" y="1794"/>
                </a:lnTo>
                <a:cubicBezTo>
                  <a:pt x="762" y="1769"/>
                  <a:pt x="765" y="1740"/>
                  <a:pt x="756" y="1713"/>
                </a:cubicBezTo>
                <a:lnTo>
                  <a:pt x="756" y="1713"/>
                </a:lnTo>
                <a:cubicBezTo>
                  <a:pt x="755" y="1709"/>
                  <a:pt x="753" y="1706"/>
                  <a:pt x="751" y="1702"/>
                </a:cubicBezTo>
                <a:lnTo>
                  <a:pt x="751" y="1702"/>
                </a:lnTo>
                <a:cubicBezTo>
                  <a:pt x="746" y="1692"/>
                  <a:pt x="741" y="1682"/>
                  <a:pt x="737" y="1673"/>
                </a:cubicBezTo>
                <a:lnTo>
                  <a:pt x="737" y="1673"/>
                </a:lnTo>
                <a:cubicBezTo>
                  <a:pt x="706" y="1605"/>
                  <a:pt x="688" y="1541"/>
                  <a:pt x="688" y="1495"/>
                </a:cubicBezTo>
                <a:lnTo>
                  <a:pt x="688" y="1495"/>
                </a:lnTo>
                <a:cubicBezTo>
                  <a:pt x="688" y="1432"/>
                  <a:pt x="712" y="1380"/>
                  <a:pt x="756" y="1344"/>
                </a:cubicBezTo>
                <a:lnTo>
                  <a:pt x="756" y="1344"/>
                </a:lnTo>
                <a:cubicBezTo>
                  <a:pt x="798" y="1310"/>
                  <a:pt x="858" y="1291"/>
                  <a:pt x="925" y="1291"/>
                </a:cubicBezTo>
                <a:lnTo>
                  <a:pt x="925" y="1291"/>
                </a:lnTo>
                <a:cubicBezTo>
                  <a:pt x="992" y="1291"/>
                  <a:pt x="1051" y="1310"/>
                  <a:pt x="1094" y="1344"/>
                </a:cubicBezTo>
                <a:lnTo>
                  <a:pt x="1094" y="1344"/>
                </a:lnTo>
                <a:cubicBezTo>
                  <a:pt x="1138" y="1380"/>
                  <a:pt x="1161" y="1432"/>
                  <a:pt x="1161" y="1495"/>
                </a:cubicBezTo>
                <a:lnTo>
                  <a:pt x="1161" y="1495"/>
                </a:lnTo>
                <a:cubicBezTo>
                  <a:pt x="1161" y="1548"/>
                  <a:pt x="1139" y="1626"/>
                  <a:pt x="1102" y="1702"/>
                </a:cubicBezTo>
                <a:lnTo>
                  <a:pt x="1102" y="1702"/>
                </a:lnTo>
                <a:cubicBezTo>
                  <a:pt x="1087" y="1732"/>
                  <a:pt x="1089" y="1767"/>
                  <a:pt x="1107" y="1795"/>
                </a:cubicBezTo>
                <a:lnTo>
                  <a:pt x="1107" y="1795"/>
                </a:lnTo>
                <a:cubicBezTo>
                  <a:pt x="1111" y="1802"/>
                  <a:pt x="1116" y="1808"/>
                  <a:pt x="1122" y="1814"/>
                </a:cubicBezTo>
                <a:lnTo>
                  <a:pt x="1122" y="1814"/>
                </a:lnTo>
                <a:cubicBezTo>
                  <a:pt x="1139" y="1830"/>
                  <a:pt x="1163" y="1840"/>
                  <a:pt x="1187" y="1840"/>
                </a:cubicBezTo>
                <a:lnTo>
                  <a:pt x="1187" y="1840"/>
                </a:lnTo>
                <a:lnTo>
                  <a:pt x="1852" y="1840"/>
                </a:lnTo>
                <a:lnTo>
                  <a:pt x="1852" y="1841"/>
                </a:lnTo>
                <a:lnTo>
                  <a:pt x="1848" y="1841"/>
                </a:lnTo>
                <a:lnTo>
                  <a:pt x="1848" y="1846"/>
                </a:lnTo>
                <a:lnTo>
                  <a:pt x="10723" y="1846"/>
                </a:lnTo>
                <a:lnTo>
                  <a:pt x="11495" y="1846"/>
                </a:lnTo>
                <a:lnTo>
                  <a:pt x="11495" y="1846"/>
                </a:lnTo>
                <a:cubicBezTo>
                  <a:pt x="11500" y="1846"/>
                  <a:pt x="11504" y="1846"/>
                  <a:pt x="11508" y="1845"/>
                </a:cubicBezTo>
                <a:lnTo>
                  <a:pt x="11508" y="1845"/>
                </a:lnTo>
                <a:cubicBezTo>
                  <a:pt x="11511" y="1845"/>
                  <a:pt x="11515" y="1844"/>
                  <a:pt x="11518" y="1843"/>
                </a:cubicBezTo>
                <a:lnTo>
                  <a:pt x="11518" y="1843"/>
                </a:lnTo>
                <a:cubicBezTo>
                  <a:pt x="11542" y="1837"/>
                  <a:pt x="11564" y="1822"/>
                  <a:pt x="11577" y="1800"/>
                </a:cubicBezTo>
                <a:lnTo>
                  <a:pt x="11577" y="1800"/>
                </a:lnTo>
                <a:cubicBezTo>
                  <a:pt x="11593" y="1776"/>
                  <a:pt x="11595" y="1746"/>
                  <a:pt x="11586" y="1719"/>
                </a:cubicBezTo>
                <a:lnTo>
                  <a:pt x="11586" y="1719"/>
                </a:lnTo>
                <a:cubicBezTo>
                  <a:pt x="11584" y="1715"/>
                  <a:pt x="11583" y="1712"/>
                  <a:pt x="11581" y="1708"/>
                </a:cubicBezTo>
                <a:lnTo>
                  <a:pt x="11581" y="1708"/>
                </a:lnTo>
                <a:cubicBezTo>
                  <a:pt x="11576" y="1698"/>
                  <a:pt x="11572" y="1689"/>
                  <a:pt x="11567" y="1679"/>
                </a:cubicBezTo>
                <a:lnTo>
                  <a:pt x="11567" y="1679"/>
                </a:lnTo>
                <a:cubicBezTo>
                  <a:pt x="11536" y="1611"/>
                  <a:pt x="11518" y="1547"/>
                  <a:pt x="11518" y="1501"/>
                </a:cubicBezTo>
                <a:lnTo>
                  <a:pt x="11518" y="1501"/>
                </a:lnTo>
                <a:cubicBezTo>
                  <a:pt x="11518" y="1438"/>
                  <a:pt x="11542" y="1386"/>
                  <a:pt x="11586" y="1350"/>
                </a:cubicBezTo>
                <a:lnTo>
                  <a:pt x="11586" y="1350"/>
                </a:lnTo>
                <a:cubicBezTo>
                  <a:pt x="11612" y="1329"/>
                  <a:pt x="11646" y="1314"/>
                  <a:pt x="11683" y="1305"/>
                </a:cubicBezTo>
                <a:lnTo>
                  <a:pt x="11683" y="1305"/>
                </a:lnTo>
                <a:cubicBezTo>
                  <a:pt x="11706" y="1300"/>
                  <a:pt x="11730" y="1297"/>
                  <a:pt x="11755" y="1297"/>
                </a:cubicBezTo>
                <a:lnTo>
                  <a:pt x="11755" y="1297"/>
                </a:lnTo>
                <a:cubicBezTo>
                  <a:pt x="11822" y="1297"/>
                  <a:pt x="11882" y="1316"/>
                  <a:pt x="11923" y="1350"/>
                </a:cubicBezTo>
                <a:lnTo>
                  <a:pt x="11923" y="1350"/>
                </a:lnTo>
                <a:cubicBezTo>
                  <a:pt x="11968" y="1386"/>
                  <a:pt x="11991" y="1438"/>
                  <a:pt x="11991" y="1501"/>
                </a:cubicBezTo>
                <a:lnTo>
                  <a:pt x="11991" y="1501"/>
                </a:lnTo>
                <a:cubicBezTo>
                  <a:pt x="11991" y="1508"/>
                  <a:pt x="11991" y="1514"/>
                  <a:pt x="11991" y="1522"/>
                </a:cubicBezTo>
                <a:lnTo>
                  <a:pt x="11991" y="1522"/>
                </a:lnTo>
                <a:cubicBezTo>
                  <a:pt x="11990" y="1524"/>
                  <a:pt x="11990" y="1526"/>
                  <a:pt x="11989" y="1528"/>
                </a:cubicBezTo>
                <a:lnTo>
                  <a:pt x="11989" y="1528"/>
                </a:lnTo>
                <a:cubicBezTo>
                  <a:pt x="11989" y="1533"/>
                  <a:pt x="11988" y="1538"/>
                  <a:pt x="11988" y="1543"/>
                </a:cubicBezTo>
                <a:lnTo>
                  <a:pt x="11988" y="1543"/>
                </a:lnTo>
                <a:cubicBezTo>
                  <a:pt x="11987" y="1546"/>
                  <a:pt x="11986" y="1550"/>
                  <a:pt x="11986" y="1553"/>
                </a:cubicBezTo>
                <a:lnTo>
                  <a:pt x="11986" y="1553"/>
                </a:lnTo>
                <a:cubicBezTo>
                  <a:pt x="11985" y="1557"/>
                  <a:pt x="11984" y="1561"/>
                  <a:pt x="11983" y="1566"/>
                </a:cubicBezTo>
                <a:lnTo>
                  <a:pt x="11983" y="1566"/>
                </a:lnTo>
                <a:cubicBezTo>
                  <a:pt x="11982" y="1570"/>
                  <a:pt x="11981" y="1574"/>
                  <a:pt x="11980" y="1578"/>
                </a:cubicBezTo>
                <a:lnTo>
                  <a:pt x="11980" y="1578"/>
                </a:lnTo>
                <a:cubicBezTo>
                  <a:pt x="11979" y="1582"/>
                  <a:pt x="11978" y="1586"/>
                  <a:pt x="11977" y="1590"/>
                </a:cubicBezTo>
                <a:lnTo>
                  <a:pt x="11977" y="1590"/>
                </a:lnTo>
                <a:cubicBezTo>
                  <a:pt x="11976" y="1595"/>
                  <a:pt x="11975" y="1600"/>
                  <a:pt x="11973" y="1605"/>
                </a:cubicBezTo>
                <a:lnTo>
                  <a:pt x="11973" y="1605"/>
                </a:lnTo>
                <a:cubicBezTo>
                  <a:pt x="11972" y="1608"/>
                  <a:pt x="11971" y="1611"/>
                  <a:pt x="11970" y="1615"/>
                </a:cubicBezTo>
                <a:lnTo>
                  <a:pt x="11970" y="1615"/>
                </a:lnTo>
                <a:cubicBezTo>
                  <a:pt x="11968" y="1620"/>
                  <a:pt x="11966" y="1626"/>
                  <a:pt x="11964" y="1631"/>
                </a:cubicBezTo>
                <a:lnTo>
                  <a:pt x="11964" y="1631"/>
                </a:lnTo>
                <a:cubicBezTo>
                  <a:pt x="11963" y="1634"/>
                  <a:pt x="11962" y="1637"/>
                  <a:pt x="11961" y="1639"/>
                </a:cubicBezTo>
                <a:lnTo>
                  <a:pt x="11961" y="1639"/>
                </a:lnTo>
                <a:cubicBezTo>
                  <a:pt x="11959" y="1645"/>
                  <a:pt x="11957" y="1652"/>
                  <a:pt x="11954" y="1658"/>
                </a:cubicBezTo>
                <a:lnTo>
                  <a:pt x="11954" y="1658"/>
                </a:lnTo>
                <a:cubicBezTo>
                  <a:pt x="11953" y="1660"/>
                  <a:pt x="11953" y="1662"/>
                  <a:pt x="11952" y="1664"/>
                </a:cubicBezTo>
                <a:lnTo>
                  <a:pt x="11952" y="1664"/>
                </a:lnTo>
                <a:cubicBezTo>
                  <a:pt x="11949" y="1671"/>
                  <a:pt x="11946" y="1678"/>
                  <a:pt x="11943" y="1685"/>
                </a:cubicBezTo>
                <a:lnTo>
                  <a:pt x="11943" y="1685"/>
                </a:lnTo>
                <a:cubicBezTo>
                  <a:pt x="11939" y="1693"/>
                  <a:pt x="11936" y="1700"/>
                  <a:pt x="11932" y="1708"/>
                </a:cubicBezTo>
                <a:lnTo>
                  <a:pt x="11932" y="1708"/>
                </a:lnTo>
                <a:cubicBezTo>
                  <a:pt x="11917" y="1738"/>
                  <a:pt x="11919" y="1773"/>
                  <a:pt x="11937" y="1801"/>
                </a:cubicBezTo>
                <a:lnTo>
                  <a:pt x="11937" y="1801"/>
                </a:lnTo>
                <a:cubicBezTo>
                  <a:pt x="11941" y="1808"/>
                  <a:pt x="11947" y="1815"/>
                  <a:pt x="11952" y="1820"/>
                </a:cubicBezTo>
                <a:lnTo>
                  <a:pt x="11952" y="1820"/>
                </a:lnTo>
                <a:cubicBezTo>
                  <a:pt x="11969" y="1836"/>
                  <a:pt x="11992" y="1846"/>
                  <a:pt x="12017" y="1846"/>
                </a:cubicBezTo>
                <a:lnTo>
                  <a:pt x="12017" y="1846"/>
                </a:lnTo>
                <a:lnTo>
                  <a:pt x="12673" y="1846"/>
                </a:lnTo>
                <a:lnTo>
                  <a:pt x="12684" y="1846"/>
                </a:lnTo>
                <a:lnTo>
                  <a:pt x="12684" y="1355"/>
                </a:lnTo>
                <a:lnTo>
                  <a:pt x="12684" y="1355"/>
                </a:lnTo>
                <a:lnTo>
                  <a:pt x="12684" y="1185"/>
                </a:lnTo>
                <a:lnTo>
                  <a:pt x="12684" y="1185"/>
                </a:lnTo>
                <a:lnTo>
                  <a:pt x="12684" y="1185"/>
                </a:lnTo>
                <a:cubicBezTo>
                  <a:pt x="12684" y="1160"/>
                  <a:pt x="12693" y="1137"/>
                  <a:pt x="12710" y="1120"/>
                </a:cubicBezTo>
                <a:lnTo>
                  <a:pt x="12710" y="1120"/>
                </a:lnTo>
                <a:cubicBezTo>
                  <a:pt x="12715" y="1114"/>
                  <a:pt x="12721" y="1109"/>
                  <a:pt x="12728" y="1105"/>
                </a:cubicBezTo>
                <a:lnTo>
                  <a:pt x="12728" y="1105"/>
                </a:lnTo>
                <a:cubicBezTo>
                  <a:pt x="12736" y="1100"/>
                  <a:pt x="12743" y="1097"/>
                  <a:pt x="12751" y="1094"/>
                </a:cubicBezTo>
                <a:lnTo>
                  <a:pt x="12751" y="1094"/>
                </a:lnTo>
                <a:cubicBezTo>
                  <a:pt x="12773" y="1087"/>
                  <a:pt x="12799" y="1089"/>
                  <a:pt x="12822" y="1100"/>
                </a:cubicBezTo>
                <a:lnTo>
                  <a:pt x="12822" y="1100"/>
                </a:lnTo>
                <a:cubicBezTo>
                  <a:pt x="12897" y="1137"/>
                  <a:pt x="12975" y="1159"/>
                  <a:pt x="13028" y="1159"/>
                </a:cubicBezTo>
                <a:lnTo>
                  <a:pt x="13028" y="1159"/>
                </a:lnTo>
                <a:cubicBezTo>
                  <a:pt x="13052" y="1159"/>
                  <a:pt x="13074" y="1156"/>
                  <a:pt x="13094" y="1149"/>
                </a:cubicBezTo>
                <a:lnTo>
                  <a:pt x="13094" y="1149"/>
                </a:lnTo>
                <a:cubicBezTo>
                  <a:pt x="13128" y="1139"/>
                  <a:pt x="13157" y="1119"/>
                  <a:pt x="13179" y="1091"/>
                </a:cubicBezTo>
                <a:lnTo>
                  <a:pt x="13179" y="1091"/>
                </a:lnTo>
                <a:cubicBezTo>
                  <a:pt x="13214" y="1049"/>
                  <a:pt x="13233" y="990"/>
                  <a:pt x="13233" y="923"/>
                </a:cubicBezTo>
                <a:lnTo>
                  <a:pt x="13233" y="923"/>
                </a:lnTo>
                <a:cubicBezTo>
                  <a:pt x="13233" y="857"/>
                  <a:pt x="13214" y="797"/>
                  <a:pt x="13179" y="75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2025">
              <a:solidFill>
                <a:srgbClr val="747993"/>
              </a:solidFill>
              <a:latin typeface="Calibri" panose="020F0502020204030204"/>
            </a:endParaRPr>
          </a:p>
        </p:txBody>
      </p:sp>
      <p:sp>
        <p:nvSpPr>
          <p:cNvPr id="19" name="Freeform 185">
            <a:extLst>
              <a:ext uri="{FF2B5EF4-FFF2-40B4-BE49-F238E27FC236}">
                <a16:creationId xmlns:a16="http://schemas.microsoft.com/office/drawing/2014/main" id="{A469C5B7-B1E3-414E-AB46-0EEBC05EF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8167" y="5115920"/>
            <a:ext cx="465085" cy="465085"/>
          </a:xfrm>
          <a:custGeom>
            <a:avLst/>
            <a:gdLst>
              <a:gd name="T0" fmla="*/ 1001 w 1205"/>
              <a:gd name="T1" fmla="*/ 975 h 1204"/>
              <a:gd name="T2" fmla="*/ 843 w 1205"/>
              <a:gd name="T3" fmla="*/ 858 h 1204"/>
              <a:gd name="T4" fmla="*/ 752 w 1205"/>
              <a:gd name="T5" fmla="*/ 783 h 1204"/>
              <a:gd name="T6" fmla="*/ 761 w 1205"/>
              <a:gd name="T7" fmla="*/ 719 h 1204"/>
              <a:gd name="T8" fmla="*/ 787 w 1205"/>
              <a:gd name="T9" fmla="*/ 670 h 1204"/>
              <a:gd name="T10" fmla="*/ 848 w 1205"/>
              <a:gd name="T11" fmla="*/ 410 h 1204"/>
              <a:gd name="T12" fmla="*/ 686 w 1205"/>
              <a:gd name="T13" fmla="*/ 165 h 1204"/>
              <a:gd name="T14" fmla="*/ 638 w 1205"/>
              <a:gd name="T15" fmla="*/ 175 h 1204"/>
              <a:gd name="T16" fmla="*/ 574 w 1205"/>
              <a:gd name="T17" fmla="*/ 186 h 1204"/>
              <a:gd name="T18" fmla="*/ 383 w 1205"/>
              <a:gd name="T19" fmla="*/ 403 h 1204"/>
              <a:gd name="T20" fmla="*/ 453 w 1205"/>
              <a:gd name="T21" fmla="*/ 676 h 1204"/>
              <a:gd name="T22" fmla="*/ 474 w 1205"/>
              <a:gd name="T23" fmla="*/ 717 h 1204"/>
              <a:gd name="T24" fmla="*/ 414 w 1205"/>
              <a:gd name="T25" fmla="*/ 848 h 1204"/>
              <a:gd name="T26" fmla="*/ 206 w 1205"/>
              <a:gd name="T27" fmla="*/ 978 h 1204"/>
              <a:gd name="T28" fmla="*/ 56 w 1205"/>
              <a:gd name="T29" fmla="*/ 601 h 1204"/>
              <a:gd name="T30" fmla="*/ 602 w 1205"/>
              <a:gd name="T31" fmla="*/ 55 h 1204"/>
              <a:gd name="T32" fmla="*/ 1149 w 1205"/>
              <a:gd name="T33" fmla="*/ 601 h 1204"/>
              <a:gd name="T34" fmla="*/ 602 w 1205"/>
              <a:gd name="T35" fmla="*/ 1148 h 1204"/>
              <a:gd name="T36" fmla="*/ 246 w 1205"/>
              <a:gd name="T37" fmla="*/ 1016 h 1204"/>
              <a:gd name="T38" fmla="*/ 436 w 1205"/>
              <a:gd name="T39" fmla="*/ 898 h 1204"/>
              <a:gd name="T40" fmla="*/ 525 w 1205"/>
              <a:gd name="T41" fmla="*/ 695 h 1204"/>
              <a:gd name="T42" fmla="*/ 501 w 1205"/>
              <a:gd name="T43" fmla="*/ 650 h 1204"/>
              <a:gd name="T44" fmla="*/ 438 w 1205"/>
              <a:gd name="T45" fmla="*/ 403 h 1204"/>
              <a:gd name="T46" fmla="*/ 575 w 1205"/>
              <a:gd name="T47" fmla="*/ 240 h 1204"/>
              <a:gd name="T48" fmla="*/ 656 w 1205"/>
              <a:gd name="T49" fmla="*/ 226 h 1204"/>
              <a:gd name="T50" fmla="*/ 686 w 1205"/>
              <a:gd name="T51" fmla="*/ 219 h 1204"/>
              <a:gd name="T52" fmla="*/ 793 w 1205"/>
              <a:gd name="T53" fmla="*/ 410 h 1204"/>
              <a:gd name="T54" fmla="*/ 739 w 1205"/>
              <a:gd name="T55" fmla="*/ 643 h 1204"/>
              <a:gd name="T56" fmla="*/ 712 w 1205"/>
              <a:gd name="T57" fmla="*/ 694 h 1204"/>
              <a:gd name="T58" fmla="*/ 701 w 1205"/>
              <a:gd name="T59" fmla="*/ 800 h 1204"/>
              <a:gd name="T60" fmla="*/ 819 w 1205"/>
              <a:gd name="T61" fmla="*/ 908 h 1204"/>
              <a:gd name="T62" fmla="*/ 962 w 1205"/>
              <a:gd name="T63" fmla="*/ 1013 h 1204"/>
              <a:gd name="T64" fmla="*/ 602 w 1205"/>
              <a:gd name="T65" fmla="*/ 1148 h 1204"/>
              <a:gd name="T66" fmla="*/ 602 w 1205"/>
              <a:gd name="T67" fmla="*/ 0 h 1204"/>
              <a:gd name="T68" fmla="*/ 0 w 1205"/>
              <a:gd name="T69" fmla="*/ 601 h 1204"/>
              <a:gd name="T70" fmla="*/ 602 w 1205"/>
              <a:gd name="T71" fmla="*/ 1203 h 1204"/>
              <a:gd name="T72" fmla="*/ 1204 w 1205"/>
              <a:gd name="T73" fmla="*/ 601 h 1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05" h="1204">
                <a:moveTo>
                  <a:pt x="1001" y="975"/>
                </a:moveTo>
                <a:lnTo>
                  <a:pt x="1001" y="975"/>
                </a:lnTo>
                <a:cubicBezTo>
                  <a:pt x="969" y="944"/>
                  <a:pt x="906" y="888"/>
                  <a:pt x="843" y="858"/>
                </a:cubicBezTo>
                <a:lnTo>
                  <a:pt x="843" y="858"/>
                </a:lnTo>
                <a:cubicBezTo>
                  <a:pt x="791" y="834"/>
                  <a:pt x="761" y="809"/>
                  <a:pt x="752" y="783"/>
                </a:cubicBezTo>
                <a:lnTo>
                  <a:pt x="752" y="783"/>
                </a:lnTo>
                <a:cubicBezTo>
                  <a:pt x="746" y="764"/>
                  <a:pt x="748" y="743"/>
                  <a:pt x="761" y="719"/>
                </a:cubicBezTo>
                <a:lnTo>
                  <a:pt x="761" y="719"/>
                </a:lnTo>
                <a:cubicBezTo>
                  <a:pt x="770" y="700"/>
                  <a:pt x="779" y="684"/>
                  <a:pt x="787" y="670"/>
                </a:cubicBezTo>
                <a:lnTo>
                  <a:pt x="787" y="670"/>
                </a:lnTo>
                <a:cubicBezTo>
                  <a:pt x="821" y="609"/>
                  <a:pt x="848" y="565"/>
                  <a:pt x="848" y="410"/>
                </a:cubicBezTo>
                <a:lnTo>
                  <a:pt x="848" y="410"/>
                </a:lnTo>
                <a:cubicBezTo>
                  <a:pt x="848" y="176"/>
                  <a:pt x="713" y="165"/>
                  <a:pt x="686" y="165"/>
                </a:cubicBezTo>
                <a:lnTo>
                  <a:pt x="686" y="165"/>
                </a:lnTo>
                <a:cubicBezTo>
                  <a:pt x="665" y="165"/>
                  <a:pt x="650" y="170"/>
                  <a:pt x="638" y="175"/>
                </a:cubicBezTo>
                <a:lnTo>
                  <a:pt x="638" y="175"/>
                </a:lnTo>
                <a:cubicBezTo>
                  <a:pt x="623" y="180"/>
                  <a:pt x="608" y="185"/>
                  <a:pt x="574" y="186"/>
                </a:cubicBezTo>
                <a:lnTo>
                  <a:pt x="574" y="186"/>
                </a:lnTo>
                <a:cubicBezTo>
                  <a:pt x="512" y="186"/>
                  <a:pt x="383" y="189"/>
                  <a:pt x="383" y="403"/>
                </a:cubicBezTo>
                <a:lnTo>
                  <a:pt x="383" y="403"/>
                </a:lnTo>
                <a:cubicBezTo>
                  <a:pt x="383" y="553"/>
                  <a:pt x="422" y="621"/>
                  <a:pt x="453" y="676"/>
                </a:cubicBezTo>
                <a:lnTo>
                  <a:pt x="453" y="676"/>
                </a:lnTo>
                <a:cubicBezTo>
                  <a:pt x="461" y="690"/>
                  <a:pt x="468" y="704"/>
                  <a:pt x="474" y="717"/>
                </a:cubicBezTo>
                <a:lnTo>
                  <a:pt x="474" y="717"/>
                </a:lnTo>
                <a:cubicBezTo>
                  <a:pt x="501" y="777"/>
                  <a:pt x="481" y="818"/>
                  <a:pt x="414" y="848"/>
                </a:cubicBezTo>
                <a:lnTo>
                  <a:pt x="414" y="848"/>
                </a:lnTo>
                <a:cubicBezTo>
                  <a:pt x="329" y="885"/>
                  <a:pt x="290" y="904"/>
                  <a:pt x="206" y="978"/>
                </a:cubicBezTo>
                <a:lnTo>
                  <a:pt x="206" y="978"/>
                </a:lnTo>
                <a:cubicBezTo>
                  <a:pt x="113" y="879"/>
                  <a:pt x="56" y="747"/>
                  <a:pt x="56" y="601"/>
                </a:cubicBezTo>
                <a:lnTo>
                  <a:pt x="56" y="601"/>
                </a:lnTo>
                <a:cubicBezTo>
                  <a:pt x="56" y="300"/>
                  <a:pt x="300" y="55"/>
                  <a:pt x="602" y="55"/>
                </a:cubicBezTo>
                <a:lnTo>
                  <a:pt x="602" y="55"/>
                </a:lnTo>
                <a:cubicBezTo>
                  <a:pt x="904" y="55"/>
                  <a:pt x="1149" y="300"/>
                  <a:pt x="1149" y="601"/>
                </a:cubicBezTo>
                <a:lnTo>
                  <a:pt x="1149" y="601"/>
                </a:lnTo>
                <a:cubicBezTo>
                  <a:pt x="1149" y="746"/>
                  <a:pt x="1093" y="877"/>
                  <a:pt x="1001" y="975"/>
                </a:cubicBezTo>
                <a:close/>
                <a:moveTo>
                  <a:pt x="602" y="1148"/>
                </a:moveTo>
                <a:lnTo>
                  <a:pt x="602" y="1148"/>
                </a:lnTo>
                <a:cubicBezTo>
                  <a:pt x="466" y="1148"/>
                  <a:pt x="342" y="1098"/>
                  <a:pt x="246" y="1016"/>
                </a:cubicBezTo>
                <a:lnTo>
                  <a:pt x="246" y="1016"/>
                </a:lnTo>
                <a:cubicBezTo>
                  <a:pt x="320" y="951"/>
                  <a:pt x="355" y="933"/>
                  <a:pt x="436" y="898"/>
                </a:cubicBezTo>
                <a:lnTo>
                  <a:pt x="436" y="898"/>
                </a:lnTo>
                <a:cubicBezTo>
                  <a:pt x="531" y="856"/>
                  <a:pt x="562" y="782"/>
                  <a:pt x="525" y="695"/>
                </a:cubicBezTo>
                <a:lnTo>
                  <a:pt x="525" y="695"/>
                </a:lnTo>
                <a:cubicBezTo>
                  <a:pt x="518" y="679"/>
                  <a:pt x="509" y="665"/>
                  <a:pt x="501" y="650"/>
                </a:cubicBezTo>
                <a:lnTo>
                  <a:pt x="501" y="650"/>
                </a:lnTo>
                <a:cubicBezTo>
                  <a:pt x="472" y="598"/>
                  <a:pt x="438" y="539"/>
                  <a:pt x="438" y="403"/>
                </a:cubicBezTo>
                <a:lnTo>
                  <a:pt x="438" y="403"/>
                </a:lnTo>
                <a:cubicBezTo>
                  <a:pt x="438" y="243"/>
                  <a:pt x="514" y="241"/>
                  <a:pt x="575" y="240"/>
                </a:cubicBezTo>
                <a:lnTo>
                  <a:pt x="575" y="240"/>
                </a:lnTo>
                <a:cubicBezTo>
                  <a:pt x="618" y="239"/>
                  <a:pt x="639" y="232"/>
                  <a:pt x="656" y="226"/>
                </a:cubicBezTo>
                <a:lnTo>
                  <a:pt x="656" y="226"/>
                </a:lnTo>
                <a:cubicBezTo>
                  <a:pt x="667" y="222"/>
                  <a:pt x="674" y="219"/>
                  <a:pt x="686" y="219"/>
                </a:cubicBezTo>
                <a:lnTo>
                  <a:pt x="686" y="219"/>
                </a:lnTo>
                <a:cubicBezTo>
                  <a:pt x="737" y="219"/>
                  <a:pt x="793" y="270"/>
                  <a:pt x="793" y="410"/>
                </a:cubicBezTo>
                <a:lnTo>
                  <a:pt x="793" y="410"/>
                </a:lnTo>
                <a:cubicBezTo>
                  <a:pt x="793" y="552"/>
                  <a:pt x="772" y="586"/>
                  <a:pt x="739" y="643"/>
                </a:cubicBezTo>
                <a:lnTo>
                  <a:pt x="739" y="643"/>
                </a:lnTo>
                <a:cubicBezTo>
                  <a:pt x="731" y="658"/>
                  <a:pt x="721" y="674"/>
                  <a:pt x="712" y="694"/>
                </a:cubicBezTo>
                <a:lnTo>
                  <a:pt x="712" y="694"/>
                </a:lnTo>
                <a:cubicBezTo>
                  <a:pt x="693" y="732"/>
                  <a:pt x="689" y="768"/>
                  <a:pt x="701" y="800"/>
                </a:cubicBezTo>
                <a:lnTo>
                  <a:pt x="701" y="800"/>
                </a:lnTo>
                <a:cubicBezTo>
                  <a:pt x="715" y="842"/>
                  <a:pt x="752" y="876"/>
                  <a:pt x="819" y="908"/>
                </a:cubicBezTo>
                <a:lnTo>
                  <a:pt x="819" y="908"/>
                </a:lnTo>
                <a:cubicBezTo>
                  <a:pt x="874" y="933"/>
                  <a:pt x="930" y="983"/>
                  <a:pt x="962" y="1013"/>
                </a:cubicBezTo>
                <a:lnTo>
                  <a:pt x="962" y="1013"/>
                </a:lnTo>
                <a:cubicBezTo>
                  <a:pt x="865" y="1097"/>
                  <a:pt x="740" y="1148"/>
                  <a:pt x="602" y="1148"/>
                </a:cubicBezTo>
                <a:close/>
                <a:moveTo>
                  <a:pt x="602" y="0"/>
                </a:moveTo>
                <a:lnTo>
                  <a:pt x="602" y="0"/>
                </a:lnTo>
                <a:cubicBezTo>
                  <a:pt x="270" y="0"/>
                  <a:pt x="0" y="270"/>
                  <a:pt x="0" y="601"/>
                </a:cubicBezTo>
                <a:lnTo>
                  <a:pt x="0" y="601"/>
                </a:lnTo>
                <a:cubicBezTo>
                  <a:pt x="0" y="933"/>
                  <a:pt x="270" y="1203"/>
                  <a:pt x="602" y="1203"/>
                </a:cubicBezTo>
                <a:lnTo>
                  <a:pt x="602" y="1203"/>
                </a:lnTo>
                <a:cubicBezTo>
                  <a:pt x="934" y="1203"/>
                  <a:pt x="1204" y="933"/>
                  <a:pt x="1204" y="601"/>
                </a:cubicBezTo>
                <a:lnTo>
                  <a:pt x="1204" y="601"/>
                </a:lnTo>
                <a:cubicBezTo>
                  <a:pt x="1204" y="270"/>
                  <a:pt x="934" y="0"/>
                  <a:pt x="60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2025">
              <a:solidFill>
                <a:srgbClr val="747993"/>
              </a:solidFill>
              <a:latin typeface="Calibri" panose="020F0502020204030204"/>
            </a:endParaRPr>
          </a:p>
        </p:txBody>
      </p:sp>
      <p:sp>
        <p:nvSpPr>
          <p:cNvPr id="20" name="Freeform 254">
            <a:extLst>
              <a:ext uri="{FF2B5EF4-FFF2-40B4-BE49-F238E27FC236}">
                <a16:creationId xmlns:a16="http://schemas.microsoft.com/office/drawing/2014/main" id="{6DD7B6CE-B218-2444-82A0-81144CEDD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425" y="6492435"/>
            <a:ext cx="5112529" cy="713811"/>
          </a:xfrm>
          <a:custGeom>
            <a:avLst/>
            <a:gdLst>
              <a:gd name="T0" fmla="*/ 13028 w 13234"/>
              <a:gd name="T1" fmla="*/ 687 h 1848"/>
              <a:gd name="T2" fmla="*/ 12943 w 13234"/>
              <a:gd name="T3" fmla="*/ 701 h 1848"/>
              <a:gd name="T4" fmla="*/ 12850 w 13234"/>
              <a:gd name="T5" fmla="*/ 736 h 1848"/>
              <a:gd name="T6" fmla="*/ 12811 w 13234"/>
              <a:gd name="T7" fmla="*/ 755 h 1848"/>
              <a:gd name="T8" fmla="*/ 12685 w 13234"/>
              <a:gd name="T9" fmla="*/ 677 h 1848"/>
              <a:gd name="T10" fmla="*/ 12019 w 13234"/>
              <a:gd name="T11" fmla="*/ 0 h 1848"/>
              <a:gd name="T12" fmla="*/ 11968 w 13234"/>
              <a:gd name="T13" fmla="*/ 29 h 1848"/>
              <a:gd name="T14" fmla="*/ 12033 w 13234"/>
              <a:gd name="T15" fmla="*/ 308 h 1848"/>
              <a:gd name="T16" fmla="*/ 11861 w 13234"/>
              <a:gd name="T17" fmla="*/ 534 h 1848"/>
              <a:gd name="T18" fmla="*/ 11745 w 13234"/>
              <a:gd name="T19" fmla="*/ 548 h 1848"/>
              <a:gd name="T20" fmla="*/ 11586 w 13234"/>
              <a:gd name="T21" fmla="*/ 501 h 1848"/>
              <a:gd name="T22" fmla="*/ 11573 w 13234"/>
              <a:gd name="T23" fmla="*/ 491 h 1848"/>
              <a:gd name="T24" fmla="*/ 11568 w 13234"/>
              <a:gd name="T25" fmla="*/ 487 h 1848"/>
              <a:gd name="T26" fmla="*/ 11487 w 13234"/>
              <a:gd name="T27" fmla="*/ 292 h 1848"/>
              <a:gd name="T28" fmla="*/ 11547 w 13234"/>
              <a:gd name="T29" fmla="*/ 27 h 1848"/>
              <a:gd name="T30" fmla="*/ 0 w 13234"/>
              <a:gd name="T31" fmla="*/ 665 h 1848"/>
              <a:gd name="T32" fmla="*/ 46 w 13234"/>
              <a:gd name="T33" fmla="*/ 746 h 1848"/>
              <a:gd name="T34" fmla="*/ 139 w 13234"/>
              <a:gd name="T35" fmla="*/ 750 h 1848"/>
              <a:gd name="T36" fmla="*/ 345 w 13234"/>
              <a:gd name="T37" fmla="*/ 687 h 1848"/>
              <a:gd name="T38" fmla="*/ 549 w 13234"/>
              <a:gd name="T39" fmla="*/ 924 h 1848"/>
              <a:gd name="T40" fmla="*/ 345 w 13234"/>
              <a:gd name="T41" fmla="*/ 1161 h 1848"/>
              <a:gd name="T42" fmla="*/ 45 w 13234"/>
              <a:gd name="T43" fmla="*/ 1106 h 1848"/>
              <a:gd name="T44" fmla="*/ 0 w 13234"/>
              <a:gd name="T45" fmla="*/ 1186 h 1848"/>
              <a:gd name="T46" fmla="*/ 677 w 13234"/>
              <a:gd name="T47" fmla="*/ 1840 h 1848"/>
              <a:gd name="T48" fmla="*/ 756 w 13234"/>
              <a:gd name="T49" fmla="*/ 1714 h 1848"/>
              <a:gd name="T50" fmla="*/ 737 w 13234"/>
              <a:gd name="T51" fmla="*/ 1674 h 1848"/>
              <a:gd name="T52" fmla="*/ 756 w 13234"/>
              <a:gd name="T53" fmla="*/ 1345 h 1848"/>
              <a:gd name="T54" fmla="*/ 1094 w 13234"/>
              <a:gd name="T55" fmla="*/ 1345 h 1848"/>
              <a:gd name="T56" fmla="*/ 1102 w 13234"/>
              <a:gd name="T57" fmla="*/ 1704 h 1848"/>
              <a:gd name="T58" fmla="*/ 1122 w 13234"/>
              <a:gd name="T59" fmla="*/ 1815 h 1848"/>
              <a:gd name="T60" fmla="*/ 1852 w 13234"/>
              <a:gd name="T61" fmla="*/ 1841 h 1848"/>
              <a:gd name="T62" fmla="*/ 10723 w 13234"/>
              <a:gd name="T63" fmla="*/ 1847 h 1848"/>
              <a:gd name="T64" fmla="*/ 11508 w 13234"/>
              <a:gd name="T65" fmla="*/ 1846 h 1848"/>
              <a:gd name="T66" fmla="*/ 11577 w 13234"/>
              <a:gd name="T67" fmla="*/ 1802 h 1848"/>
              <a:gd name="T68" fmla="*/ 11581 w 13234"/>
              <a:gd name="T69" fmla="*/ 1709 h 1848"/>
              <a:gd name="T70" fmla="*/ 11518 w 13234"/>
              <a:gd name="T71" fmla="*/ 1503 h 1848"/>
              <a:gd name="T72" fmla="*/ 11683 w 13234"/>
              <a:gd name="T73" fmla="*/ 1306 h 1848"/>
              <a:gd name="T74" fmla="*/ 11923 w 13234"/>
              <a:gd name="T75" fmla="*/ 1352 h 1848"/>
              <a:gd name="T76" fmla="*/ 11991 w 13234"/>
              <a:gd name="T77" fmla="*/ 1523 h 1848"/>
              <a:gd name="T78" fmla="*/ 11988 w 13234"/>
              <a:gd name="T79" fmla="*/ 1545 h 1848"/>
              <a:gd name="T80" fmla="*/ 11983 w 13234"/>
              <a:gd name="T81" fmla="*/ 1567 h 1848"/>
              <a:gd name="T82" fmla="*/ 11977 w 13234"/>
              <a:gd name="T83" fmla="*/ 1591 h 1848"/>
              <a:gd name="T84" fmla="*/ 11970 w 13234"/>
              <a:gd name="T85" fmla="*/ 1616 h 1848"/>
              <a:gd name="T86" fmla="*/ 11961 w 13234"/>
              <a:gd name="T87" fmla="*/ 1641 h 1848"/>
              <a:gd name="T88" fmla="*/ 11952 w 13234"/>
              <a:gd name="T89" fmla="*/ 1665 h 1848"/>
              <a:gd name="T90" fmla="*/ 11932 w 13234"/>
              <a:gd name="T91" fmla="*/ 1710 h 1848"/>
              <a:gd name="T92" fmla="*/ 11952 w 13234"/>
              <a:gd name="T93" fmla="*/ 1821 h 1848"/>
              <a:gd name="T94" fmla="*/ 12684 w 13234"/>
              <a:gd name="T95" fmla="*/ 1847 h 1848"/>
              <a:gd name="T96" fmla="*/ 12684 w 13234"/>
              <a:gd name="T97" fmla="*/ 1186 h 1848"/>
              <a:gd name="T98" fmla="*/ 12728 w 13234"/>
              <a:gd name="T99" fmla="*/ 1106 h 1848"/>
              <a:gd name="T100" fmla="*/ 12822 w 13234"/>
              <a:gd name="T101" fmla="*/ 1101 h 1848"/>
              <a:gd name="T102" fmla="*/ 13094 w 13234"/>
              <a:gd name="T103" fmla="*/ 1151 h 1848"/>
              <a:gd name="T104" fmla="*/ 13233 w 13234"/>
              <a:gd name="T105" fmla="*/ 924 h 1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3234" h="1848">
                <a:moveTo>
                  <a:pt x="13179" y="755"/>
                </a:moveTo>
                <a:lnTo>
                  <a:pt x="13179" y="755"/>
                </a:lnTo>
                <a:cubicBezTo>
                  <a:pt x="13143" y="711"/>
                  <a:pt x="13091" y="687"/>
                  <a:pt x="13028" y="687"/>
                </a:cubicBezTo>
                <a:lnTo>
                  <a:pt x="13028" y="687"/>
                </a:lnTo>
                <a:cubicBezTo>
                  <a:pt x="13006" y="687"/>
                  <a:pt x="12978" y="692"/>
                  <a:pt x="12948" y="700"/>
                </a:cubicBezTo>
                <a:lnTo>
                  <a:pt x="12948" y="700"/>
                </a:lnTo>
                <a:cubicBezTo>
                  <a:pt x="12947" y="701"/>
                  <a:pt x="12944" y="701"/>
                  <a:pt x="12943" y="701"/>
                </a:cubicBezTo>
                <a:lnTo>
                  <a:pt x="12943" y="701"/>
                </a:lnTo>
                <a:cubicBezTo>
                  <a:pt x="12937" y="703"/>
                  <a:pt x="12931" y="705"/>
                  <a:pt x="12925" y="708"/>
                </a:cubicBezTo>
                <a:lnTo>
                  <a:pt x="12925" y="708"/>
                </a:lnTo>
                <a:cubicBezTo>
                  <a:pt x="12901" y="715"/>
                  <a:pt x="12876" y="725"/>
                  <a:pt x="12850" y="736"/>
                </a:cubicBezTo>
                <a:lnTo>
                  <a:pt x="12850" y="736"/>
                </a:lnTo>
                <a:cubicBezTo>
                  <a:pt x="12841" y="740"/>
                  <a:pt x="12832" y="745"/>
                  <a:pt x="12822" y="750"/>
                </a:cubicBezTo>
                <a:lnTo>
                  <a:pt x="12822" y="750"/>
                </a:lnTo>
                <a:cubicBezTo>
                  <a:pt x="12818" y="752"/>
                  <a:pt x="12814" y="753"/>
                  <a:pt x="12811" y="755"/>
                </a:cubicBezTo>
                <a:lnTo>
                  <a:pt x="12811" y="755"/>
                </a:lnTo>
                <a:cubicBezTo>
                  <a:pt x="12784" y="764"/>
                  <a:pt x="12754" y="761"/>
                  <a:pt x="12730" y="746"/>
                </a:cubicBezTo>
                <a:lnTo>
                  <a:pt x="12730" y="746"/>
                </a:lnTo>
                <a:cubicBezTo>
                  <a:pt x="12705" y="731"/>
                  <a:pt x="12688" y="705"/>
                  <a:pt x="12685" y="677"/>
                </a:cubicBezTo>
                <a:lnTo>
                  <a:pt x="12685" y="677"/>
                </a:lnTo>
                <a:cubicBezTo>
                  <a:pt x="12684" y="673"/>
                  <a:pt x="12684" y="669"/>
                  <a:pt x="12684" y="665"/>
                </a:cubicBezTo>
                <a:lnTo>
                  <a:pt x="12684" y="0"/>
                </a:lnTo>
                <a:lnTo>
                  <a:pt x="12019" y="0"/>
                </a:lnTo>
                <a:lnTo>
                  <a:pt x="12019" y="0"/>
                </a:lnTo>
                <a:cubicBezTo>
                  <a:pt x="12013" y="0"/>
                  <a:pt x="12007" y="1"/>
                  <a:pt x="12000" y="3"/>
                </a:cubicBezTo>
                <a:lnTo>
                  <a:pt x="12000" y="3"/>
                </a:lnTo>
                <a:cubicBezTo>
                  <a:pt x="11988" y="7"/>
                  <a:pt x="11976" y="16"/>
                  <a:pt x="11968" y="29"/>
                </a:cubicBezTo>
                <a:lnTo>
                  <a:pt x="11968" y="29"/>
                </a:lnTo>
                <a:cubicBezTo>
                  <a:pt x="11958" y="46"/>
                  <a:pt x="11957" y="67"/>
                  <a:pt x="11966" y="85"/>
                </a:cubicBezTo>
                <a:lnTo>
                  <a:pt x="11966" y="85"/>
                </a:lnTo>
                <a:cubicBezTo>
                  <a:pt x="12008" y="168"/>
                  <a:pt x="12033" y="249"/>
                  <a:pt x="12033" y="308"/>
                </a:cubicBezTo>
                <a:lnTo>
                  <a:pt x="12033" y="308"/>
                </a:lnTo>
                <a:cubicBezTo>
                  <a:pt x="12033" y="317"/>
                  <a:pt x="12032" y="326"/>
                  <a:pt x="12031" y="335"/>
                </a:cubicBezTo>
                <a:lnTo>
                  <a:pt x="12031" y="335"/>
                </a:lnTo>
                <a:cubicBezTo>
                  <a:pt x="12022" y="433"/>
                  <a:pt x="11958" y="505"/>
                  <a:pt x="11861" y="534"/>
                </a:cubicBezTo>
                <a:lnTo>
                  <a:pt x="11861" y="534"/>
                </a:lnTo>
                <a:cubicBezTo>
                  <a:pt x="11830" y="544"/>
                  <a:pt x="11797" y="548"/>
                  <a:pt x="11760" y="548"/>
                </a:cubicBezTo>
                <a:lnTo>
                  <a:pt x="11760" y="548"/>
                </a:lnTo>
                <a:cubicBezTo>
                  <a:pt x="11755" y="548"/>
                  <a:pt x="11750" y="548"/>
                  <a:pt x="11745" y="548"/>
                </a:cubicBezTo>
                <a:lnTo>
                  <a:pt x="11745" y="548"/>
                </a:lnTo>
                <a:cubicBezTo>
                  <a:pt x="11684" y="546"/>
                  <a:pt x="11630" y="530"/>
                  <a:pt x="11588" y="502"/>
                </a:cubicBezTo>
                <a:lnTo>
                  <a:pt x="11588" y="502"/>
                </a:lnTo>
                <a:cubicBezTo>
                  <a:pt x="11587" y="502"/>
                  <a:pt x="11587" y="501"/>
                  <a:pt x="11586" y="501"/>
                </a:cubicBezTo>
                <a:lnTo>
                  <a:pt x="11586" y="501"/>
                </a:lnTo>
                <a:cubicBezTo>
                  <a:pt x="11584" y="499"/>
                  <a:pt x="11582" y="498"/>
                  <a:pt x="11579" y="496"/>
                </a:cubicBezTo>
                <a:lnTo>
                  <a:pt x="11579" y="496"/>
                </a:lnTo>
                <a:cubicBezTo>
                  <a:pt x="11577" y="494"/>
                  <a:pt x="11575" y="493"/>
                  <a:pt x="11573" y="491"/>
                </a:cubicBezTo>
                <a:lnTo>
                  <a:pt x="11573" y="491"/>
                </a:lnTo>
                <a:cubicBezTo>
                  <a:pt x="11572" y="490"/>
                  <a:pt x="11572" y="490"/>
                  <a:pt x="11571" y="490"/>
                </a:cubicBezTo>
                <a:lnTo>
                  <a:pt x="11571" y="490"/>
                </a:lnTo>
                <a:cubicBezTo>
                  <a:pt x="11570" y="489"/>
                  <a:pt x="11569" y="488"/>
                  <a:pt x="11568" y="487"/>
                </a:cubicBezTo>
                <a:lnTo>
                  <a:pt x="11568" y="487"/>
                </a:lnTo>
                <a:cubicBezTo>
                  <a:pt x="11515" y="445"/>
                  <a:pt x="11487" y="382"/>
                  <a:pt x="11487" y="308"/>
                </a:cubicBezTo>
                <a:lnTo>
                  <a:pt x="11487" y="308"/>
                </a:lnTo>
                <a:cubicBezTo>
                  <a:pt x="11487" y="303"/>
                  <a:pt x="11487" y="298"/>
                  <a:pt x="11487" y="292"/>
                </a:cubicBezTo>
                <a:lnTo>
                  <a:pt x="11487" y="292"/>
                </a:lnTo>
                <a:cubicBezTo>
                  <a:pt x="11491" y="234"/>
                  <a:pt x="11514" y="160"/>
                  <a:pt x="11550" y="85"/>
                </a:cubicBezTo>
                <a:lnTo>
                  <a:pt x="11550" y="85"/>
                </a:lnTo>
                <a:cubicBezTo>
                  <a:pt x="11559" y="67"/>
                  <a:pt x="11558" y="44"/>
                  <a:pt x="11547" y="27"/>
                </a:cubicBezTo>
                <a:lnTo>
                  <a:pt x="11547" y="27"/>
                </a:lnTo>
                <a:cubicBezTo>
                  <a:pt x="11536" y="10"/>
                  <a:pt x="11518" y="0"/>
                  <a:pt x="11498" y="0"/>
                </a:cubicBezTo>
                <a:lnTo>
                  <a:pt x="0" y="0"/>
                </a:lnTo>
                <a:lnTo>
                  <a:pt x="0" y="665"/>
                </a:lnTo>
                <a:lnTo>
                  <a:pt x="0" y="665"/>
                </a:lnTo>
                <a:cubicBezTo>
                  <a:pt x="0" y="669"/>
                  <a:pt x="1" y="673"/>
                  <a:pt x="2" y="677"/>
                </a:cubicBezTo>
                <a:lnTo>
                  <a:pt x="2" y="677"/>
                </a:lnTo>
                <a:cubicBezTo>
                  <a:pt x="5" y="705"/>
                  <a:pt x="21" y="731"/>
                  <a:pt x="46" y="746"/>
                </a:cubicBezTo>
                <a:lnTo>
                  <a:pt x="46" y="746"/>
                </a:lnTo>
                <a:cubicBezTo>
                  <a:pt x="72" y="761"/>
                  <a:pt x="101" y="764"/>
                  <a:pt x="127" y="755"/>
                </a:cubicBezTo>
                <a:lnTo>
                  <a:pt x="127" y="755"/>
                </a:lnTo>
                <a:cubicBezTo>
                  <a:pt x="131" y="753"/>
                  <a:pt x="135" y="752"/>
                  <a:pt x="139" y="750"/>
                </a:cubicBezTo>
                <a:lnTo>
                  <a:pt x="139" y="750"/>
                </a:lnTo>
                <a:cubicBezTo>
                  <a:pt x="148" y="745"/>
                  <a:pt x="158" y="740"/>
                  <a:pt x="168" y="736"/>
                </a:cubicBezTo>
                <a:lnTo>
                  <a:pt x="168" y="736"/>
                </a:lnTo>
                <a:cubicBezTo>
                  <a:pt x="235" y="705"/>
                  <a:pt x="300" y="687"/>
                  <a:pt x="345" y="687"/>
                </a:cubicBezTo>
                <a:lnTo>
                  <a:pt x="345" y="687"/>
                </a:lnTo>
                <a:cubicBezTo>
                  <a:pt x="408" y="687"/>
                  <a:pt x="460" y="711"/>
                  <a:pt x="497" y="755"/>
                </a:cubicBezTo>
                <a:lnTo>
                  <a:pt x="497" y="755"/>
                </a:lnTo>
                <a:cubicBezTo>
                  <a:pt x="531" y="797"/>
                  <a:pt x="549" y="857"/>
                  <a:pt x="549" y="924"/>
                </a:cubicBezTo>
                <a:lnTo>
                  <a:pt x="549" y="924"/>
                </a:lnTo>
                <a:cubicBezTo>
                  <a:pt x="549" y="991"/>
                  <a:pt x="531" y="1050"/>
                  <a:pt x="497" y="1093"/>
                </a:cubicBezTo>
                <a:lnTo>
                  <a:pt x="497" y="1093"/>
                </a:lnTo>
                <a:cubicBezTo>
                  <a:pt x="460" y="1137"/>
                  <a:pt x="408" y="1161"/>
                  <a:pt x="345" y="1161"/>
                </a:cubicBezTo>
                <a:lnTo>
                  <a:pt x="345" y="1161"/>
                </a:lnTo>
                <a:cubicBezTo>
                  <a:pt x="292" y="1161"/>
                  <a:pt x="215" y="1139"/>
                  <a:pt x="138" y="1101"/>
                </a:cubicBezTo>
                <a:lnTo>
                  <a:pt x="138" y="1101"/>
                </a:lnTo>
                <a:cubicBezTo>
                  <a:pt x="108" y="1087"/>
                  <a:pt x="73" y="1089"/>
                  <a:pt x="45" y="1106"/>
                </a:cubicBezTo>
                <a:lnTo>
                  <a:pt x="45" y="1106"/>
                </a:lnTo>
                <a:cubicBezTo>
                  <a:pt x="38" y="1111"/>
                  <a:pt x="32" y="1115"/>
                  <a:pt x="26" y="1122"/>
                </a:cubicBezTo>
                <a:lnTo>
                  <a:pt x="26" y="1122"/>
                </a:lnTo>
                <a:cubicBezTo>
                  <a:pt x="10" y="1139"/>
                  <a:pt x="0" y="1162"/>
                  <a:pt x="0" y="1186"/>
                </a:cubicBezTo>
                <a:lnTo>
                  <a:pt x="0" y="1186"/>
                </a:lnTo>
                <a:lnTo>
                  <a:pt x="0" y="1841"/>
                </a:lnTo>
                <a:lnTo>
                  <a:pt x="665" y="1841"/>
                </a:lnTo>
                <a:lnTo>
                  <a:pt x="665" y="1841"/>
                </a:lnTo>
                <a:cubicBezTo>
                  <a:pt x="670" y="1841"/>
                  <a:pt x="674" y="1841"/>
                  <a:pt x="677" y="1840"/>
                </a:cubicBezTo>
                <a:lnTo>
                  <a:pt x="677" y="1840"/>
                </a:lnTo>
                <a:cubicBezTo>
                  <a:pt x="706" y="1836"/>
                  <a:pt x="732" y="1820"/>
                  <a:pt x="747" y="1795"/>
                </a:cubicBezTo>
                <a:lnTo>
                  <a:pt x="747" y="1795"/>
                </a:lnTo>
                <a:cubicBezTo>
                  <a:pt x="762" y="1770"/>
                  <a:pt x="765" y="1741"/>
                  <a:pt x="756" y="1714"/>
                </a:cubicBezTo>
                <a:lnTo>
                  <a:pt x="756" y="1714"/>
                </a:lnTo>
                <a:cubicBezTo>
                  <a:pt x="755" y="1710"/>
                  <a:pt x="753" y="1707"/>
                  <a:pt x="751" y="1703"/>
                </a:cubicBezTo>
                <a:lnTo>
                  <a:pt x="751" y="1703"/>
                </a:lnTo>
                <a:cubicBezTo>
                  <a:pt x="746" y="1693"/>
                  <a:pt x="741" y="1683"/>
                  <a:pt x="737" y="1674"/>
                </a:cubicBezTo>
                <a:lnTo>
                  <a:pt x="737" y="1674"/>
                </a:lnTo>
                <a:cubicBezTo>
                  <a:pt x="706" y="1607"/>
                  <a:pt x="688" y="1542"/>
                  <a:pt x="688" y="1496"/>
                </a:cubicBezTo>
                <a:lnTo>
                  <a:pt x="688" y="1496"/>
                </a:lnTo>
                <a:cubicBezTo>
                  <a:pt x="688" y="1433"/>
                  <a:pt x="712" y="1381"/>
                  <a:pt x="756" y="1345"/>
                </a:cubicBezTo>
                <a:lnTo>
                  <a:pt x="756" y="1345"/>
                </a:lnTo>
                <a:cubicBezTo>
                  <a:pt x="798" y="1311"/>
                  <a:pt x="858" y="1292"/>
                  <a:pt x="925" y="1292"/>
                </a:cubicBezTo>
                <a:lnTo>
                  <a:pt x="925" y="1292"/>
                </a:lnTo>
                <a:cubicBezTo>
                  <a:pt x="992" y="1292"/>
                  <a:pt x="1051" y="1311"/>
                  <a:pt x="1094" y="1345"/>
                </a:cubicBezTo>
                <a:lnTo>
                  <a:pt x="1094" y="1345"/>
                </a:lnTo>
                <a:cubicBezTo>
                  <a:pt x="1138" y="1381"/>
                  <a:pt x="1161" y="1433"/>
                  <a:pt x="1161" y="1496"/>
                </a:cubicBezTo>
                <a:lnTo>
                  <a:pt x="1161" y="1496"/>
                </a:lnTo>
                <a:cubicBezTo>
                  <a:pt x="1161" y="1550"/>
                  <a:pt x="1139" y="1627"/>
                  <a:pt x="1102" y="1704"/>
                </a:cubicBezTo>
                <a:lnTo>
                  <a:pt x="1102" y="1704"/>
                </a:lnTo>
                <a:cubicBezTo>
                  <a:pt x="1087" y="1734"/>
                  <a:pt x="1089" y="1768"/>
                  <a:pt x="1107" y="1797"/>
                </a:cubicBezTo>
                <a:lnTo>
                  <a:pt x="1107" y="1797"/>
                </a:lnTo>
                <a:cubicBezTo>
                  <a:pt x="1111" y="1803"/>
                  <a:pt x="1116" y="1809"/>
                  <a:pt x="1122" y="1815"/>
                </a:cubicBezTo>
                <a:lnTo>
                  <a:pt x="1122" y="1815"/>
                </a:lnTo>
                <a:cubicBezTo>
                  <a:pt x="1139" y="1831"/>
                  <a:pt x="1163" y="1841"/>
                  <a:pt x="1187" y="1841"/>
                </a:cubicBezTo>
                <a:lnTo>
                  <a:pt x="1187" y="1841"/>
                </a:lnTo>
                <a:lnTo>
                  <a:pt x="1852" y="1841"/>
                </a:lnTo>
                <a:lnTo>
                  <a:pt x="1852" y="1843"/>
                </a:lnTo>
                <a:lnTo>
                  <a:pt x="1848" y="1843"/>
                </a:lnTo>
                <a:lnTo>
                  <a:pt x="1848" y="1847"/>
                </a:lnTo>
                <a:lnTo>
                  <a:pt x="10723" y="1847"/>
                </a:lnTo>
                <a:lnTo>
                  <a:pt x="11495" y="1847"/>
                </a:lnTo>
                <a:lnTo>
                  <a:pt x="11495" y="1847"/>
                </a:lnTo>
                <a:cubicBezTo>
                  <a:pt x="11500" y="1847"/>
                  <a:pt x="11504" y="1847"/>
                  <a:pt x="11508" y="1846"/>
                </a:cubicBezTo>
                <a:lnTo>
                  <a:pt x="11508" y="1846"/>
                </a:lnTo>
                <a:cubicBezTo>
                  <a:pt x="11511" y="1846"/>
                  <a:pt x="11515" y="1845"/>
                  <a:pt x="11518" y="1844"/>
                </a:cubicBezTo>
                <a:lnTo>
                  <a:pt x="11518" y="1844"/>
                </a:lnTo>
                <a:cubicBezTo>
                  <a:pt x="11542" y="1838"/>
                  <a:pt x="11564" y="1824"/>
                  <a:pt x="11577" y="1802"/>
                </a:cubicBezTo>
                <a:lnTo>
                  <a:pt x="11577" y="1802"/>
                </a:lnTo>
                <a:cubicBezTo>
                  <a:pt x="11593" y="1777"/>
                  <a:pt x="11595" y="1747"/>
                  <a:pt x="11586" y="1720"/>
                </a:cubicBezTo>
                <a:lnTo>
                  <a:pt x="11586" y="1720"/>
                </a:lnTo>
                <a:cubicBezTo>
                  <a:pt x="11584" y="1716"/>
                  <a:pt x="11583" y="1713"/>
                  <a:pt x="11581" y="1709"/>
                </a:cubicBezTo>
                <a:lnTo>
                  <a:pt x="11581" y="1709"/>
                </a:lnTo>
                <a:cubicBezTo>
                  <a:pt x="11576" y="1699"/>
                  <a:pt x="11572" y="1690"/>
                  <a:pt x="11567" y="1680"/>
                </a:cubicBezTo>
                <a:lnTo>
                  <a:pt x="11567" y="1680"/>
                </a:lnTo>
                <a:cubicBezTo>
                  <a:pt x="11536" y="1613"/>
                  <a:pt x="11518" y="1548"/>
                  <a:pt x="11518" y="1503"/>
                </a:cubicBezTo>
                <a:lnTo>
                  <a:pt x="11518" y="1503"/>
                </a:lnTo>
                <a:cubicBezTo>
                  <a:pt x="11518" y="1439"/>
                  <a:pt x="11542" y="1388"/>
                  <a:pt x="11586" y="1352"/>
                </a:cubicBezTo>
                <a:lnTo>
                  <a:pt x="11586" y="1352"/>
                </a:lnTo>
                <a:cubicBezTo>
                  <a:pt x="11612" y="1330"/>
                  <a:pt x="11646" y="1315"/>
                  <a:pt x="11683" y="1306"/>
                </a:cubicBezTo>
                <a:lnTo>
                  <a:pt x="11683" y="1306"/>
                </a:lnTo>
                <a:cubicBezTo>
                  <a:pt x="11706" y="1301"/>
                  <a:pt x="11730" y="1298"/>
                  <a:pt x="11755" y="1298"/>
                </a:cubicBezTo>
                <a:lnTo>
                  <a:pt x="11755" y="1298"/>
                </a:lnTo>
                <a:cubicBezTo>
                  <a:pt x="11822" y="1298"/>
                  <a:pt x="11882" y="1317"/>
                  <a:pt x="11923" y="1352"/>
                </a:cubicBezTo>
                <a:lnTo>
                  <a:pt x="11923" y="1352"/>
                </a:lnTo>
                <a:cubicBezTo>
                  <a:pt x="11968" y="1388"/>
                  <a:pt x="11991" y="1439"/>
                  <a:pt x="11991" y="1503"/>
                </a:cubicBezTo>
                <a:lnTo>
                  <a:pt x="11991" y="1503"/>
                </a:lnTo>
                <a:cubicBezTo>
                  <a:pt x="11991" y="1509"/>
                  <a:pt x="11991" y="1515"/>
                  <a:pt x="11991" y="1523"/>
                </a:cubicBezTo>
                <a:lnTo>
                  <a:pt x="11991" y="1523"/>
                </a:lnTo>
                <a:cubicBezTo>
                  <a:pt x="11990" y="1525"/>
                  <a:pt x="11990" y="1527"/>
                  <a:pt x="11989" y="1529"/>
                </a:cubicBezTo>
                <a:lnTo>
                  <a:pt x="11989" y="1529"/>
                </a:lnTo>
                <a:cubicBezTo>
                  <a:pt x="11989" y="1534"/>
                  <a:pt x="11988" y="1539"/>
                  <a:pt x="11988" y="1545"/>
                </a:cubicBezTo>
                <a:lnTo>
                  <a:pt x="11988" y="1545"/>
                </a:lnTo>
                <a:cubicBezTo>
                  <a:pt x="11987" y="1548"/>
                  <a:pt x="11986" y="1551"/>
                  <a:pt x="11986" y="1554"/>
                </a:cubicBezTo>
                <a:lnTo>
                  <a:pt x="11986" y="1554"/>
                </a:lnTo>
                <a:cubicBezTo>
                  <a:pt x="11985" y="1559"/>
                  <a:pt x="11984" y="1563"/>
                  <a:pt x="11983" y="1567"/>
                </a:cubicBezTo>
                <a:lnTo>
                  <a:pt x="11983" y="1567"/>
                </a:lnTo>
                <a:cubicBezTo>
                  <a:pt x="11982" y="1572"/>
                  <a:pt x="11981" y="1576"/>
                  <a:pt x="11980" y="1580"/>
                </a:cubicBezTo>
                <a:lnTo>
                  <a:pt x="11980" y="1580"/>
                </a:lnTo>
                <a:cubicBezTo>
                  <a:pt x="11979" y="1584"/>
                  <a:pt x="11978" y="1588"/>
                  <a:pt x="11977" y="1591"/>
                </a:cubicBezTo>
                <a:lnTo>
                  <a:pt x="11977" y="1591"/>
                </a:lnTo>
                <a:cubicBezTo>
                  <a:pt x="11976" y="1596"/>
                  <a:pt x="11975" y="1601"/>
                  <a:pt x="11973" y="1606"/>
                </a:cubicBezTo>
                <a:lnTo>
                  <a:pt x="11973" y="1606"/>
                </a:lnTo>
                <a:cubicBezTo>
                  <a:pt x="11972" y="1609"/>
                  <a:pt x="11971" y="1613"/>
                  <a:pt x="11970" y="1616"/>
                </a:cubicBezTo>
                <a:lnTo>
                  <a:pt x="11970" y="1616"/>
                </a:lnTo>
                <a:cubicBezTo>
                  <a:pt x="11968" y="1621"/>
                  <a:pt x="11966" y="1627"/>
                  <a:pt x="11964" y="1633"/>
                </a:cubicBezTo>
                <a:lnTo>
                  <a:pt x="11964" y="1633"/>
                </a:lnTo>
                <a:cubicBezTo>
                  <a:pt x="11963" y="1635"/>
                  <a:pt x="11962" y="1638"/>
                  <a:pt x="11961" y="1641"/>
                </a:cubicBezTo>
                <a:lnTo>
                  <a:pt x="11961" y="1641"/>
                </a:lnTo>
                <a:cubicBezTo>
                  <a:pt x="11959" y="1647"/>
                  <a:pt x="11957" y="1653"/>
                  <a:pt x="11954" y="1659"/>
                </a:cubicBezTo>
                <a:lnTo>
                  <a:pt x="11954" y="1659"/>
                </a:lnTo>
                <a:cubicBezTo>
                  <a:pt x="11953" y="1662"/>
                  <a:pt x="11953" y="1663"/>
                  <a:pt x="11952" y="1665"/>
                </a:cubicBezTo>
                <a:lnTo>
                  <a:pt x="11952" y="1665"/>
                </a:lnTo>
                <a:cubicBezTo>
                  <a:pt x="11949" y="1672"/>
                  <a:pt x="11946" y="1679"/>
                  <a:pt x="11943" y="1686"/>
                </a:cubicBezTo>
                <a:lnTo>
                  <a:pt x="11943" y="1686"/>
                </a:lnTo>
                <a:cubicBezTo>
                  <a:pt x="11939" y="1694"/>
                  <a:pt x="11936" y="1702"/>
                  <a:pt x="11932" y="1710"/>
                </a:cubicBezTo>
                <a:lnTo>
                  <a:pt x="11932" y="1710"/>
                </a:lnTo>
                <a:cubicBezTo>
                  <a:pt x="11917" y="1740"/>
                  <a:pt x="11919" y="1775"/>
                  <a:pt x="11937" y="1803"/>
                </a:cubicBezTo>
                <a:lnTo>
                  <a:pt x="11937" y="1803"/>
                </a:lnTo>
                <a:cubicBezTo>
                  <a:pt x="11941" y="1809"/>
                  <a:pt x="11947" y="1816"/>
                  <a:pt x="11952" y="1821"/>
                </a:cubicBezTo>
                <a:lnTo>
                  <a:pt x="11952" y="1821"/>
                </a:lnTo>
                <a:cubicBezTo>
                  <a:pt x="11969" y="1837"/>
                  <a:pt x="11992" y="1847"/>
                  <a:pt x="12017" y="1847"/>
                </a:cubicBezTo>
                <a:lnTo>
                  <a:pt x="12017" y="1847"/>
                </a:lnTo>
                <a:lnTo>
                  <a:pt x="12673" y="1847"/>
                </a:lnTo>
                <a:lnTo>
                  <a:pt x="12684" y="1847"/>
                </a:lnTo>
                <a:lnTo>
                  <a:pt x="12684" y="1356"/>
                </a:lnTo>
                <a:lnTo>
                  <a:pt x="12684" y="1356"/>
                </a:lnTo>
                <a:lnTo>
                  <a:pt x="12684" y="1186"/>
                </a:lnTo>
                <a:lnTo>
                  <a:pt x="12684" y="1186"/>
                </a:lnTo>
                <a:lnTo>
                  <a:pt x="12684" y="1186"/>
                </a:lnTo>
                <a:cubicBezTo>
                  <a:pt x="12684" y="1162"/>
                  <a:pt x="12693" y="1139"/>
                  <a:pt x="12710" y="1122"/>
                </a:cubicBezTo>
                <a:lnTo>
                  <a:pt x="12710" y="1122"/>
                </a:lnTo>
                <a:cubicBezTo>
                  <a:pt x="12715" y="1115"/>
                  <a:pt x="12721" y="1111"/>
                  <a:pt x="12728" y="1106"/>
                </a:cubicBezTo>
                <a:lnTo>
                  <a:pt x="12728" y="1106"/>
                </a:lnTo>
                <a:cubicBezTo>
                  <a:pt x="12736" y="1101"/>
                  <a:pt x="12743" y="1098"/>
                  <a:pt x="12751" y="1096"/>
                </a:cubicBezTo>
                <a:lnTo>
                  <a:pt x="12751" y="1096"/>
                </a:lnTo>
                <a:cubicBezTo>
                  <a:pt x="12773" y="1089"/>
                  <a:pt x="12799" y="1090"/>
                  <a:pt x="12822" y="1101"/>
                </a:cubicBezTo>
                <a:lnTo>
                  <a:pt x="12822" y="1101"/>
                </a:lnTo>
                <a:cubicBezTo>
                  <a:pt x="12897" y="1139"/>
                  <a:pt x="12975" y="1161"/>
                  <a:pt x="13028" y="1161"/>
                </a:cubicBezTo>
                <a:lnTo>
                  <a:pt x="13028" y="1161"/>
                </a:lnTo>
                <a:cubicBezTo>
                  <a:pt x="13052" y="1161"/>
                  <a:pt x="13074" y="1157"/>
                  <a:pt x="13094" y="1151"/>
                </a:cubicBezTo>
                <a:lnTo>
                  <a:pt x="13094" y="1151"/>
                </a:lnTo>
                <a:cubicBezTo>
                  <a:pt x="13128" y="1140"/>
                  <a:pt x="13157" y="1120"/>
                  <a:pt x="13179" y="1093"/>
                </a:cubicBezTo>
                <a:lnTo>
                  <a:pt x="13179" y="1093"/>
                </a:lnTo>
                <a:cubicBezTo>
                  <a:pt x="13214" y="1050"/>
                  <a:pt x="13233" y="991"/>
                  <a:pt x="13233" y="924"/>
                </a:cubicBezTo>
                <a:lnTo>
                  <a:pt x="13233" y="924"/>
                </a:lnTo>
                <a:cubicBezTo>
                  <a:pt x="13233" y="857"/>
                  <a:pt x="13214" y="797"/>
                  <a:pt x="13179" y="7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2025">
              <a:solidFill>
                <a:srgbClr val="747993"/>
              </a:solidFill>
              <a:latin typeface="Calibri" panose="020F0502020204030204"/>
            </a:endParaRPr>
          </a:p>
        </p:txBody>
      </p:sp>
      <p:sp>
        <p:nvSpPr>
          <p:cNvPr id="21" name="Freeform 255">
            <a:extLst>
              <a:ext uri="{FF2B5EF4-FFF2-40B4-BE49-F238E27FC236}">
                <a16:creationId xmlns:a16="http://schemas.microsoft.com/office/drawing/2014/main" id="{470130D9-35D2-4B43-9FCC-064B4A822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462" y="6616798"/>
            <a:ext cx="465086" cy="465085"/>
          </a:xfrm>
          <a:custGeom>
            <a:avLst/>
            <a:gdLst>
              <a:gd name="T0" fmla="*/ 246 w 1204"/>
              <a:gd name="T1" fmla="*/ 492 h 1204"/>
              <a:gd name="T2" fmla="*/ 957 w 1204"/>
              <a:gd name="T3" fmla="*/ 492 h 1204"/>
              <a:gd name="T4" fmla="*/ 957 w 1204"/>
              <a:gd name="T5" fmla="*/ 492 h 1204"/>
              <a:gd name="T6" fmla="*/ 984 w 1204"/>
              <a:gd name="T7" fmla="*/ 465 h 1204"/>
              <a:gd name="T8" fmla="*/ 984 w 1204"/>
              <a:gd name="T9" fmla="*/ 465 h 1204"/>
              <a:gd name="T10" fmla="*/ 957 w 1204"/>
              <a:gd name="T11" fmla="*/ 437 h 1204"/>
              <a:gd name="T12" fmla="*/ 246 w 1204"/>
              <a:gd name="T13" fmla="*/ 437 h 1204"/>
              <a:gd name="T14" fmla="*/ 246 w 1204"/>
              <a:gd name="T15" fmla="*/ 437 h 1204"/>
              <a:gd name="T16" fmla="*/ 218 w 1204"/>
              <a:gd name="T17" fmla="*/ 465 h 1204"/>
              <a:gd name="T18" fmla="*/ 218 w 1204"/>
              <a:gd name="T19" fmla="*/ 465 h 1204"/>
              <a:gd name="T20" fmla="*/ 246 w 1204"/>
              <a:gd name="T21" fmla="*/ 492 h 1204"/>
              <a:gd name="T22" fmla="*/ 1148 w 1204"/>
              <a:gd name="T23" fmla="*/ 1149 h 1204"/>
              <a:gd name="T24" fmla="*/ 328 w 1204"/>
              <a:gd name="T25" fmla="*/ 1149 h 1204"/>
              <a:gd name="T26" fmla="*/ 328 w 1204"/>
              <a:gd name="T27" fmla="*/ 902 h 1204"/>
              <a:gd name="T28" fmla="*/ 328 w 1204"/>
              <a:gd name="T29" fmla="*/ 902 h 1204"/>
              <a:gd name="T30" fmla="*/ 300 w 1204"/>
              <a:gd name="T31" fmla="*/ 875 h 1204"/>
              <a:gd name="T32" fmla="*/ 54 w 1204"/>
              <a:gd name="T33" fmla="*/ 875 h 1204"/>
              <a:gd name="T34" fmla="*/ 54 w 1204"/>
              <a:gd name="T35" fmla="*/ 54 h 1204"/>
              <a:gd name="T36" fmla="*/ 1148 w 1204"/>
              <a:gd name="T37" fmla="*/ 54 h 1204"/>
              <a:gd name="T38" fmla="*/ 1148 w 1204"/>
              <a:gd name="T39" fmla="*/ 1149 h 1204"/>
              <a:gd name="T40" fmla="*/ 273 w 1204"/>
              <a:gd name="T41" fmla="*/ 1121 h 1204"/>
              <a:gd name="T42" fmla="*/ 82 w 1204"/>
              <a:gd name="T43" fmla="*/ 930 h 1204"/>
              <a:gd name="T44" fmla="*/ 273 w 1204"/>
              <a:gd name="T45" fmla="*/ 930 h 1204"/>
              <a:gd name="T46" fmla="*/ 273 w 1204"/>
              <a:gd name="T47" fmla="*/ 1121 h 1204"/>
              <a:gd name="T48" fmla="*/ 1148 w 1204"/>
              <a:gd name="T49" fmla="*/ 0 h 1204"/>
              <a:gd name="T50" fmla="*/ 54 w 1204"/>
              <a:gd name="T51" fmla="*/ 0 h 1204"/>
              <a:gd name="T52" fmla="*/ 54 w 1204"/>
              <a:gd name="T53" fmla="*/ 0 h 1204"/>
              <a:gd name="T54" fmla="*/ 0 w 1204"/>
              <a:gd name="T55" fmla="*/ 54 h 1204"/>
              <a:gd name="T56" fmla="*/ 0 w 1204"/>
              <a:gd name="T57" fmla="*/ 930 h 1204"/>
              <a:gd name="T58" fmla="*/ 218 w 1204"/>
              <a:gd name="T59" fmla="*/ 1149 h 1204"/>
              <a:gd name="T60" fmla="*/ 273 w 1204"/>
              <a:gd name="T61" fmla="*/ 1203 h 1204"/>
              <a:gd name="T62" fmla="*/ 1148 w 1204"/>
              <a:gd name="T63" fmla="*/ 1203 h 1204"/>
              <a:gd name="T64" fmla="*/ 1148 w 1204"/>
              <a:gd name="T65" fmla="*/ 1203 h 1204"/>
              <a:gd name="T66" fmla="*/ 1203 w 1204"/>
              <a:gd name="T67" fmla="*/ 1149 h 1204"/>
              <a:gd name="T68" fmla="*/ 1203 w 1204"/>
              <a:gd name="T69" fmla="*/ 54 h 1204"/>
              <a:gd name="T70" fmla="*/ 1203 w 1204"/>
              <a:gd name="T71" fmla="*/ 54 h 1204"/>
              <a:gd name="T72" fmla="*/ 1148 w 1204"/>
              <a:gd name="T73" fmla="*/ 0 h 1204"/>
              <a:gd name="T74" fmla="*/ 246 w 1204"/>
              <a:gd name="T75" fmla="*/ 656 h 1204"/>
              <a:gd name="T76" fmla="*/ 792 w 1204"/>
              <a:gd name="T77" fmla="*/ 656 h 1204"/>
              <a:gd name="T78" fmla="*/ 792 w 1204"/>
              <a:gd name="T79" fmla="*/ 656 h 1204"/>
              <a:gd name="T80" fmla="*/ 820 w 1204"/>
              <a:gd name="T81" fmla="*/ 629 h 1204"/>
              <a:gd name="T82" fmla="*/ 820 w 1204"/>
              <a:gd name="T83" fmla="*/ 629 h 1204"/>
              <a:gd name="T84" fmla="*/ 792 w 1204"/>
              <a:gd name="T85" fmla="*/ 601 h 1204"/>
              <a:gd name="T86" fmla="*/ 246 w 1204"/>
              <a:gd name="T87" fmla="*/ 601 h 1204"/>
              <a:gd name="T88" fmla="*/ 246 w 1204"/>
              <a:gd name="T89" fmla="*/ 601 h 1204"/>
              <a:gd name="T90" fmla="*/ 218 w 1204"/>
              <a:gd name="T91" fmla="*/ 629 h 1204"/>
              <a:gd name="T92" fmla="*/ 218 w 1204"/>
              <a:gd name="T93" fmla="*/ 629 h 1204"/>
              <a:gd name="T94" fmla="*/ 246 w 1204"/>
              <a:gd name="T95" fmla="*/ 656 h 1204"/>
              <a:gd name="T96" fmla="*/ 246 w 1204"/>
              <a:gd name="T97" fmla="*/ 328 h 1204"/>
              <a:gd name="T98" fmla="*/ 574 w 1204"/>
              <a:gd name="T99" fmla="*/ 328 h 1204"/>
              <a:gd name="T100" fmla="*/ 574 w 1204"/>
              <a:gd name="T101" fmla="*/ 328 h 1204"/>
              <a:gd name="T102" fmla="*/ 601 w 1204"/>
              <a:gd name="T103" fmla="*/ 301 h 1204"/>
              <a:gd name="T104" fmla="*/ 601 w 1204"/>
              <a:gd name="T105" fmla="*/ 301 h 1204"/>
              <a:gd name="T106" fmla="*/ 574 w 1204"/>
              <a:gd name="T107" fmla="*/ 273 h 1204"/>
              <a:gd name="T108" fmla="*/ 246 w 1204"/>
              <a:gd name="T109" fmla="*/ 273 h 1204"/>
              <a:gd name="T110" fmla="*/ 246 w 1204"/>
              <a:gd name="T111" fmla="*/ 273 h 1204"/>
              <a:gd name="T112" fmla="*/ 218 w 1204"/>
              <a:gd name="T113" fmla="*/ 301 h 1204"/>
              <a:gd name="T114" fmla="*/ 218 w 1204"/>
              <a:gd name="T115" fmla="*/ 301 h 1204"/>
              <a:gd name="T116" fmla="*/ 246 w 1204"/>
              <a:gd name="T117" fmla="*/ 328 h 1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204" h="1204">
                <a:moveTo>
                  <a:pt x="246" y="492"/>
                </a:moveTo>
                <a:lnTo>
                  <a:pt x="957" y="492"/>
                </a:lnTo>
                <a:lnTo>
                  <a:pt x="957" y="492"/>
                </a:lnTo>
                <a:cubicBezTo>
                  <a:pt x="972" y="492"/>
                  <a:pt x="984" y="480"/>
                  <a:pt x="984" y="465"/>
                </a:cubicBezTo>
                <a:lnTo>
                  <a:pt x="984" y="465"/>
                </a:lnTo>
                <a:cubicBezTo>
                  <a:pt x="984" y="449"/>
                  <a:pt x="972" y="437"/>
                  <a:pt x="957" y="437"/>
                </a:cubicBezTo>
                <a:lnTo>
                  <a:pt x="246" y="437"/>
                </a:lnTo>
                <a:lnTo>
                  <a:pt x="246" y="437"/>
                </a:lnTo>
                <a:cubicBezTo>
                  <a:pt x="230" y="437"/>
                  <a:pt x="218" y="449"/>
                  <a:pt x="218" y="465"/>
                </a:cubicBezTo>
                <a:lnTo>
                  <a:pt x="218" y="465"/>
                </a:lnTo>
                <a:cubicBezTo>
                  <a:pt x="218" y="480"/>
                  <a:pt x="230" y="492"/>
                  <a:pt x="246" y="492"/>
                </a:cubicBezTo>
                <a:close/>
                <a:moveTo>
                  <a:pt x="1148" y="1149"/>
                </a:moveTo>
                <a:lnTo>
                  <a:pt x="328" y="1149"/>
                </a:lnTo>
                <a:lnTo>
                  <a:pt x="328" y="902"/>
                </a:lnTo>
                <a:lnTo>
                  <a:pt x="328" y="902"/>
                </a:lnTo>
                <a:cubicBezTo>
                  <a:pt x="328" y="887"/>
                  <a:pt x="315" y="875"/>
                  <a:pt x="300" y="875"/>
                </a:cubicBezTo>
                <a:lnTo>
                  <a:pt x="54" y="875"/>
                </a:lnTo>
                <a:lnTo>
                  <a:pt x="54" y="54"/>
                </a:lnTo>
                <a:lnTo>
                  <a:pt x="1148" y="54"/>
                </a:lnTo>
                <a:lnTo>
                  <a:pt x="1148" y="1149"/>
                </a:lnTo>
                <a:close/>
                <a:moveTo>
                  <a:pt x="273" y="1121"/>
                </a:moveTo>
                <a:lnTo>
                  <a:pt x="82" y="930"/>
                </a:lnTo>
                <a:lnTo>
                  <a:pt x="273" y="930"/>
                </a:lnTo>
                <a:lnTo>
                  <a:pt x="273" y="1121"/>
                </a:lnTo>
                <a:close/>
                <a:moveTo>
                  <a:pt x="1148" y="0"/>
                </a:moveTo>
                <a:lnTo>
                  <a:pt x="54" y="0"/>
                </a:lnTo>
                <a:lnTo>
                  <a:pt x="54" y="0"/>
                </a:lnTo>
                <a:cubicBezTo>
                  <a:pt x="24" y="0"/>
                  <a:pt x="0" y="24"/>
                  <a:pt x="0" y="54"/>
                </a:cubicBezTo>
                <a:lnTo>
                  <a:pt x="0" y="930"/>
                </a:lnTo>
                <a:lnTo>
                  <a:pt x="218" y="1149"/>
                </a:lnTo>
                <a:lnTo>
                  <a:pt x="273" y="1203"/>
                </a:lnTo>
                <a:lnTo>
                  <a:pt x="1148" y="1203"/>
                </a:lnTo>
                <a:lnTo>
                  <a:pt x="1148" y="1203"/>
                </a:lnTo>
                <a:cubicBezTo>
                  <a:pt x="1178" y="1203"/>
                  <a:pt x="1203" y="1179"/>
                  <a:pt x="1203" y="1149"/>
                </a:cubicBezTo>
                <a:lnTo>
                  <a:pt x="1203" y="54"/>
                </a:lnTo>
                <a:lnTo>
                  <a:pt x="1203" y="54"/>
                </a:lnTo>
                <a:cubicBezTo>
                  <a:pt x="1203" y="24"/>
                  <a:pt x="1178" y="0"/>
                  <a:pt x="1148" y="0"/>
                </a:cubicBezTo>
                <a:close/>
                <a:moveTo>
                  <a:pt x="246" y="656"/>
                </a:moveTo>
                <a:lnTo>
                  <a:pt x="792" y="656"/>
                </a:lnTo>
                <a:lnTo>
                  <a:pt x="792" y="656"/>
                </a:lnTo>
                <a:cubicBezTo>
                  <a:pt x="808" y="656"/>
                  <a:pt x="820" y="644"/>
                  <a:pt x="820" y="629"/>
                </a:cubicBezTo>
                <a:lnTo>
                  <a:pt x="820" y="629"/>
                </a:lnTo>
                <a:cubicBezTo>
                  <a:pt x="820" y="613"/>
                  <a:pt x="808" y="601"/>
                  <a:pt x="792" y="601"/>
                </a:cubicBezTo>
                <a:lnTo>
                  <a:pt x="246" y="601"/>
                </a:lnTo>
                <a:lnTo>
                  <a:pt x="246" y="601"/>
                </a:lnTo>
                <a:cubicBezTo>
                  <a:pt x="230" y="601"/>
                  <a:pt x="218" y="613"/>
                  <a:pt x="218" y="629"/>
                </a:cubicBezTo>
                <a:lnTo>
                  <a:pt x="218" y="629"/>
                </a:lnTo>
                <a:cubicBezTo>
                  <a:pt x="218" y="644"/>
                  <a:pt x="230" y="656"/>
                  <a:pt x="246" y="656"/>
                </a:cubicBezTo>
                <a:close/>
                <a:moveTo>
                  <a:pt x="246" y="328"/>
                </a:moveTo>
                <a:lnTo>
                  <a:pt x="574" y="328"/>
                </a:lnTo>
                <a:lnTo>
                  <a:pt x="574" y="328"/>
                </a:lnTo>
                <a:cubicBezTo>
                  <a:pt x="589" y="328"/>
                  <a:pt x="601" y="316"/>
                  <a:pt x="601" y="301"/>
                </a:cubicBezTo>
                <a:lnTo>
                  <a:pt x="601" y="301"/>
                </a:lnTo>
                <a:cubicBezTo>
                  <a:pt x="601" y="286"/>
                  <a:pt x="589" y="273"/>
                  <a:pt x="574" y="273"/>
                </a:cubicBezTo>
                <a:lnTo>
                  <a:pt x="246" y="273"/>
                </a:lnTo>
                <a:lnTo>
                  <a:pt x="246" y="273"/>
                </a:lnTo>
                <a:cubicBezTo>
                  <a:pt x="230" y="273"/>
                  <a:pt x="218" y="286"/>
                  <a:pt x="218" y="301"/>
                </a:cubicBezTo>
                <a:lnTo>
                  <a:pt x="218" y="301"/>
                </a:lnTo>
                <a:cubicBezTo>
                  <a:pt x="218" y="316"/>
                  <a:pt x="230" y="328"/>
                  <a:pt x="246" y="32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2025">
              <a:solidFill>
                <a:srgbClr val="747993"/>
              </a:solidFill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ACAE33-4987-654F-AC47-45292B90FD7F}"/>
              </a:ext>
            </a:extLst>
          </p:cNvPr>
          <p:cNvSpPr txBox="1"/>
          <p:nvPr/>
        </p:nvSpPr>
        <p:spPr>
          <a:xfrm>
            <a:off x="4826386" y="5006142"/>
            <a:ext cx="711991" cy="25904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 defTabSz="566997">
              <a:lnSpc>
                <a:spcPts val="1340"/>
              </a:lnSpc>
            </a:pPr>
            <a:r>
              <a:rPr lang="en-US" sz="1116" b="1" spc="-9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Improve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D85757-D386-C242-B68A-A2AD8335DA68}"/>
              </a:ext>
            </a:extLst>
          </p:cNvPr>
          <p:cNvSpPr txBox="1"/>
          <p:nvPr/>
        </p:nvSpPr>
        <p:spPr>
          <a:xfrm>
            <a:off x="2003149" y="5778865"/>
            <a:ext cx="673967" cy="25904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defTabSz="566997">
              <a:lnSpc>
                <a:spcPts val="1340"/>
              </a:lnSpc>
            </a:pPr>
            <a:r>
              <a:rPr lang="en-US" sz="1116" b="1" spc="-9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Identify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0B0113-F087-5743-9FCC-8719F8B18E0B}"/>
              </a:ext>
            </a:extLst>
          </p:cNvPr>
          <p:cNvSpPr txBox="1"/>
          <p:nvPr/>
        </p:nvSpPr>
        <p:spPr>
          <a:xfrm>
            <a:off x="4539707" y="6512485"/>
            <a:ext cx="998671" cy="25904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 defTabSz="566997">
              <a:lnSpc>
                <a:spcPts val="1340"/>
              </a:lnSpc>
            </a:pPr>
            <a:r>
              <a:rPr lang="en-US" sz="1116" b="1" spc="-9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Management</a:t>
            </a:r>
          </a:p>
        </p:txBody>
      </p:sp>
      <p:sp>
        <p:nvSpPr>
          <p:cNvPr id="2" name="Freeform 2">
            <a:extLst>
              <a:ext uri="{FF2B5EF4-FFF2-40B4-BE49-F238E27FC236}">
                <a16:creationId xmlns:a16="http://schemas.microsoft.com/office/drawing/2014/main" id="{CF56A527-79DF-F415-E719-63327040A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425" y="7252271"/>
            <a:ext cx="5112529" cy="713811"/>
          </a:xfrm>
          <a:custGeom>
            <a:avLst/>
            <a:gdLst>
              <a:gd name="T0" fmla="*/ 13207 w 13234"/>
              <a:gd name="T1" fmla="*/ 1122 h 1849"/>
              <a:gd name="T2" fmla="*/ 13188 w 13234"/>
              <a:gd name="T3" fmla="*/ 1107 h 1849"/>
              <a:gd name="T4" fmla="*/ 12888 w 13234"/>
              <a:gd name="T5" fmla="*/ 1161 h 1849"/>
              <a:gd name="T6" fmla="*/ 12737 w 13234"/>
              <a:gd name="T7" fmla="*/ 1093 h 1849"/>
              <a:gd name="T8" fmla="*/ 12737 w 13234"/>
              <a:gd name="T9" fmla="*/ 756 h 1849"/>
              <a:gd name="T10" fmla="*/ 12888 w 13234"/>
              <a:gd name="T11" fmla="*/ 688 h 1849"/>
              <a:gd name="T12" fmla="*/ 13094 w 13234"/>
              <a:gd name="T13" fmla="*/ 751 h 1849"/>
              <a:gd name="T14" fmla="*/ 13106 w 13234"/>
              <a:gd name="T15" fmla="*/ 756 h 1849"/>
              <a:gd name="T16" fmla="*/ 13231 w 13234"/>
              <a:gd name="T17" fmla="*/ 678 h 1849"/>
              <a:gd name="T18" fmla="*/ 13233 w 13234"/>
              <a:gd name="T19" fmla="*/ 0 h 1849"/>
              <a:gd name="T20" fmla="*/ 1686 w 13234"/>
              <a:gd name="T21" fmla="*/ 28 h 1849"/>
              <a:gd name="T22" fmla="*/ 1684 w 13234"/>
              <a:gd name="T23" fmla="*/ 86 h 1849"/>
              <a:gd name="T24" fmla="*/ 1746 w 13234"/>
              <a:gd name="T25" fmla="*/ 309 h 1849"/>
              <a:gd name="T26" fmla="*/ 1665 w 13234"/>
              <a:gd name="T27" fmla="*/ 488 h 1849"/>
              <a:gd name="T28" fmla="*/ 1660 w 13234"/>
              <a:gd name="T29" fmla="*/ 492 h 1849"/>
              <a:gd name="T30" fmla="*/ 1654 w 13234"/>
              <a:gd name="T31" fmla="*/ 497 h 1849"/>
              <a:gd name="T32" fmla="*/ 1646 w 13234"/>
              <a:gd name="T33" fmla="*/ 503 h 1849"/>
              <a:gd name="T34" fmla="*/ 1488 w 13234"/>
              <a:gd name="T35" fmla="*/ 549 h 1849"/>
              <a:gd name="T36" fmla="*/ 1202 w 13234"/>
              <a:gd name="T37" fmla="*/ 336 h 1849"/>
              <a:gd name="T38" fmla="*/ 1200 w 13234"/>
              <a:gd name="T39" fmla="*/ 309 h 1849"/>
              <a:gd name="T40" fmla="*/ 1265 w 13234"/>
              <a:gd name="T41" fmla="*/ 29 h 1849"/>
              <a:gd name="T42" fmla="*/ 549 w 13234"/>
              <a:gd name="T43" fmla="*/ 0 h 1849"/>
              <a:gd name="T44" fmla="*/ 549 w 13234"/>
              <a:gd name="T45" fmla="*/ 678 h 1849"/>
              <a:gd name="T46" fmla="*/ 503 w 13234"/>
              <a:gd name="T47" fmla="*/ 747 h 1849"/>
              <a:gd name="T48" fmla="*/ 412 w 13234"/>
              <a:gd name="T49" fmla="*/ 751 h 1849"/>
              <a:gd name="T50" fmla="*/ 383 w 13234"/>
              <a:gd name="T51" fmla="*/ 737 h 1849"/>
              <a:gd name="T52" fmla="*/ 54 w 13234"/>
              <a:gd name="T53" fmla="*/ 756 h 1849"/>
              <a:gd name="T54" fmla="*/ 0 w 13234"/>
              <a:gd name="T55" fmla="*/ 924 h 1849"/>
              <a:gd name="T56" fmla="*/ 205 w 13234"/>
              <a:gd name="T57" fmla="*/ 1161 h 1849"/>
              <a:gd name="T58" fmla="*/ 412 w 13234"/>
              <a:gd name="T59" fmla="*/ 1102 h 1849"/>
              <a:gd name="T60" fmla="*/ 523 w 13234"/>
              <a:gd name="T61" fmla="*/ 1122 h 1849"/>
              <a:gd name="T62" fmla="*/ 549 w 13234"/>
              <a:gd name="T63" fmla="*/ 1187 h 1849"/>
              <a:gd name="T64" fmla="*/ 1216 w 13234"/>
              <a:gd name="T65" fmla="*/ 1848 h 1849"/>
              <a:gd name="T66" fmla="*/ 1281 w 13234"/>
              <a:gd name="T67" fmla="*/ 1822 h 1849"/>
              <a:gd name="T68" fmla="*/ 1296 w 13234"/>
              <a:gd name="T69" fmla="*/ 1803 h 1849"/>
              <a:gd name="T70" fmla="*/ 1242 w 13234"/>
              <a:gd name="T71" fmla="*/ 1503 h 1849"/>
              <a:gd name="T72" fmla="*/ 1310 w 13234"/>
              <a:gd name="T73" fmla="*/ 1352 h 1849"/>
              <a:gd name="T74" fmla="*/ 1647 w 13234"/>
              <a:gd name="T75" fmla="*/ 1352 h 1849"/>
              <a:gd name="T76" fmla="*/ 1715 w 13234"/>
              <a:gd name="T77" fmla="*/ 1503 h 1849"/>
              <a:gd name="T78" fmla="*/ 1652 w 13234"/>
              <a:gd name="T79" fmla="*/ 1710 h 1849"/>
              <a:gd name="T80" fmla="*/ 1647 w 13234"/>
              <a:gd name="T81" fmla="*/ 1722 h 1849"/>
              <a:gd name="T82" fmla="*/ 1725 w 13234"/>
              <a:gd name="T83" fmla="*/ 1848 h 1849"/>
              <a:gd name="T84" fmla="*/ 13233 w 13234"/>
              <a:gd name="T85" fmla="*/ 1848 h 1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3234" h="1849">
                <a:moveTo>
                  <a:pt x="13233" y="1187"/>
                </a:moveTo>
                <a:lnTo>
                  <a:pt x="13233" y="1187"/>
                </a:lnTo>
                <a:cubicBezTo>
                  <a:pt x="13233" y="1163"/>
                  <a:pt x="13223" y="1139"/>
                  <a:pt x="13207" y="1122"/>
                </a:cubicBezTo>
                <a:lnTo>
                  <a:pt x="13207" y="1122"/>
                </a:lnTo>
                <a:cubicBezTo>
                  <a:pt x="13201" y="1116"/>
                  <a:pt x="13195" y="1111"/>
                  <a:pt x="13188" y="1107"/>
                </a:cubicBezTo>
                <a:lnTo>
                  <a:pt x="13188" y="1107"/>
                </a:lnTo>
                <a:cubicBezTo>
                  <a:pt x="13160" y="1089"/>
                  <a:pt x="13125" y="1087"/>
                  <a:pt x="13095" y="1102"/>
                </a:cubicBezTo>
                <a:lnTo>
                  <a:pt x="13095" y="1102"/>
                </a:lnTo>
                <a:cubicBezTo>
                  <a:pt x="13019" y="1139"/>
                  <a:pt x="12942" y="1161"/>
                  <a:pt x="12888" y="1161"/>
                </a:cubicBezTo>
                <a:lnTo>
                  <a:pt x="12888" y="1161"/>
                </a:lnTo>
                <a:cubicBezTo>
                  <a:pt x="12825" y="1161"/>
                  <a:pt x="12773" y="1138"/>
                  <a:pt x="12737" y="1093"/>
                </a:cubicBezTo>
                <a:lnTo>
                  <a:pt x="12737" y="1093"/>
                </a:lnTo>
                <a:cubicBezTo>
                  <a:pt x="12702" y="1052"/>
                  <a:pt x="12684" y="992"/>
                  <a:pt x="12684" y="924"/>
                </a:cubicBezTo>
                <a:lnTo>
                  <a:pt x="12684" y="924"/>
                </a:lnTo>
                <a:cubicBezTo>
                  <a:pt x="12684" y="858"/>
                  <a:pt x="12702" y="798"/>
                  <a:pt x="12737" y="756"/>
                </a:cubicBezTo>
                <a:lnTo>
                  <a:pt x="12737" y="756"/>
                </a:lnTo>
                <a:cubicBezTo>
                  <a:pt x="12773" y="712"/>
                  <a:pt x="12825" y="688"/>
                  <a:pt x="12888" y="688"/>
                </a:cubicBezTo>
                <a:lnTo>
                  <a:pt x="12888" y="688"/>
                </a:lnTo>
                <a:cubicBezTo>
                  <a:pt x="12934" y="688"/>
                  <a:pt x="12999" y="706"/>
                  <a:pt x="13066" y="737"/>
                </a:cubicBezTo>
                <a:lnTo>
                  <a:pt x="13066" y="737"/>
                </a:lnTo>
                <a:cubicBezTo>
                  <a:pt x="13075" y="741"/>
                  <a:pt x="13085" y="746"/>
                  <a:pt x="13094" y="751"/>
                </a:cubicBezTo>
                <a:lnTo>
                  <a:pt x="13094" y="751"/>
                </a:lnTo>
                <a:cubicBezTo>
                  <a:pt x="13098" y="753"/>
                  <a:pt x="13102" y="755"/>
                  <a:pt x="13106" y="756"/>
                </a:cubicBezTo>
                <a:lnTo>
                  <a:pt x="13106" y="756"/>
                </a:lnTo>
                <a:cubicBezTo>
                  <a:pt x="13132" y="765"/>
                  <a:pt x="13162" y="763"/>
                  <a:pt x="13187" y="747"/>
                </a:cubicBezTo>
                <a:lnTo>
                  <a:pt x="13187" y="747"/>
                </a:lnTo>
                <a:cubicBezTo>
                  <a:pt x="13212" y="732"/>
                  <a:pt x="13228" y="706"/>
                  <a:pt x="13231" y="678"/>
                </a:cubicBezTo>
                <a:lnTo>
                  <a:pt x="13231" y="678"/>
                </a:lnTo>
                <a:cubicBezTo>
                  <a:pt x="13232" y="674"/>
                  <a:pt x="13233" y="670"/>
                  <a:pt x="13233" y="665"/>
                </a:cubicBezTo>
                <a:lnTo>
                  <a:pt x="13233" y="0"/>
                </a:lnTo>
                <a:lnTo>
                  <a:pt x="1736" y="0"/>
                </a:lnTo>
                <a:lnTo>
                  <a:pt x="1736" y="0"/>
                </a:lnTo>
                <a:cubicBezTo>
                  <a:pt x="1715" y="0"/>
                  <a:pt x="1697" y="11"/>
                  <a:pt x="1686" y="28"/>
                </a:cubicBezTo>
                <a:lnTo>
                  <a:pt x="1686" y="28"/>
                </a:lnTo>
                <a:cubicBezTo>
                  <a:pt x="1675" y="46"/>
                  <a:pt x="1674" y="67"/>
                  <a:pt x="1684" y="86"/>
                </a:cubicBezTo>
                <a:lnTo>
                  <a:pt x="1684" y="86"/>
                </a:lnTo>
                <a:cubicBezTo>
                  <a:pt x="1720" y="161"/>
                  <a:pt x="1742" y="235"/>
                  <a:pt x="1746" y="293"/>
                </a:cubicBezTo>
                <a:lnTo>
                  <a:pt x="1746" y="293"/>
                </a:lnTo>
                <a:cubicBezTo>
                  <a:pt x="1746" y="298"/>
                  <a:pt x="1746" y="304"/>
                  <a:pt x="1746" y="309"/>
                </a:cubicBezTo>
                <a:lnTo>
                  <a:pt x="1746" y="309"/>
                </a:lnTo>
                <a:cubicBezTo>
                  <a:pt x="1747" y="383"/>
                  <a:pt x="1719" y="445"/>
                  <a:pt x="1665" y="488"/>
                </a:cubicBezTo>
                <a:lnTo>
                  <a:pt x="1665" y="488"/>
                </a:lnTo>
                <a:cubicBezTo>
                  <a:pt x="1664" y="489"/>
                  <a:pt x="1663" y="490"/>
                  <a:pt x="1662" y="491"/>
                </a:cubicBezTo>
                <a:lnTo>
                  <a:pt x="1662" y="491"/>
                </a:lnTo>
                <a:cubicBezTo>
                  <a:pt x="1662" y="491"/>
                  <a:pt x="1661" y="492"/>
                  <a:pt x="1660" y="492"/>
                </a:cubicBezTo>
                <a:lnTo>
                  <a:pt x="1660" y="492"/>
                </a:lnTo>
                <a:cubicBezTo>
                  <a:pt x="1658" y="493"/>
                  <a:pt x="1656" y="495"/>
                  <a:pt x="1654" y="497"/>
                </a:cubicBezTo>
                <a:lnTo>
                  <a:pt x="1654" y="497"/>
                </a:lnTo>
                <a:cubicBezTo>
                  <a:pt x="1652" y="498"/>
                  <a:pt x="1649" y="500"/>
                  <a:pt x="1647" y="501"/>
                </a:cubicBezTo>
                <a:lnTo>
                  <a:pt x="1647" y="501"/>
                </a:lnTo>
                <a:cubicBezTo>
                  <a:pt x="1646" y="502"/>
                  <a:pt x="1646" y="502"/>
                  <a:pt x="1646" y="503"/>
                </a:cubicBezTo>
                <a:lnTo>
                  <a:pt x="1646" y="503"/>
                </a:lnTo>
                <a:cubicBezTo>
                  <a:pt x="1604" y="530"/>
                  <a:pt x="1550" y="547"/>
                  <a:pt x="1488" y="549"/>
                </a:cubicBezTo>
                <a:lnTo>
                  <a:pt x="1488" y="549"/>
                </a:lnTo>
                <a:cubicBezTo>
                  <a:pt x="1483" y="549"/>
                  <a:pt x="1478" y="549"/>
                  <a:pt x="1473" y="549"/>
                </a:cubicBezTo>
                <a:lnTo>
                  <a:pt x="1473" y="549"/>
                </a:lnTo>
                <a:cubicBezTo>
                  <a:pt x="1320" y="549"/>
                  <a:pt x="1215" y="465"/>
                  <a:pt x="1202" y="336"/>
                </a:cubicBezTo>
                <a:lnTo>
                  <a:pt x="1202" y="336"/>
                </a:lnTo>
                <a:cubicBezTo>
                  <a:pt x="1201" y="327"/>
                  <a:pt x="1200" y="318"/>
                  <a:pt x="1200" y="309"/>
                </a:cubicBezTo>
                <a:lnTo>
                  <a:pt x="1200" y="309"/>
                </a:lnTo>
                <a:cubicBezTo>
                  <a:pt x="1200" y="251"/>
                  <a:pt x="1225" y="169"/>
                  <a:pt x="1267" y="85"/>
                </a:cubicBezTo>
                <a:lnTo>
                  <a:pt x="1267" y="85"/>
                </a:lnTo>
                <a:cubicBezTo>
                  <a:pt x="1276" y="68"/>
                  <a:pt x="1275" y="46"/>
                  <a:pt x="1265" y="29"/>
                </a:cubicBezTo>
                <a:lnTo>
                  <a:pt x="1265" y="29"/>
                </a:lnTo>
                <a:cubicBezTo>
                  <a:pt x="1254" y="11"/>
                  <a:pt x="1235" y="0"/>
                  <a:pt x="1214" y="0"/>
                </a:cubicBezTo>
                <a:lnTo>
                  <a:pt x="549" y="0"/>
                </a:lnTo>
                <a:lnTo>
                  <a:pt x="549" y="665"/>
                </a:lnTo>
                <a:lnTo>
                  <a:pt x="549" y="665"/>
                </a:lnTo>
                <a:cubicBezTo>
                  <a:pt x="549" y="670"/>
                  <a:pt x="549" y="674"/>
                  <a:pt x="549" y="678"/>
                </a:cubicBezTo>
                <a:lnTo>
                  <a:pt x="549" y="678"/>
                </a:lnTo>
                <a:cubicBezTo>
                  <a:pt x="545" y="706"/>
                  <a:pt x="528" y="732"/>
                  <a:pt x="503" y="747"/>
                </a:cubicBezTo>
                <a:lnTo>
                  <a:pt x="503" y="747"/>
                </a:lnTo>
                <a:cubicBezTo>
                  <a:pt x="479" y="763"/>
                  <a:pt x="450" y="765"/>
                  <a:pt x="423" y="756"/>
                </a:cubicBezTo>
                <a:lnTo>
                  <a:pt x="423" y="756"/>
                </a:lnTo>
                <a:cubicBezTo>
                  <a:pt x="419" y="755"/>
                  <a:pt x="415" y="753"/>
                  <a:pt x="412" y="751"/>
                </a:cubicBezTo>
                <a:lnTo>
                  <a:pt x="412" y="751"/>
                </a:lnTo>
                <a:cubicBezTo>
                  <a:pt x="402" y="746"/>
                  <a:pt x="392" y="741"/>
                  <a:pt x="383" y="737"/>
                </a:cubicBezTo>
                <a:lnTo>
                  <a:pt x="383" y="737"/>
                </a:lnTo>
                <a:cubicBezTo>
                  <a:pt x="315" y="706"/>
                  <a:pt x="250" y="688"/>
                  <a:pt x="205" y="688"/>
                </a:cubicBezTo>
                <a:lnTo>
                  <a:pt x="205" y="688"/>
                </a:lnTo>
                <a:cubicBezTo>
                  <a:pt x="142" y="688"/>
                  <a:pt x="90" y="712"/>
                  <a:pt x="54" y="756"/>
                </a:cubicBezTo>
                <a:lnTo>
                  <a:pt x="54" y="756"/>
                </a:lnTo>
                <a:cubicBezTo>
                  <a:pt x="20" y="798"/>
                  <a:pt x="0" y="858"/>
                  <a:pt x="0" y="924"/>
                </a:cubicBezTo>
                <a:lnTo>
                  <a:pt x="0" y="924"/>
                </a:lnTo>
                <a:cubicBezTo>
                  <a:pt x="0" y="992"/>
                  <a:pt x="20" y="1052"/>
                  <a:pt x="54" y="1093"/>
                </a:cubicBezTo>
                <a:lnTo>
                  <a:pt x="54" y="1093"/>
                </a:lnTo>
                <a:cubicBezTo>
                  <a:pt x="90" y="1138"/>
                  <a:pt x="142" y="1161"/>
                  <a:pt x="205" y="1161"/>
                </a:cubicBezTo>
                <a:lnTo>
                  <a:pt x="205" y="1161"/>
                </a:lnTo>
                <a:cubicBezTo>
                  <a:pt x="258" y="1161"/>
                  <a:pt x="336" y="1139"/>
                  <a:pt x="412" y="1102"/>
                </a:cubicBezTo>
                <a:lnTo>
                  <a:pt x="412" y="1102"/>
                </a:lnTo>
                <a:cubicBezTo>
                  <a:pt x="442" y="1087"/>
                  <a:pt x="477" y="1089"/>
                  <a:pt x="505" y="1107"/>
                </a:cubicBezTo>
                <a:lnTo>
                  <a:pt x="505" y="1107"/>
                </a:lnTo>
                <a:cubicBezTo>
                  <a:pt x="512" y="1111"/>
                  <a:pt x="518" y="1116"/>
                  <a:pt x="523" y="1122"/>
                </a:cubicBezTo>
                <a:lnTo>
                  <a:pt x="523" y="1122"/>
                </a:lnTo>
                <a:cubicBezTo>
                  <a:pt x="540" y="1139"/>
                  <a:pt x="549" y="1163"/>
                  <a:pt x="549" y="1187"/>
                </a:cubicBezTo>
                <a:lnTo>
                  <a:pt x="549" y="1187"/>
                </a:lnTo>
                <a:lnTo>
                  <a:pt x="549" y="1848"/>
                </a:lnTo>
                <a:lnTo>
                  <a:pt x="560" y="1848"/>
                </a:lnTo>
                <a:lnTo>
                  <a:pt x="1216" y="1848"/>
                </a:lnTo>
                <a:lnTo>
                  <a:pt x="1216" y="1848"/>
                </a:lnTo>
                <a:lnTo>
                  <a:pt x="1216" y="1848"/>
                </a:lnTo>
                <a:cubicBezTo>
                  <a:pt x="1241" y="1848"/>
                  <a:pt x="1264" y="1839"/>
                  <a:pt x="1281" y="1822"/>
                </a:cubicBezTo>
                <a:lnTo>
                  <a:pt x="1281" y="1822"/>
                </a:lnTo>
                <a:cubicBezTo>
                  <a:pt x="1287" y="1817"/>
                  <a:pt x="1292" y="1811"/>
                  <a:pt x="1296" y="1803"/>
                </a:cubicBezTo>
                <a:lnTo>
                  <a:pt x="1296" y="1803"/>
                </a:lnTo>
                <a:cubicBezTo>
                  <a:pt x="1314" y="1775"/>
                  <a:pt x="1316" y="1740"/>
                  <a:pt x="1301" y="1710"/>
                </a:cubicBezTo>
                <a:lnTo>
                  <a:pt x="1301" y="1710"/>
                </a:lnTo>
                <a:cubicBezTo>
                  <a:pt x="1264" y="1634"/>
                  <a:pt x="1242" y="1557"/>
                  <a:pt x="1242" y="1503"/>
                </a:cubicBezTo>
                <a:lnTo>
                  <a:pt x="1242" y="1503"/>
                </a:lnTo>
                <a:cubicBezTo>
                  <a:pt x="1242" y="1441"/>
                  <a:pt x="1265" y="1388"/>
                  <a:pt x="1310" y="1352"/>
                </a:cubicBezTo>
                <a:lnTo>
                  <a:pt x="1310" y="1352"/>
                </a:lnTo>
                <a:cubicBezTo>
                  <a:pt x="1352" y="1319"/>
                  <a:pt x="1411" y="1299"/>
                  <a:pt x="1479" y="1299"/>
                </a:cubicBezTo>
                <a:lnTo>
                  <a:pt x="1479" y="1299"/>
                </a:lnTo>
                <a:cubicBezTo>
                  <a:pt x="1545" y="1299"/>
                  <a:pt x="1605" y="1319"/>
                  <a:pt x="1647" y="1352"/>
                </a:cubicBezTo>
                <a:lnTo>
                  <a:pt x="1647" y="1352"/>
                </a:lnTo>
                <a:cubicBezTo>
                  <a:pt x="1692" y="1388"/>
                  <a:pt x="1715" y="1441"/>
                  <a:pt x="1715" y="1503"/>
                </a:cubicBezTo>
                <a:lnTo>
                  <a:pt x="1715" y="1503"/>
                </a:lnTo>
                <a:cubicBezTo>
                  <a:pt x="1715" y="1549"/>
                  <a:pt x="1697" y="1614"/>
                  <a:pt x="1667" y="1681"/>
                </a:cubicBezTo>
                <a:lnTo>
                  <a:pt x="1667" y="1681"/>
                </a:lnTo>
                <a:cubicBezTo>
                  <a:pt x="1662" y="1691"/>
                  <a:pt x="1657" y="1701"/>
                  <a:pt x="1652" y="1710"/>
                </a:cubicBezTo>
                <a:lnTo>
                  <a:pt x="1652" y="1710"/>
                </a:lnTo>
                <a:cubicBezTo>
                  <a:pt x="1651" y="1714"/>
                  <a:pt x="1649" y="1718"/>
                  <a:pt x="1647" y="1722"/>
                </a:cubicBezTo>
                <a:lnTo>
                  <a:pt x="1647" y="1722"/>
                </a:lnTo>
                <a:cubicBezTo>
                  <a:pt x="1638" y="1748"/>
                  <a:pt x="1641" y="1778"/>
                  <a:pt x="1656" y="1802"/>
                </a:cubicBezTo>
                <a:lnTo>
                  <a:pt x="1656" y="1802"/>
                </a:lnTo>
                <a:cubicBezTo>
                  <a:pt x="1671" y="1827"/>
                  <a:pt x="1697" y="1844"/>
                  <a:pt x="1725" y="1848"/>
                </a:cubicBezTo>
                <a:lnTo>
                  <a:pt x="1725" y="1848"/>
                </a:lnTo>
                <a:cubicBezTo>
                  <a:pt x="1730" y="1848"/>
                  <a:pt x="1734" y="1848"/>
                  <a:pt x="1738" y="1848"/>
                </a:cubicBezTo>
                <a:lnTo>
                  <a:pt x="13233" y="1848"/>
                </a:lnTo>
                <a:lnTo>
                  <a:pt x="13233" y="1187"/>
                </a:lnTo>
              </a:path>
            </a:pathLst>
          </a:custGeom>
          <a:solidFill>
            <a:srgbClr val="1C82BF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2025">
              <a:solidFill>
                <a:srgbClr val="747993"/>
              </a:solidFill>
              <a:latin typeface="Calibri" panose="020F0502020204030204"/>
            </a:endParaRPr>
          </a:p>
        </p:txBody>
      </p:sp>
      <p:sp>
        <p:nvSpPr>
          <p:cNvPr id="3" name="Freeform 254">
            <a:extLst>
              <a:ext uri="{FF2B5EF4-FFF2-40B4-BE49-F238E27FC236}">
                <a16:creationId xmlns:a16="http://schemas.microsoft.com/office/drawing/2014/main" id="{4AE4632E-52BD-C5EE-8676-9ED943293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4425" y="8012107"/>
            <a:ext cx="5112529" cy="713811"/>
          </a:xfrm>
          <a:custGeom>
            <a:avLst/>
            <a:gdLst>
              <a:gd name="T0" fmla="*/ 13028 w 13234"/>
              <a:gd name="T1" fmla="*/ 687 h 1848"/>
              <a:gd name="T2" fmla="*/ 12943 w 13234"/>
              <a:gd name="T3" fmla="*/ 701 h 1848"/>
              <a:gd name="T4" fmla="*/ 12850 w 13234"/>
              <a:gd name="T5" fmla="*/ 736 h 1848"/>
              <a:gd name="T6" fmla="*/ 12811 w 13234"/>
              <a:gd name="T7" fmla="*/ 755 h 1848"/>
              <a:gd name="T8" fmla="*/ 12685 w 13234"/>
              <a:gd name="T9" fmla="*/ 677 h 1848"/>
              <a:gd name="T10" fmla="*/ 12019 w 13234"/>
              <a:gd name="T11" fmla="*/ 0 h 1848"/>
              <a:gd name="T12" fmla="*/ 11968 w 13234"/>
              <a:gd name="T13" fmla="*/ 29 h 1848"/>
              <a:gd name="T14" fmla="*/ 12033 w 13234"/>
              <a:gd name="T15" fmla="*/ 308 h 1848"/>
              <a:gd name="T16" fmla="*/ 11861 w 13234"/>
              <a:gd name="T17" fmla="*/ 534 h 1848"/>
              <a:gd name="T18" fmla="*/ 11745 w 13234"/>
              <a:gd name="T19" fmla="*/ 548 h 1848"/>
              <a:gd name="T20" fmla="*/ 11586 w 13234"/>
              <a:gd name="T21" fmla="*/ 501 h 1848"/>
              <a:gd name="T22" fmla="*/ 11573 w 13234"/>
              <a:gd name="T23" fmla="*/ 491 h 1848"/>
              <a:gd name="T24" fmla="*/ 11568 w 13234"/>
              <a:gd name="T25" fmla="*/ 487 h 1848"/>
              <a:gd name="T26" fmla="*/ 11487 w 13234"/>
              <a:gd name="T27" fmla="*/ 292 h 1848"/>
              <a:gd name="T28" fmla="*/ 11547 w 13234"/>
              <a:gd name="T29" fmla="*/ 27 h 1848"/>
              <a:gd name="T30" fmla="*/ 0 w 13234"/>
              <a:gd name="T31" fmla="*/ 665 h 1848"/>
              <a:gd name="T32" fmla="*/ 46 w 13234"/>
              <a:gd name="T33" fmla="*/ 746 h 1848"/>
              <a:gd name="T34" fmla="*/ 139 w 13234"/>
              <a:gd name="T35" fmla="*/ 750 h 1848"/>
              <a:gd name="T36" fmla="*/ 345 w 13234"/>
              <a:gd name="T37" fmla="*/ 687 h 1848"/>
              <a:gd name="T38" fmla="*/ 549 w 13234"/>
              <a:gd name="T39" fmla="*/ 924 h 1848"/>
              <a:gd name="T40" fmla="*/ 345 w 13234"/>
              <a:gd name="T41" fmla="*/ 1161 h 1848"/>
              <a:gd name="T42" fmla="*/ 45 w 13234"/>
              <a:gd name="T43" fmla="*/ 1106 h 1848"/>
              <a:gd name="T44" fmla="*/ 0 w 13234"/>
              <a:gd name="T45" fmla="*/ 1186 h 1848"/>
              <a:gd name="T46" fmla="*/ 677 w 13234"/>
              <a:gd name="T47" fmla="*/ 1840 h 1848"/>
              <a:gd name="T48" fmla="*/ 756 w 13234"/>
              <a:gd name="T49" fmla="*/ 1714 h 1848"/>
              <a:gd name="T50" fmla="*/ 737 w 13234"/>
              <a:gd name="T51" fmla="*/ 1674 h 1848"/>
              <a:gd name="T52" fmla="*/ 756 w 13234"/>
              <a:gd name="T53" fmla="*/ 1345 h 1848"/>
              <a:gd name="T54" fmla="*/ 1094 w 13234"/>
              <a:gd name="T55" fmla="*/ 1345 h 1848"/>
              <a:gd name="T56" fmla="*/ 1102 w 13234"/>
              <a:gd name="T57" fmla="*/ 1704 h 1848"/>
              <a:gd name="T58" fmla="*/ 1122 w 13234"/>
              <a:gd name="T59" fmla="*/ 1815 h 1848"/>
              <a:gd name="T60" fmla="*/ 1852 w 13234"/>
              <a:gd name="T61" fmla="*/ 1841 h 1848"/>
              <a:gd name="T62" fmla="*/ 10723 w 13234"/>
              <a:gd name="T63" fmla="*/ 1847 h 1848"/>
              <a:gd name="T64" fmla="*/ 11508 w 13234"/>
              <a:gd name="T65" fmla="*/ 1846 h 1848"/>
              <a:gd name="T66" fmla="*/ 11577 w 13234"/>
              <a:gd name="T67" fmla="*/ 1802 h 1848"/>
              <a:gd name="T68" fmla="*/ 11581 w 13234"/>
              <a:gd name="T69" fmla="*/ 1709 h 1848"/>
              <a:gd name="T70" fmla="*/ 11518 w 13234"/>
              <a:gd name="T71" fmla="*/ 1503 h 1848"/>
              <a:gd name="T72" fmla="*/ 11683 w 13234"/>
              <a:gd name="T73" fmla="*/ 1306 h 1848"/>
              <a:gd name="T74" fmla="*/ 11923 w 13234"/>
              <a:gd name="T75" fmla="*/ 1352 h 1848"/>
              <a:gd name="T76" fmla="*/ 11991 w 13234"/>
              <a:gd name="T77" fmla="*/ 1523 h 1848"/>
              <a:gd name="T78" fmla="*/ 11988 w 13234"/>
              <a:gd name="T79" fmla="*/ 1545 h 1848"/>
              <a:gd name="T80" fmla="*/ 11983 w 13234"/>
              <a:gd name="T81" fmla="*/ 1567 h 1848"/>
              <a:gd name="T82" fmla="*/ 11977 w 13234"/>
              <a:gd name="T83" fmla="*/ 1591 h 1848"/>
              <a:gd name="T84" fmla="*/ 11970 w 13234"/>
              <a:gd name="T85" fmla="*/ 1616 h 1848"/>
              <a:gd name="T86" fmla="*/ 11961 w 13234"/>
              <a:gd name="T87" fmla="*/ 1641 h 1848"/>
              <a:gd name="T88" fmla="*/ 11952 w 13234"/>
              <a:gd name="T89" fmla="*/ 1665 h 1848"/>
              <a:gd name="T90" fmla="*/ 11932 w 13234"/>
              <a:gd name="T91" fmla="*/ 1710 h 1848"/>
              <a:gd name="T92" fmla="*/ 11952 w 13234"/>
              <a:gd name="T93" fmla="*/ 1821 h 1848"/>
              <a:gd name="T94" fmla="*/ 12684 w 13234"/>
              <a:gd name="T95" fmla="*/ 1847 h 1848"/>
              <a:gd name="T96" fmla="*/ 12684 w 13234"/>
              <a:gd name="T97" fmla="*/ 1186 h 1848"/>
              <a:gd name="T98" fmla="*/ 12728 w 13234"/>
              <a:gd name="T99" fmla="*/ 1106 h 1848"/>
              <a:gd name="T100" fmla="*/ 12822 w 13234"/>
              <a:gd name="T101" fmla="*/ 1101 h 1848"/>
              <a:gd name="T102" fmla="*/ 13094 w 13234"/>
              <a:gd name="T103" fmla="*/ 1151 h 1848"/>
              <a:gd name="T104" fmla="*/ 13233 w 13234"/>
              <a:gd name="T105" fmla="*/ 924 h 1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3234" h="1848">
                <a:moveTo>
                  <a:pt x="13179" y="755"/>
                </a:moveTo>
                <a:lnTo>
                  <a:pt x="13179" y="755"/>
                </a:lnTo>
                <a:cubicBezTo>
                  <a:pt x="13143" y="711"/>
                  <a:pt x="13091" y="687"/>
                  <a:pt x="13028" y="687"/>
                </a:cubicBezTo>
                <a:lnTo>
                  <a:pt x="13028" y="687"/>
                </a:lnTo>
                <a:cubicBezTo>
                  <a:pt x="13006" y="687"/>
                  <a:pt x="12978" y="692"/>
                  <a:pt x="12948" y="700"/>
                </a:cubicBezTo>
                <a:lnTo>
                  <a:pt x="12948" y="700"/>
                </a:lnTo>
                <a:cubicBezTo>
                  <a:pt x="12947" y="701"/>
                  <a:pt x="12944" y="701"/>
                  <a:pt x="12943" y="701"/>
                </a:cubicBezTo>
                <a:lnTo>
                  <a:pt x="12943" y="701"/>
                </a:lnTo>
                <a:cubicBezTo>
                  <a:pt x="12937" y="703"/>
                  <a:pt x="12931" y="705"/>
                  <a:pt x="12925" y="708"/>
                </a:cubicBezTo>
                <a:lnTo>
                  <a:pt x="12925" y="708"/>
                </a:lnTo>
                <a:cubicBezTo>
                  <a:pt x="12901" y="715"/>
                  <a:pt x="12876" y="725"/>
                  <a:pt x="12850" y="736"/>
                </a:cubicBezTo>
                <a:lnTo>
                  <a:pt x="12850" y="736"/>
                </a:lnTo>
                <a:cubicBezTo>
                  <a:pt x="12841" y="740"/>
                  <a:pt x="12832" y="745"/>
                  <a:pt x="12822" y="750"/>
                </a:cubicBezTo>
                <a:lnTo>
                  <a:pt x="12822" y="750"/>
                </a:lnTo>
                <a:cubicBezTo>
                  <a:pt x="12818" y="752"/>
                  <a:pt x="12814" y="753"/>
                  <a:pt x="12811" y="755"/>
                </a:cubicBezTo>
                <a:lnTo>
                  <a:pt x="12811" y="755"/>
                </a:lnTo>
                <a:cubicBezTo>
                  <a:pt x="12784" y="764"/>
                  <a:pt x="12754" y="761"/>
                  <a:pt x="12730" y="746"/>
                </a:cubicBezTo>
                <a:lnTo>
                  <a:pt x="12730" y="746"/>
                </a:lnTo>
                <a:cubicBezTo>
                  <a:pt x="12705" y="731"/>
                  <a:pt x="12688" y="705"/>
                  <a:pt x="12685" y="677"/>
                </a:cubicBezTo>
                <a:lnTo>
                  <a:pt x="12685" y="677"/>
                </a:lnTo>
                <a:cubicBezTo>
                  <a:pt x="12684" y="673"/>
                  <a:pt x="12684" y="669"/>
                  <a:pt x="12684" y="665"/>
                </a:cubicBezTo>
                <a:lnTo>
                  <a:pt x="12684" y="0"/>
                </a:lnTo>
                <a:lnTo>
                  <a:pt x="12019" y="0"/>
                </a:lnTo>
                <a:lnTo>
                  <a:pt x="12019" y="0"/>
                </a:lnTo>
                <a:cubicBezTo>
                  <a:pt x="12013" y="0"/>
                  <a:pt x="12007" y="1"/>
                  <a:pt x="12000" y="3"/>
                </a:cubicBezTo>
                <a:lnTo>
                  <a:pt x="12000" y="3"/>
                </a:lnTo>
                <a:cubicBezTo>
                  <a:pt x="11988" y="7"/>
                  <a:pt x="11976" y="16"/>
                  <a:pt x="11968" y="29"/>
                </a:cubicBezTo>
                <a:lnTo>
                  <a:pt x="11968" y="29"/>
                </a:lnTo>
                <a:cubicBezTo>
                  <a:pt x="11958" y="46"/>
                  <a:pt x="11957" y="67"/>
                  <a:pt x="11966" y="85"/>
                </a:cubicBezTo>
                <a:lnTo>
                  <a:pt x="11966" y="85"/>
                </a:lnTo>
                <a:cubicBezTo>
                  <a:pt x="12008" y="168"/>
                  <a:pt x="12033" y="249"/>
                  <a:pt x="12033" y="308"/>
                </a:cubicBezTo>
                <a:lnTo>
                  <a:pt x="12033" y="308"/>
                </a:lnTo>
                <a:cubicBezTo>
                  <a:pt x="12033" y="317"/>
                  <a:pt x="12032" y="326"/>
                  <a:pt x="12031" y="335"/>
                </a:cubicBezTo>
                <a:lnTo>
                  <a:pt x="12031" y="335"/>
                </a:lnTo>
                <a:cubicBezTo>
                  <a:pt x="12022" y="433"/>
                  <a:pt x="11958" y="505"/>
                  <a:pt x="11861" y="534"/>
                </a:cubicBezTo>
                <a:lnTo>
                  <a:pt x="11861" y="534"/>
                </a:lnTo>
                <a:cubicBezTo>
                  <a:pt x="11830" y="544"/>
                  <a:pt x="11797" y="548"/>
                  <a:pt x="11760" y="548"/>
                </a:cubicBezTo>
                <a:lnTo>
                  <a:pt x="11760" y="548"/>
                </a:lnTo>
                <a:cubicBezTo>
                  <a:pt x="11755" y="548"/>
                  <a:pt x="11750" y="548"/>
                  <a:pt x="11745" y="548"/>
                </a:cubicBezTo>
                <a:lnTo>
                  <a:pt x="11745" y="548"/>
                </a:lnTo>
                <a:cubicBezTo>
                  <a:pt x="11684" y="546"/>
                  <a:pt x="11630" y="530"/>
                  <a:pt x="11588" y="502"/>
                </a:cubicBezTo>
                <a:lnTo>
                  <a:pt x="11588" y="502"/>
                </a:lnTo>
                <a:cubicBezTo>
                  <a:pt x="11587" y="502"/>
                  <a:pt x="11587" y="501"/>
                  <a:pt x="11586" y="501"/>
                </a:cubicBezTo>
                <a:lnTo>
                  <a:pt x="11586" y="501"/>
                </a:lnTo>
                <a:cubicBezTo>
                  <a:pt x="11584" y="499"/>
                  <a:pt x="11582" y="498"/>
                  <a:pt x="11579" y="496"/>
                </a:cubicBezTo>
                <a:lnTo>
                  <a:pt x="11579" y="496"/>
                </a:lnTo>
                <a:cubicBezTo>
                  <a:pt x="11577" y="494"/>
                  <a:pt x="11575" y="493"/>
                  <a:pt x="11573" y="491"/>
                </a:cubicBezTo>
                <a:lnTo>
                  <a:pt x="11573" y="491"/>
                </a:lnTo>
                <a:cubicBezTo>
                  <a:pt x="11572" y="490"/>
                  <a:pt x="11572" y="490"/>
                  <a:pt x="11571" y="490"/>
                </a:cubicBezTo>
                <a:lnTo>
                  <a:pt x="11571" y="490"/>
                </a:lnTo>
                <a:cubicBezTo>
                  <a:pt x="11570" y="489"/>
                  <a:pt x="11569" y="488"/>
                  <a:pt x="11568" y="487"/>
                </a:cubicBezTo>
                <a:lnTo>
                  <a:pt x="11568" y="487"/>
                </a:lnTo>
                <a:cubicBezTo>
                  <a:pt x="11515" y="445"/>
                  <a:pt x="11487" y="382"/>
                  <a:pt x="11487" y="308"/>
                </a:cubicBezTo>
                <a:lnTo>
                  <a:pt x="11487" y="308"/>
                </a:lnTo>
                <a:cubicBezTo>
                  <a:pt x="11487" y="303"/>
                  <a:pt x="11487" y="298"/>
                  <a:pt x="11487" y="292"/>
                </a:cubicBezTo>
                <a:lnTo>
                  <a:pt x="11487" y="292"/>
                </a:lnTo>
                <a:cubicBezTo>
                  <a:pt x="11491" y="234"/>
                  <a:pt x="11514" y="160"/>
                  <a:pt x="11550" y="85"/>
                </a:cubicBezTo>
                <a:lnTo>
                  <a:pt x="11550" y="85"/>
                </a:lnTo>
                <a:cubicBezTo>
                  <a:pt x="11559" y="67"/>
                  <a:pt x="11558" y="44"/>
                  <a:pt x="11547" y="27"/>
                </a:cubicBezTo>
                <a:lnTo>
                  <a:pt x="11547" y="27"/>
                </a:lnTo>
                <a:cubicBezTo>
                  <a:pt x="11536" y="10"/>
                  <a:pt x="11518" y="0"/>
                  <a:pt x="11498" y="0"/>
                </a:cubicBezTo>
                <a:lnTo>
                  <a:pt x="0" y="0"/>
                </a:lnTo>
                <a:lnTo>
                  <a:pt x="0" y="665"/>
                </a:lnTo>
                <a:lnTo>
                  <a:pt x="0" y="665"/>
                </a:lnTo>
                <a:cubicBezTo>
                  <a:pt x="0" y="669"/>
                  <a:pt x="1" y="673"/>
                  <a:pt x="2" y="677"/>
                </a:cubicBezTo>
                <a:lnTo>
                  <a:pt x="2" y="677"/>
                </a:lnTo>
                <a:cubicBezTo>
                  <a:pt x="5" y="705"/>
                  <a:pt x="21" y="731"/>
                  <a:pt x="46" y="746"/>
                </a:cubicBezTo>
                <a:lnTo>
                  <a:pt x="46" y="746"/>
                </a:lnTo>
                <a:cubicBezTo>
                  <a:pt x="72" y="761"/>
                  <a:pt x="101" y="764"/>
                  <a:pt x="127" y="755"/>
                </a:cubicBezTo>
                <a:lnTo>
                  <a:pt x="127" y="755"/>
                </a:lnTo>
                <a:cubicBezTo>
                  <a:pt x="131" y="753"/>
                  <a:pt x="135" y="752"/>
                  <a:pt x="139" y="750"/>
                </a:cubicBezTo>
                <a:lnTo>
                  <a:pt x="139" y="750"/>
                </a:lnTo>
                <a:cubicBezTo>
                  <a:pt x="148" y="745"/>
                  <a:pt x="158" y="740"/>
                  <a:pt x="168" y="736"/>
                </a:cubicBezTo>
                <a:lnTo>
                  <a:pt x="168" y="736"/>
                </a:lnTo>
                <a:cubicBezTo>
                  <a:pt x="235" y="705"/>
                  <a:pt x="300" y="687"/>
                  <a:pt x="345" y="687"/>
                </a:cubicBezTo>
                <a:lnTo>
                  <a:pt x="345" y="687"/>
                </a:lnTo>
                <a:cubicBezTo>
                  <a:pt x="408" y="687"/>
                  <a:pt x="460" y="711"/>
                  <a:pt x="497" y="755"/>
                </a:cubicBezTo>
                <a:lnTo>
                  <a:pt x="497" y="755"/>
                </a:lnTo>
                <a:cubicBezTo>
                  <a:pt x="531" y="797"/>
                  <a:pt x="549" y="857"/>
                  <a:pt x="549" y="924"/>
                </a:cubicBezTo>
                <a:lnTo>
                  <a:pt x="549" y="924"/>
                </a:lnTo>
                <a:cubicBezTo>
                  <a:pt x="549" y="991"/>
                  <a:pt x="531" y="1050"/>
                  <a:pt x="497" y="1093"/>
                </a:cubicBezTo>
                <a:lnTo>
                  <a:pt x="497" y="1093"/>
                </a:lnTo>
                <a:cubicBezTo>
                  <a:pt x="460" y="1137"/>
                  <a:pt x="408" y="1161"/>
                  <a:pt x="345" y="1161"/>
                </a:cubicBezTo>
                <a:lnTo>
                  <a:pt x="345" y="1161"/>
                </a:lnTo>
                <a:cubicBezTo>
                  <a:pt x="292" y="1161"/>
                  <a:pt x="215" y="1139"/>
                  <a:pt x="138" y="1101"/>
                </a:cubicBezTo>
                <a:lnTo>
                  <a:pt x="138" y="1101"/>
                </a:lnTo>
                <a:cubicBezTo>
                  <a:pt x="108" y="1087"/>
                  <a:pt x="73" y="1089"/>
                  <a:pt x="45" y="1106"/>
                </a:cubicBezTo>
                <a:lnTo>
                  <a:pt x="45" y="1106"/>
                </a:lnTo>
                <a:cubicBezTo>
                  <a:pt x="38" y="1111"/>
                  <a:pt x="32" y="1115"/>
                  <a:pt x="26" y="1122"/>
                </a:cubicBezTo>
                <a:lnTo>
                  <a:pt x="26" y="1122"/>
                </a:lnTo>
                <a:cubicBezTo>
                  <a:pt x="10" y="1139"/>
                  <a:pt x="0" y="1162"/>
                  <a:pt x="0" y="1186"/>
                </a:cubicBezTo>
                <a:lnTo>
                  <a:pt x="0" y="1186"/>
                </a:lnTo>
                <a:lnTo>
                  <a:pt x="0" y="1841"/>
                </a:lnTo>
                <a:lnTo>
                  <a:pt x="665" y="1841"/>
                </a:lnTo>
                <a:lnTo>
                  <a:pt x="665" y="1841"/>
                </a:lnTo>
                <a:cubicBezTo>
                  <a:pt x="670" y="1841"/>
                  <a:pt x="674" y="1841"/>
                  <a:pt x="677" y="1840"/>
                </a:cubicBezTo>
                <a:lnTo>
                  <a:pt x="677" y="1840"/>
                </a:lnTo>
                <a:cubicBezTo>
                  <a:pt x="706" y="1836"/>
                  <a:pt x="732" y="1820"/>
                  <a:pt x="747" y="1795"/>
                </a:cubicBezTo>
                <a:lnTo>
                  <a:pt x="747" y="1795"/>
                </a:lnTo>
                <a:cubicBezTo>
                  <a:pt x="762" y="1770"/>
                  <a:pt x="765" y="1741"/>
                  <a:pt x="756" y="1714"/>
                </a:cubicBezTo>
                <a:lnTo>
                  <a:pt x="756" y="1714"/>
                </a:lnTo>
                <a:cubicBezTo>
                  <a:pt x="755" y="1710"/>
                  <a:pt x="753" y="1707"/>
                  <a:pt x="751" y="1703"/>
                </a:cubicBezTo>
                <a:lnTo>
                  <a:pt x="751" y="1703"/>
                </a:lnTo>
                <a:cubicBezTo>
                  <a:pt x="746" y="1693"/>
                  <a:pt x="741" y="1683"/>
                  <a:pt x="737" y="1674"/>
                </a:cubicBezTo>
                <a:lnTo>
                  <a:pt x="737" y="1674"/>
                </a:lnTo>
                <a:cubicBezTo>
                  <a:pt x="706" y="1607"/>
                  <a:pt x="688" y="1542"/>
                  <a:pt x="688" y="1496"/>
                </a:cubicBezTo>
                <a:lnTo>
                  <a:pt x="688" y="1496"/>
                </a:lnTo>
                <a:cubicBezTo>
                  <a:pt x="688" y="1433"/>
                  <a:pt x="712" y="1381"/>
                  <a:pt x="756" y="1345"/>
                </a:cubicBezTo>
                <a:lnTo>
                  <a:pt x="756" y="1345"/>
                </a:lnTo>
                <a:cubicBezTo>
                  <a:pt x="798" y="1311"/>
                  <a:pt x="858" y="1292"/>
                  <a:pt x="925" y="1292"/>
                </a:cubicBezTo>
                <a:lnTo>
                  <a:pt x="925" y="1292"/>
                </a:lnTo>
                <a:cubicBezTo>
                  <a:pt x="992" y="1292"/>
                  <a:pt x="1051" y="1311"/>
                  <a:pt x="1094" y="1345"/>
                </a:cubicBezTo>
                <a:lnTo>
                  <a:pt x="1094" y="1345"/>
                </a:lnTo>
                <a:cubicBezTo>
                  <a:pt x="1138" y="1381"/>
                  <a:pt x="1161" y="1433"/>
                  <a:pt x="1161" y="1496"/>
                </a:cubicBezTo>
                <a:lnTo>
                  <a:pt x="1161" y="1496"/>
                </a:lnTo>
                <a:cubicBezTo>
                  <a:pt x="1161" y="1550"/>
                  <a:pt x="1139" y="1627"/>
                  <a:pt x="1102" y="1704"/>
                </a:cubicBezTo>
                <a:lnTo>
                  <a:pt x="1102" y="1704"/>
                </a:lnTo>
                <a:cubicBezTo>
                  <a:pt x="1087" y="1734"/>
                  <a:pt x="1089" y="1768"/>
                  <a:pt x="1107" y="1797"/>
                </a:cubicBezTo>
                <a:lnTo>
                  <a:pt x="1107" y="1797"/>
                </a:lnTo>
                <a:cubicBezTo>
                  <a:pt x="1111" y="1803"/>
                  <a:pt x="1116" y="1809"/>
                  <a:pt x="1122" y="1815"/>
                </a:cubicBezTo>
                <a:lnTo>
                  <a:pt x="1122" y="1815"/>
                </a:lnTo>
                <a:cubicBezTo>
                  <a:pt x="1139" y="1831"/>
                  <a:pt x="1163" y="1841"/>
                  <a:pt x="1187" y="1841"/>
                </a:cubicBezTo>
                <a:lnTo>
                  <a:pt x="1187" y="1841"/>
                </a:lnTo>
                <a:lnTo>
                  <a:pt x="1852" y="1841"/>
                </a:lnTo>
                <a:lnTo>
                  <a:pt x="1852" y="1843"/>
                </a:lnTo>
                <a:lnTo>
                  <a:pt x="1848" y="1843"/>
                </a:lnTo>
                <a:lnTo>
                  <a:pt x="1848" y="1847"/>
                </a:lnTo>
                <a:lnTo>
                  <a:pt x="10723" y="1847"/>
                </a:lnTo>
                <a:lnTo>
                  <a:pt x="11495" y="1847"/>
                </a:lnTo>
                <a:lnTo>
                  <a:pt x="11495" y="1847"/>
                </a:lnTo>
                <a:cubicBezTo>
                  <a:pt x="11500" y="1847"/>
                  <a:pt x="11504" y="1847"/>
                  <a:pt x="11508" y="1846"/>
                </a:cubicBezTo>
                <a:lnTo>
                  <a:pt x="11508" y="1846"/>
                </a:lnTo>
                <a:cubicBezTo>
                  <a:pt x="11511" y="1846"/>
                  <a:pt x="11515" y="1845"/>
                  <a:pt x="11518" y="1844"/>
                </a:cubicBezTo>
                <a:lnTo>
                  <a:pt x="11518" y="1844"/>
                </a:lnTo>
                <a:cubicBezTo>
                  <a:pt x="11542" y="1838"/>
                  <a:pt x="11564" y="1824"/>
                  <a:pt x="11577" y="1802"/>
                </a:cubicBezTo>
                <a:lnTo>
                  <a:pt x="11577" y="1802"/>
                </a:lnTo>
                <a:cubicBezTo>
                  <a:pt x="11593" y="1777"/>
                  <a:pt x="11595" y="1747"/>
                  <a:pt x="11586" y="1720"/>
                </a:cubicBezTo>
                <a:lnTo>
                  <a:pt x="11586" y="1720"/>
                </a:lnTo>
                <a:cubicBezTo>
                  <a:pt x="11584" y="1716"/>
                  <a:pt x="11583" y="1713"/>
                  <a:pt x="11581" y="1709"/>
                </a:cubicBezTo>
                <a:lnTo>
                  <a:pt x="11581" y="1709"/>
                </a:lnTo>
                <a:cubicBezTo>
                  <a:pt x="11576" y="1699"/>
                  <a:pt x="11572" y="1690"/>
                  <a:pt x="11567" y="1680"/>
                </a:cubicBezTo>
                <a:lnTo>
                  <a:pt x="11567" y="1680"/>
                </a:lnTo>
                <a:cubicBezTo>
                  <a:pt x="11536" y="1613"/>
                  <a:pt x="11518" y="1548"/>
                  <a:pt x="11518" y="1503"/>
                </a:cubicBezTo>
                <a:lnTo>
                  <a:pt x="11518" y="1503"/>
                </a:lnTo>
                <a:cubicBezTo>
                  <a:pt x="11518" y="1439"/>
                  <a:pt x="11542" y="1388"/>
                  <a:pt x="11586" y="1352"/>
                </a:cubicBezTo>
                <a:lnTo>
                  <a:pt x="11586" y="1352"/>
                </a:lnTo>
                <a:cubicBezTo>
                  <a:pt x="11612" y="1330"/>
                  <a:pt x="11646" y="1315"/>
                  <a:pt x="11683" y="1306"/>
                </a:cubicBezTo>
                <a:lnTo>
                  <a:pt x="11683" y="1306"/>
                </a:lnTo>
                <a:cubicBezTo>
                  <a:pt x="11706" y="1301"/>
                  <a:pt x="11730" y="1298"/>
                  <a:pt x="11755" y="1298"/>
                </a:cubicBezTo>
                <a:lnTo>
                  <a:pt x="11755" y="1298"/>
                </a:lnTo>
                <a:cubicBezTo>
                  <a:pt x="11822" y="1298"/>
                  <a:pt x="11882" y="1317"/>
                  <a:pt x="11923" y="1352"/>
                </a:cubicBezTo>
                <a:lnTo>
                  <a:pt x="11923" y="1352"/>
                </a:lnTo>
                <a:cubicBezTo>
                  <a:pt x="11968" y="1388"/>
                  <a:pt x="11991" y="1439"/>
                  <a:pt x="11991" y="1503"/>
                </a:cubicBezTo>
                <a:lnTo>
                  <a:pt x="11991" y="1503"/>
                </a:lnTo>
                <a:cubicBezTo>
                  <a:pt x="11991" y="1509"/>
                  <a:pt x="11991" y="1515"/>
                  <a:pt x="11991" y="1523"/>
                </a:cubicBezTo>
                <a:lnTo>
                  <a:pt x="11991" y="1523"/>
                </a:lnTo>
                <a:cubicBezTo>
                  <a:pt x="11990" y="1525"/>
                  <a:pt x="11990" y="1527"/>
                  <a:pt x="11989" y="1529"/>
                </a:cubicBezTo>
                <a:lnTo>
                  <a:pt x="11989" y="1529"/>
                </a:lnTo>
                <a:cubicBezTo>
                  <a:pt x="11989" y="1534"/>
                  <a:pt x="11988" y="1539"/>
                  <a:pt x="11988" y="1545"/>
                </a:cubicBezTo>
                <a:lnTo>
                  <a:pt x="11988" y="1545"/>
                </a:lnTo>
                <a:cubicBezTo>
                  <a:pt x="11987" y="1548"/>
                  <a:pt x="11986" y="1551"/>
                  <a:pt x="11986" y="1554"/>
                </a:cubicBezTo>
                <a:lnTo>
                  <a:pt x="11986" y="1554"/>
                </a:lnTo>
                <a:cubicBezTo>
                  <a:pt x="11985" y="1559"/>
                  <a:pt x="11984" y="1563"/>
                  <a:pt x="11983" y="1567"/>
                </a:cubicBezTo>
                <a:lnTo>
                  <a:pt x="11983" y="1567"/>
                </a:lnTo>
                <a:cubicBezTo>
                  <a:pt x="11982" y="1572"/>
                  <a:pt x="11981" y="1576"/>
                  <a:pt x="11980" y="1580"/>
                </a:cubicBezTo>
                <a:lnTo>
                  <a:pt x="11980" y="1580"/>
                </a:lnTo>
                <a:cubicBezTo>
                  <a:pt x="11979" y="1584"/>
                  <a:pt x="11978" y="1588"/>
                  <a:pt x="11977" y="1591"/>
                </a:cubicBezTo>
                <a:lnTo>
                  <a:pt x="11977" y="1591"/>
                </a:lnTo>
                <a:cubicBezTo>
                  <a:pt x="11976" y="1596"/>
                  <a:pt x="11975" y="1601"/>
                  <a:pt x="11973" y="1606"/>
                </a:cubicBezTo>
                <a:lnTo>
                  <a:pt x="11973" y="1606"/>
                </a:lnTo>
                <a:cubicBezTo>
                  <a:pt x="11972" y="1609"/>
                  <a:pt x="11971" y="1613"/>
                  <a:pt x="11970" y="1616"/>
                </a:cubicBezTo>
                <a:lnTo>
                  <a:pt x="11970" y="1616"/>
                </a:lnTo>
                <a:cubicBezTo>
                  <a:pt x="11968" y="1621"/>
                  <a:pt x="11966" y="1627"/>
                  <a:pt x="11964" y="1633"/>
                </a:cubicBezTo>
                <a:lnTo>
                  <a:pt x="11964" y="1633"/>
                </a:lnTo>
                <a:cubicBezTo>
                  <a:pt x="11963" y="1635"/>
                  <a:pt x="11962" y="1638"/>
                  <a:pt x="11961" y="1641"/>
                </a:cubicBezTo>
                <a:lnTo>
                  <a:pt x="11961" y="1641"/>
                </a:lnTo>
                <a:cubicBezTo>
                  <a:pt x="11959" y="1647"/>
                  <a:pt x="11957" y="1653"/>
                  <a:pt x="11954" y="1659"/>
                </a:cubicBezTo>
                <a:lnTo>
                  <a:pt x="11954" y="1659"/>
                </a:lnTo>
                <a:cubicBezTo>
                  <a:pt x="11953" y="1662"/>
                  <a:pt x="11953" y="1663"/>
                  <a:pt x="11952" y="1665"/>
                </a:cubicBezTo>
                <a:lnTo>
                  <a:pt x="11952" y="1665"/>
                </a:lnTo>
                <a:cubicBezTo>
                  <a:pt x="11949" y="1672"/>
                  <a:pt x="11946" y="1679"/>
                  <a:pt x="11943" y="1686"/>
                </a:cubicBezTo>
                <a:lnTo>
                  <a:pt x="11943" y="1686"/>
                </a:lnTo>
                <a:cubicBezTo>
                  <a:pt x="11939" y="1694"/>
                  <a:pt x="11936" y="1702"/>
                  <a:pt x="11932" y="1710"/>
                </a:cubicBezTo>
                <a:lnTo>
                  <a:pt x="11932" y="1710"/>
                </a:lnTo>
                <a:cubicBezTo>
                  <a:pt x="11917" y="1740"/>
                  <a:pt x="11919" y="1775"/>
                  <a:pt x="11937" y="1803"/>
                </a:cubicBezTo>
                <a:lnTo>
                  <a:pt x="11937" y="1803"/>
                </a:lnTo>
                <a:cubicBezTo>
                  <a:pt x="11941" y="1809"/>
                  <a:pt x="11947" y="1816"/>
                  <a:pt x="11952" y="1821"/>
                </a:cubicBezTo>
                <a:lnTo>
                  <a:pt x="11952" y="1821"/>
                </a:lnTo>
                <a:cubicBezTo>
                  <a:pt x="11969" y="1837"/>
                  <a:pt x="11992" y="1847"/>
                  <a:pt x="12017" y="1847"/>
                </a:cubicBezTo>
                <a:lnTo>
                  <a:pt x="12017" y="1847"/>
                </a:lnTo>
                <a:lnTo>
                  <a:pt x="12673" y="1847"/>
                </a:lnTo>
                <a:lnTo>
                  <a:pt x="12684" y="1847"/>
                </a:lnTo>
                <a:lnTo>
                  <a:pt x="12684" y="1356"/>
                </a:lnTo>
                <a:lnTo>
                  <a:pt x="12684" y="1356"/>
                </a:lnTo>
                <a:lnTo>
                  <a:pt x="12684" y="1186"/>
                </a:lnTo>
                <a:lnTo>
                  <a:pt x="12684" y="1186"/>
                </a:lnTo>
                <a:lnTo>
                  <a:pt x="12684" y="1186"/>
                </a:lnTo>
                <a:cubicBezTo>
                  <a:pt x="12684" y="1162"/>
                  <a:pt x="12693" y="1139"/>
                  <a:pt x="12710" y="1122"/>
                </a:cubicBezTo>
                <a:lnTo>
                  <a:pt x="12710" y="1122"/>
                </a:lnTo>
                <a:cubicBezTo>
                  <a:pt x="12715" y="1115"/>
                  <a:pt x="12721" y="1111"/>
                  <a:pt x="12728" y="1106"/>
                </a:cubicBezTo>
                <a:lnTo>
                  <a:pt x="12728" y="1106"/>
                </a:lnTo>
                <a:cubicBezTo>
                  <a:pt x="12736" y="1101"/>
                  <a:pt x="12743" y="1098"/>
                  <a:pt x="12751" y="1096"/>
                </a:cubicBezTo>
                <a:lnTo>
                  <a:pt x="12751" y="1096"/>
                </a:lnTo>
                <a:cubicBezTo>
                  <a:pt x="12773" y="1089"/>
                  <a:pt x="12799" y="1090"/>
                  <a:pt x="12822" y="1101"/>
                </a:cubicBezTo>
                <a:lnTo>
                  <a:pt x="12822" y="1101"/>
                </a:lnTo>
                <a:cubicBezTo>
                  <a:pt x="12897" y="1139"/>
                  <a:pt x="12975" y="1161"/>
                  <a:pt x="13028" y="1161"/>
                </a:cubicBezTo>
                <a:lnTo>
                  <a:pt x="13028" y="1161"/>
                </a:lnTo>
                <a:cubicBezTo>
                  <a:pt x="13052" y="1161"/>
                  <a:pt x="13074" y="1157"/>
                  <a:pt x="13094" y="1151"/>
                </a:cubicBezTo>
                <a:lnTo>
                  <a:pt x="13094" y="1151"/>
                </a:lnTo>
                <a:cubicBezTo>
                  <a:pt x="13128" y="1140"/>
                  <a:pt x="13157" y="1120"/>
                  <a:pt x="13179" y="1093"/>
                </a:cubicBezTo>
                <a:lnTo>
                  <a:pt x="13179" y="1093"/>
                </a:lnTo>
                <a:cubicBezTo>
                  <a:pt x="13214" y="1050"/>
                  <a:pt x="13233" y="991"/>
                  <a:pt x="13233" y="924"/>
                </a:cubicBezTo>
                <a:lnTo>
                  <a:pt x="13233" y="924"/>
                </a:lnTo>
                <a:cubicBezTo>
                  <a:pt x="13233" y="857"/>
                  <a:pt x="13214" y="797"/>
                  <a:pt x="13179" y="755"/>
                </a:cubicBezTo>
              </a:path>
            </a:pathLst>
          </a:custGeom>
          <a:solidFill>
            <a:srgbClr val="5E53F3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2025">
              <a:solidFill>
                <a:srgbClr val="747993"/>
              </a:solidFill>
              <a:latin typeface="Calibri" panose="020F050202020403020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D8D4D3E-61E4-C3D1-89A6-EED54C81E278}"/>
              </a:ext>
            </a:extLst>
          </p:cNvPr>
          <p:cNvSpPr txBox="1"/>
          <p:nvPr/>
        </p:nvSpPr>
        <p:spPr>
          <a:xfrm>
            <a:off x="1409378" y="2975882"/>
            <a:ext cx="5808156" cy="83099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GB" sz="1200" spc="-9" dirty="0">
                <a:solidFill>
                  <a:srgbClr val="264551"/>
                </a:solidFill>
                <a:latin typeface="Poppins" pitchFamily="2" charset="77"/>
                <a:cs typeface="Poppins" pitchFamily="2" charset="77"/>
              </a:rPr>
              <a:t>Evidence-based practice is informed by 3 different sources:</a:t>
            </a:r>
          </a:p>
          <a:p>
            <a:pPr defTabSz="566997"/>
            <a:r>
              <a:rPr lang="en-GB" sz="1200" spc="-9" dirty="0">
                <a:solidFill>
                  <a:srgbClr val="264551"/>
                </a:solidFill>
                <a:latin typeface="Poppins" pitchFamily="2" charset="77"/>
                <a:cs typeface="Poppins" pitchFamily="2" charset="77"/>
              </a:rPr>
              <a:t>- existing literature </a:t>
            </a:r>
          </a:p>
          <a:p>
            <a:pPr defTabSz="566997"/>
            <a:r>
              <a:rPr lang="en-GB" sz="1200" spc="-9" dirty="0">
                <a:solidFill>
                  <a:srgbClr val="264551"/>
                </a:solidFill>
                <a:latin typeface="Poppins" pitchFamily="2" charset="77"/>
                <a:cs typeface="Poppins" pitchFamily="2" charset="77"/>
              </a:rPr>
              <a:t>- patient preferences and experience and </a:t>
            </a:r>
          </a:p>
          <a:p>
            <a:pPr defTabSz="566997"/>
            <a:r>
              <a:rPr lang="en-GB" sz="1200" spc="-9" dirty="0">
                <a:solidFill>
                  <a:srgbClr val="264551"/>
                </a:solidFill>
                <a:latin typeface="Poppins" pitchFamily="2" charset="77"/>
                <a:cs typeface="Poppins" pitchFamily="2" charset="77"/>
              </a:rPr>
              <a:t>- healthcare professional preferences and experience</a:t>
            </a:r>
          </a:p>
        </p:txBody>
      </p:sp>
    </p:spTree>
    <p:extLst>
      <p:ext uri="{BB962C8B-B14F-4D97-AF65-F5344CB8AC3E}">
        <p14:creationId xmlns:p14="http://schemas.microsoft.com/office/powerpoint/2010/main" val="309620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F6D70E1-7E90-DCC1-B0A1-0466642803DB}"/>
              </a:ext>
            </a:extLst>
          </p:cNvPr>
          <p:cNvSpPr txBox="1"/>
          <p:nvPr/>
        </p:nvSpPr>
        <p:spPr>
          <a:xfrm>
            <a:off x="2308214" y="4271908"/>
            <a:ext cx="5283822" cy="49244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GB" sz="13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An absence of evidence informed practice, risks harming patients, and resulting poor healthcare outcomes</a:t>
            </a:r>
            <a:endParaRPr lang="en-US" sz="13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7850AC-4C30-59AA-6760-830EE8C5C6A9}"/>
              </a:ext>
            </a:extLst>
          </p:cNvPr>
          <p:cNvSpPr txBox="1"/>
          <p:nvPr/>
        </p:nvSpPr>
        <p:spPr>
          <a:xfrm>
            <a:off x="2308213" y="4801339"/>
            <a:ext cx="5251461" cy="49244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GB" sz="13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Clinical guidelines and systematic reviews are considered the highest levels of evidence informing clinical decision making</a:t>
            </a:r>
            <a:endParaRPr lang="en-US" sz="13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FD6783-5666-767E-1351-CF78372A231B}"/>
              </a:ext>
            </a:extLst>
          </p:cNvPr>
          <p:cNvSpPr txBox="1"/>
          <p:nvPr/>
        </p:nvSpPr>
        <p:spPr>
          <a:xfrm>
            <a:off x="2308214" y="5330770"/>
            <a:ext cx="5251458" cy="69249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GB" sz="13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But, all types of study designs are important and have their place. E.g., qualitative research helps us understand the lived experience of patients</a:t>
            </a:r>
            <a:endParaRPr lang="en-US" sz="13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A4AA26-C0C8-790C-CDAA-F00883E52603}"/>
              </a:ext>
            </a:extLst>
          </p:cNvPr>
          <p:cNvSpPr txBox="1"/>
          <p:nvPr/>
        </p:nvSpPr>
        <p:spPr>
          <a:xfrm>
            <a:off x="2308214" y="6060254"/>
            <a:ext cx="5257992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GB" sz="1300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Library services can help you find existing literature</a:t>
            </a:r>
            <a:endParaRPr lang="en-US" sz="1300" spc="-9" dirty="0">
              <a:solidFill>
                <a:srgbClr val="11134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DA17AC-6DDD-C2BC-BAEB-867D07ABB3A4}"/>
              </a:ext>
            </a:extLst>
          </p:cNvPr>
          <p:cNvSpPr txBox="1"/>
          <p:nvPr/>
        </p:nvSpPr>
        <p:spPr>
          <a:xfrm>
            <a:off x="2308213" y="3460890"/>
            <a:ext cx="3794760" cy="69249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>
            <a:defPPr>
              <a:defRPr lang="en-US"/>
            </a:defPPr>
            <a:lvl1pPr>
              <a:defRPr sz="1300" spc="-9">
                <a:solidFill>
                  <a:srgbClr val="111340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GB" dirty="0"/>
              <a:t>Clinical reasoning is the process of using all 3 sources to make an evidence informed decision on healthcare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280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63">
            <a:extLst>
              <a:ext uri="{FF2B5EF4-FFF2-40B4-BE49-F238E27FC236}">
                <a16:creationId xmlns:a16="http://schemas.microsoft.com/office/drawing/2014/main" id="{F9D24DF9-3D04-4141-9A05-1C259869A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12" y="4437978"/>
            <a:ext cx="2609656" cy="2609656"/>
          </a:xfrm>
          <a:custGeom>
            <a:avLst/>
            <a:gdLst>
              <a:gd name="T0" fmla="*/ 6756 w 6757"/>
              <a:gd name="T1" fmla="*/ 3376 h 6755"/>
              <a:gd name="T2" fmla="*/ 6756 w 6757"/>
              <a:gd name="T3" fmla="*/ 3376 h 6755"/>
              <a:gd name="T4" fmla="*/ 3378 w 6757"/>
              <a:gd name="T5" fmla="*/ 6754 h 6755"/>
              <a:gd name="T6" fmla="*/ 3378 w 6757"/>
              <a:gd name="T7" fmla="*/ 6754 h 6755"/>
              <a:gd name="T8" fmla="*/ 0 w 6757"/>
              <a:gd name="T9" fmla="*/ 3376 h 6755"/>
              <a:gd name="T10" fmla="*/ 0 w 6757"/>
              <a:gd name="T11" fmla="*/ 3376 h 6755"/>
              <a:gd name="T12" fmla="*/ 3378 w 6757"/>
              <a:gd name="T13" fmla="*/ 0 h 6755"/>
              <a:gd name="T14" fmla="*/ 3378 w 6757"/>
              <a:gd name="T15" fmla="*/ 0 h 6755"/>
              <a:gd name="T16" fmla="*/ 6756 w 6757"/>
              <a:gd name="T17" fmla="*/ 3376 h 6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757" h="6755">
                <a:moveTo>
                  <a:pt x="6756" y="3376"/>
                </a:moveTo>
                <a:lnTo>
                  <a:pt x="6756" y="3376"/>
                </a:lnTo>
                <a:cubicBezTo>
                  <a:pt x="6756" y="5242"/>
                  <a:pt x="5243" y="6754"/>
                  <a:pt x="3378" y="6754"/>
                </a:cubicBezTo>
                <a:lnTo>
                  <a:pt x="3378" y="6754"/>
                </a:lnTo>
                <a:cubicBezTo>
                  <a:pt x="1512" y="6754"/>
                  <a:pt x="0" y="5242"/>
                  <a:pt x="0" y="3376"/>
                </a:cubicBezTo>
                <a:lnTo>
                  <a:pt x="0" y="3376"/>
                </a:lnTo>
                <a:cubicBezTo>
                  <a:pt x="0" y="1512"/>
                  <a:pt x="1512" y="0"/>
                  <a:pt x="3378" y="0"/>
                </a:cubicBezTo>
                <a:lnTo>
                  <a:pt x="3378" y="0"/>
                </a:lnTo>
                <a:cubicBezTo>
                  <a:pt x="5243" y="0"/>
                  <a:pt x="6756" y="1512"/>
                  <a:pt x="6756" y="3376"/>
                </a:cubicBezTo>
              </a:path>
            </a:pathLst>
          </a:custGeom>
          <a:solidFill>
            <a:schemeClr val="accent6">
              <a:alpha val="19797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29" name="Freeform 64">
            <a:extLst>
              <a:ext uri="{FF2B5EF4-FFF2-40B4-BE49-F238E27FC236}">
                <a16:creationId xmlns:a16="http://schemas.microsoft.com/office/drawing/2014/main" id="{A547A4D6-CF7D-CC48-A541-0F3255984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065" y="4911532"/>
            <a:ext cx="1662549" cy="1660845"/>
          </a:xfrm>
          <a:custGeom>
            <a:avLst/>
            <a:gdLst>
              <a:gd name="T0" fmla="*/ 4301 w 4302"/>
              <a:gd name="T1" fmla="*/ 2149 h 4300"/>
              <a:gd name="T2" fmla="*/ 4301 w 4302"/>
              <a:gd name="T3" fmla="*/ 2149 h 4300"/>
              <a:gd name="T4" fmla="*/ 2151 w 4302"/>
              <a:gd name="T5" fmla="*/ 4299 h 4300"/>
              <a:gd name="T6" fmla="*/ 2151 w 4302"/>
              <a:gd name="T7" fmla="*/ 4299 h 4300"/>
              <a:gd name="T8" fmla="*/ 0 w 4302"/>
              <a:gd name="T9" fmla="*/ 2149 h 4300"/>
              <a:gd name="T10" fmla="*/ 0 w 4302"/>
              <a:gd name="T11" fmla="*/ 2149 h 4300"/>
              <a:gd name="T12" fmla="*/ 2151 w 4302"/>
              <a:gd name="T13" fmla="*/ 0 h 4300"/>
              <a:gd name="T14" fmla="*/ 2151 w 4302"/>
              <a:gd name="T15" fmla="*/ 0 h 4300"/>
              <a:gd name="T16" fmla="*/ 4301 w 4302"/>
              <a:gd name="T17" fmla="*/ 2149 h 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02" h="4300">
                <a:moveTo>
                  <a:pt x="4301" y="2149"/>
                </a:moveTo>
                <a:lnTo>
                  <a:pt x="4301" y="2149"/>
                </a:lnTo>
                <a:cubicBezTo>
                  <a:pt x="4301" y="3337"/>
                  <a:pt x="3339" y="4299"/>
                  <a:pt x="2151" y="4299"/>
                </a:cubicBezTo>
                <a:lnTo>
                  <a:pt x="2151" y="4299"/>
                </a:lnTo>
                <a:cubicBezTo>
                  <a:pt x="963" y="4299"/>
                  <a:pt x="0" y="3337"/>
                  <a:pt x="0" y="2149"/>
                </a:cubicBezTo>
                <a:lnTo>
                  <a:pt x="0" y="2149"/>
                </a:lnTo>
                <a:cubicBezTo>
                  <a:pt x="0" y="962"/>
                  <a:pt x="963" y="0"/>
                  <a:pt x="2151" y="0"/>
                </a:cubicBezTo>
                <a:lnTo>
                  <a:pt x="2151" y="0"/>
                </a:lnTo>
                <a:cubicBezTo>
                  <a:pt x="3339" y="0"/>
                  <a:pt x="4301" y="962"/>
                  <a:pt x="4301" y="2149"/>
                </a:cubicBezTo>
              </a:path>
            </a:pathLst>
          </a:custGeom>
          <a:solidFill>
            <a:schemeClr val="accent6">
              <a:alpha val="19797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0" name="Freeform 65">
            <a:extLst>
              <a:ext uri="{FF2B5EF4-FFF2-40B4-BE49-F238E27FC236}">
                <a16:creationId xmlns:a16="http://schemas.microsoft.com/office/drawing/2014/main" id="{D18C0978-1077-2947-9632-3A99380E0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4678" y="4259118"/>
            <a:ext cx="604717" cy="591091"/>
          </a:xfrm>
          <a:custGeom>
            <a:avLst/>
            <a:gdLst>
              <a:gd name="T0" fmla="*/ 1525 w 1567"/>
              <a:gd name="T1" fmla="*/ 707 h 1530"/>
              <a:gd name="T2" fmla="*/ 1525 w 1567"/>
              <a:gd name="T3" fmla="*/ 707 h 1530"/>
              <a:gd name="T4" fmla="*/ 708 w 1567"/>
              <a:gd name="T5" fmla="*/ 42 h 1530"/>
              <a:gd name="T6" fmla="*/ 708 w 1567"/>
              <a:gd name="T7" fmla="*/ 42 h 1530"/>
              <a:gd name="T8" fmla="*/ 42 w 1567"/>
              <a:gd name="T9" fmla="*/ 859 h 1530"/>
              <a:gd name="T10" fmla="*/ 42 w 1567"/>
              <a:gd name="T11" fmla="*/ 859 h 1530"/>
              <a:gd name="T12" fmla="*/ 313 w 1567"/>
              <a:gd name="T13" fmla="*/ 1361 h 1530"/>
              <a:gd name="T14" fmla="*/ 313 w 1567"/>
              <a:gd name="T15" fmla="*/ 1361 h 1530"/>
              <a:gd name="T16" fmla="*/ 783 w 1567"/>
              <a:gd name="T17" fmla="*/ 1529 h 1530"/>
              <a:gd name="T18" fmla="*/ 783 w 1567"/>
              <a:gd name="T19" fmla="*/ 1529 h 1530"/>
              <a:gd name="T20" fmla="*/ 859 w 1567"/>
              <a:gd name="T21" fmla="*/ 1525 h 1530"/>
              <a:gd name="T22" fmla="*/ 859 w 1567"/>
              <a:gd name="T23" fmla="*/ 1525 h 1530"/>
              <a:gd name="T24" fmla="*/ 1525 w 1567"/>
              <a:gd name="T25" fmla="*/ 707 h 1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67" h="1530">
                <a:moveTo>
                  <a:pt x="1525" y="707"/>
                </a:moveTo>
                <a:lnTo>
                  <a:pt x="1525" y="707"/>
                </a:lnTo>
                <a:cubicBezTo>
                  <a:pt x="1483" y="299"/>
                  <a:pt x="1116" y="0"/>
                  <a:pt x="708" y="42"/>
                </a:cubicBezTo>
                <a:lnTo>
                  <a:pt x="708" y="42"/>
                </a:lnTo>
                <a:cubicBezTo>
                  <a:pt x="299" y="84"/>
                  <a:pt x="0" y="450"/>
                  <a:pt x="42" y="859"/>
                </a:cubicBezTo>
                <a:lnTo>
                  <a:pt x="42" y="859"/>
                </a:lnTo>
                <a:cubicBezTo>
                  <a:pt x="63" y="1057"/>
                  <a:pt x="159" y="1236"/>
                  <a:pt x="313" y="1361"/>
                </a:cubicBezTo>
                <a:lnTo>
                  <a:pt x="313" y="1361"/>
                </a:lnTo>
                <a:cubicBezTo>
                  <a:pt x="447" y="1471"/>
                  <a:pt x="611" y="1529"/>
                  <a:pt x="783" y="1529"/>
                </a:cubicBezTo>
                <a:lnTo>
                  <a:pt x="783" y="1529"/>
                </a:lnTo>
                <a:cubicBezTo>
                  <a:pt x="807" y="1529"/>
                  <a:pt x="834" y="1527"/>
                  <a:pt x="859" y="1525"/>
                </a:cubicBezTo>
                <a:lnTo>
                  <a:pt x="859" y="1525"/>
                </a:lnTo>
                <a:cubicBezTo>
                  <a:pt x="1268" y="1483"/>
                  <a:pt x="1566" y="1116"/>
                  <a:pt x="1525" y="70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1" name="Freeform 66">
            <a:extLst>
              <a:ext uri="{FF2B5EF4-FFF2-40B4-BE49-F238E27FC236}">
                <a16:creationId xmlns:a16="http://schemas.microsoft.com/office/drawing/2014/main" id="{EA87B5C0-30BC-DF40-A068-0C42F4133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0658" y="4584474"/>
            <a:ext cx="597904" cy="582573"/>
          </a:xfrm>
          <a:custGeom>
            <a:avLst/>
            <a:gdLst>
              <a:gd name="T0" fmla="*/ 1525 w 1546"/>
              <a:gd name="T1" fmla="*/ 685 h 1508"/>
              <a:gd name="T2" fmla="*/ 1525 w 1546"/>
              <a:gd name="T3" fmla="*/ 685 h 1508"/>
              <a:gd name="T4" fmla="*/ 1254 w 1546"/>
              <a:gd name="T5" fmla="*/ 183 h 1508"/>
              <a:gd name="T6" fmla="*/ 1254 w 1546"/>
              <a:gd name="T7" fmla="*/ 183 h 1508"/>
              <a:gd name="T8" fmla="*/ 708 w 1546"/>
              <a:gd name="T9" fmla="*/ 20 h 1508"/>
              <a:gd name="T10" fmla="*/ 708 w 1546"/>
              <a:gd name="T11" fmla="*/ 20 h 1508"/>
              <a:gd name="T12" fmla="*/ 43 w 1546"/>
              <a:gd name="T13" fmla="*/ 837 h 1508"/>
              <a:gd name="T14" fmla="*/ 43 w 1546"/>
              <a:gd name="T15" fmla="*/ 837 h 1508"/>
              <a:gd name="T16" fmla="*/ 783 w 1546"/>
              <a:gd name="T17" fmla="*/ 1507 h 1508"/>
              <a:gd name="T18" fmla="*/ 783 w 1546"/>
              <a:gd name="T19" fmla="*/ 1507 h 1508"/>
              <a:gd name="T20" fmla="*/ 860 w 1546"/>
              <a:gd name="T21" fmla="*/ 1502 h 1508"/>
              <a:gd name="T22" fmla="*/ 860 w 1546"/>
              <a:gd name="T23" fmla="*/ 1502 h 1508"/>
              <a:gd name="T24" fmla="*/ 1362 w 1546"/>
              <a:gd name="T25" fmla="*/ 1231 h 1508"/>
              <a:gd name="T26" fmla="*/ 1362 w 1546"/>
              <a:gd name="T27" fmla="*/ 1231 h 1508"/>
              <a:gd name="T28" fmla="*/ 1525 w 1546"/>
              <a:gd name="T29" fmla="*/ 685 h 15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546" h="1508">
                <a:moveTo>
                  <a:pt x="1525" y="685"/>
                </a:moveTo>
                <a:lnTo>
                  <a:pt x="1525" y="685"/>
                </a:lnTo>
                <a:cubicBezTo>
                  <a:pt x="1505" y="487"/>
                  <a:pt x="1409" y="309"/>
                  <a:pt x="1254" y="183"/>
                </a:cubicBezTo>
                <a:lnTo>
                  <a:pt x="1254" y="183"/>
                </a:lnTo>
                <a:cubicBezTo>
                  <a:pt x="1100" y="57"/>
                  <a:pt x="906" y="0"/>
                  <a:pt x="708" y="20"/>
                </a:cubicBezTo>
                <a:lnTo>
                  <a:pt x="708" y="20"/>
                </a:lnTo>
                <a:cubicBezTo>
                  <a:pt x="299" y="61"/>
                  <a:pt x="0" y="428"/>
                  <a:pt x="43" y="837"/>
                </a:cubicBezTo>
                <a:lnTo>
                  <a:pt x="43" y="837"/>
                </a:lnTo>
                <a:cubicBezTo>
                  <a:pt x="82" y="1220"/>
                  <a:pt x="406" y="1507"/>
                  <a:pt x="783" y="1507"/>
                </a:cubicBezTo>
                <a:lnTo>
                  <a:pt x="783" y="1507"/>
                </a:lnTo>
                <a:cubicBezTo>
                  <a:pt x="808" y="1507"/>
                  <a:pt x="834" y="1505"/>
                  <a:pt x="860" y="1502"/>
                </a:cubicBezTo>
                <a:lnTo>
                  <a:pt x="860" y="1502"/>
                </a:lnTo>
                <a:cubicBezTo>
                  <a:pt x="1058" y="1482"/>
                  <a:pt x="1236" y="1386"/>
                  <a:pt x="1362" y="1231"/>
                </a:cubicBezTo>
                <a:lnTo>
                  <a:pt x="1362" y="1231"/>
                </a:lnTo>
                <a:cubicBezTo>
                  <a:pt x="1487" y="1077"/>
                  <a:pt x="1545" y="883"/>
                  <a:pt x="1525" y="68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2" name="Freeform 67">
            <a:extLst>
              <a:ext uri="{FF2B5EF4-FFF2-40B4-BE49-F238E27FC236}">
                <a16:creationId xmlns:a16="http://schemas.microsoft.com/office/drawing/2014/main" id="{FCD253FE-AA4B-8343-B6B7-63D3553A7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3047" y="5125343"/>
            <a:ext cx="597905" cy="582573"/>
          </a:xfrm>
          <a:custGeom>
            <a:avLst/>
            <a:gdLst>
              <a:gd name="T0" fmla="*/ 1503 w 1546"/>
              <a:gd name="T1" fmla="*/ 685 h 1507"/>
              <a:gd name="T2" fmla="*/ 1503 w 1546"/>
              <a:gd name="T3" fmla="*/ 685 h 1507"/>
              <a:gd name="T4" fmla="*/ 1233 w 1546"/>
              <a:gd name="T5" fmla="*/ 184 h 1507"/>
              <a:gd name="T6" fmla="*/ 1233 w 1546"/>
              <a:gd name="T7" fmla="*/ 184 h 1507"/>
              <a:gd name="T8" fmla="*/ 686 w 1546"/>
              <a:gd name="T9" fmla="*/ 20 h 1507"/>
              <a:gd name="T10" fmla="*/ 686 w 1546"/>
              <a:gd name="T11" fmla="*/ 20 h 1507"/>
              <a:gd name="T12" fmla="*/ 184 w 1546"/>
              <a:gd name="T13" fmla="*/ 291 h 1507"/>
              <a:gd name="T14" fmla="*/ 184 w 1546"/>
              <a:gd name="T15" fmla="*/ 291 h 1507"/>
              <a:gd name="T16" fmla="*/ 21 w 1546"/>
              <a:gd name="T17" fmla="*/ 837 h 1507"/>
              <a:gd name="T18" fmla="*/ 21 w 1546"/>
              <a:gd name="T19" fmla="*/ 837 h 1507"/>
              <a:gd name="T20" fmla="*/ 291 w 1546"/>
              <a:gd name="T21" fmla="*/ 1338 h 1507"/>
              <a:gd name="T22" fmla="*/ 291 w 1546"/>
              <a:gd name="T23" fmla="*/ 1338 h 1507"/>
              <a:gd name="T24" fmla="*/ 761 w 1546"/>
              <a:gd name="T25" fmla="*/ 1506 h 1507"/>
              <a:gd name="T26" fmla="*/ 761 w 1546"/>
              <a:gd name="T27" fmla="*/ 1506 h 1507"/>
              <a:gd name="T28" fmla="*/ 838 w 1546"/>
              <a:gd name="T29" fmla="*/ 1502 h 1507"/>
              <a:gd name="T30" fmla="*/ 838 w 1546"/>
              <a:gd name="T31" fmla="*/ 1502 h 1507"/>
              <a:gd name="T32" fmla="*/ 1503 w 1546"/>
              <a:gd name="T33" fmla="*/ 685 h 15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546" h="1507">
                <a:moveTo>
                  <a:pt x="1503" y="685"/>
                </a:moveTo>
                <a:lnTo>
                  <a:pt x="1503" y="685"/>
                </a:lnTo>
                <a:cubicBezTo>
                  <a:pt x="1483" y="488"/>
                  <a:pt x="1387" y="310"/>
                  <a:pt x="1233" y="184"/>
                </a:cubicBezTo>
                <a:lnTo>
                  <a:pt x="1233" y="184"/>
                </a:lnTo>
                <a:cubicBezTo>
                  <a:pt x="1078" y="58"/>
                  <a:pt x="884" y="0"/>
                  <a:pt x="686" y="20"/>
                </a:cubicBezTo>
                <a:lnTo>
                  <a:pt x="686" y="20"/>
                </a:lnTo>
                <a:cubicBezTo>
                  <a:pt x="488" y="41"/>
                  <a:pt x="310" y="137"/>
                  <a:pt x="184" y="291"/>
                </a:cubicBezTo>
                <a:lnTo>
                  <a:pt x="184" y="291"/>
                </a:lnTo>
                <a:cubicBezTo>
                  <a:pt x="58" y="445"/>
                  <a:pt x="0" y="640"/>
                  <a:pt x="21" y="837"/>
                </a:cubicBezTo>
                <a:lnTo>
                  <a:pt x="21" y="837"/>
                </a:lnTo>
                <a:cubicBezTo>
                  <a:pt x="41" y="1034"/>
                  <a:pt x="137" y="1213"/>
                  <a:pt x="291" y="1338"/>
                </a:cubicBezTo>
                <a:lnTo>
                  <a:pt x="291" y="1338"/>
                </a:lnTo>
                <a:cubicBezTo>
                  <a:pt x="426" y="1448"/>
                  <a:pt x="590" y="1506"/>
                  <a:pt x="761" y="1506"/>
                </a:cubicBezTo>
                <a:lnTo>
                  <a:pt x="761" y="1506"/>
                </a:lnTo>
                <a:cubicBezTo>
                  <a:pt x="787" y="1506"/>
                  <a:pt x="812" y="1505"/>
                  <a:pt x="838" y="1502"/>
                </a:cubicBezTo>
                <a:lnTo>
                  <a:pt x="838" y="1502"/>
                </a:lnTo>
                <a:cubicBezTo>
                  <a:pt x="1246" y="1460"/>
                  <a:pt x="1545" y="1094"/>
                  <a:pt x="1503" y="68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3" name="Freeform 68">
            <a:extLst>
              <a:ext uri="{FF2B5EF4-FFF2-40B4-BE49-F238E27FC236}">
                <a16:creationId xmlns:a16="http://schemas.microsoft.com/office/drawing/2014/main" id="{C6C25704-F1A9-3D4A-AE16-5D96AEF3F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1271" y="6608150"/>
            <a:ext cx="614938" cy="594497"/>
          </a:xfrm>
          <a:custGeom>
            <a:avLst/>
            <a:gdLst>
              <a:gd name="T0" fmla="*/ 896 w 1590"/>
              <a:gd name="T1" fmla="*/ 55 h 1540"/>
              <a:gd name="T2" fmla="*/ 896 w 1590"/>
              <a:gd name="T3" fmla="*/ 55 h 1540"/>
              <a:gd name="T4" fmla="*/ 56 w 1590"/>
              <a:gd name="T5" fmla="*/ 692 h 1540"/>
              <a:gd name="T6" fmla="*/ 56 w 1590"/>
              <a:gd name="T7" fmla="*/ 692 h 1540"/>
              <a:gd name="T8" fmla="*/ 693 w 1590"/>
              <a:gd name="T9" fmla="*/ 1532 h 1540"/>
              <a:gd name="T10" fmla="*/ 693 w 1590"/>
              <a:gd name="T11" fmla="*/ 1532 h 1540"/>
              <a:gd name="T12" fmla="*/ 796 w 1590"/>
              <a:gd name="T13" fmla="*/ 1539 h 1540"/>
              <a:gd name="T14" fmla="*/ 796 w 1590"/>
              <a:gd name="T15" fmla="*/ 1539 h 1540"/>
              <a:gd name="T16" fmla="*/ 1245 w 1590"/>
              <a:gd name="T17" fmla="*/ 1388 h 1540"/>
              <a:gd name="T18" fmla="*/ 1245 w 1590"/>
              <a:gd name="T19" fmla="*/ 1388 h 1540"/>
              <a:gd name="T20" fmla="*/ 1533 w 1590"/>
              <a:gd name="T21" fmla="*/ 896 h 1540"/>
              <a:gd name="T22" fmla="*/ 1533 w 1590"/>
              <a:gd name="T23" fmla="*/ 896 h 1540"/>
              <a:gd name="T24" fmla="*/ 896 w 1590"/>
              <a:gd name="T25" fmla="*/ 55 h 1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90" h="1540">
                <a:moveTo>
                  <a:pt x="896" y="55"/>
                </a:moveTo>
                <a:lnTo>
                  <a:pt x="896" y="55"/>
                </a:lnTo>
                <a:cubicBezTo>
                  <a:pt x="489" y="0"/>
                  <a:pt x="112" y="285"/>
                  <a:pt x="56" y="692"/>
                </a:cubicBezTo>
                <a:lnTo>
                  <a:pt x="56" y="692"/>
                </a:lnTo>
                <a:cubicBezTo>
                  <a:pt x="0" y="1100"/>
                  <a:pt x="286" y="1476"/>
                  <a:pt x="693" y="1532"/>
                </a:cubicBezTo>
                <a:lnTo>
                  <a:pt x="693" y="1532"/>
                </a:lnTo>
                <a:cubicBezTo>
                  <a:pt x="727" y="1537"/>
                  <a:pt x="762" y="1539"/>
                  <a:pt x="796" y="1539"/>
                </a:cubicBezTo>
                <a:lnTo>
                  <a:pt x="796" y="1539"/>
                </a:lnTo>
                <a:cubicBezTo>
                  <a:pt x="957" y="1539"/>
                  <a:pt x="1114" y="1487"/>
                  <a:pt x="1245" y="1388"/>
                </a:cubicBezTo>
                <a:lnTo>
                  <a:pt x="1245" y="1388"/>
                </a:lnTo>
                <a:cubicBezTo>
                  <a:pt x="1403" y="1268"/>
                  <a:pt x="1506" y="1093"/>
                  <a:pt x="1533" y="896"/>
                </a:cubicBezTo>
                <a:lnTo>
                  <a:pt x="1533" y="896"/>
                </a:lnTo>
                <a:cubicBezTo>
                  <a:pt x="1589" y="488"/>
                  <a:pt x="1304" y="112"/>
                  <a:pt x="896" y="55"/>
                </a:cubicBez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4" name="Freeform 69">
            <a:extLst>
              <a:ext uri="{FF2B5EF4-FFF2-40B4-BE49-F238E27FC236}">
                <a16:creationId xmlns:a16="http://schemas.microsoft.com/office/drawing/2014/main" id="{9941CC2F-D723-8142-898F-C604C81C9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5548" y="6323677"/>
            <a:ext cx="603014" cy="584277"/>
          </a:xfrm>
          <a:custGeom>
            <a:avLst/>
            <a:gdLst>
              <a:gd name="T0" fmla="*/ 1389 w 1561"/>
              <a:gd name="T1" fmla="*/ 315 h 1511"/>
              <a:gd name="T2" fmla="*/ 1389 w 1561"/>
              <a:gd name="T3" fmla="*/ 315 h 1511"/>
              <a:gd name="T4" fmla="*/ 896 w 1561"/>
              <a:gd name="T5" fmla="*/ 27 h 1511"/>
              <a:gd name="T6" fmla="*/ 896 w 1561"/>
              <a:gd name="T7" fmla="*/ 27 h 1511"/>
              <a:gd name="T8" fmla="*/ 345 w 1561"/>
              <a:gd name="T9" fmla="*/ 171 h 1511"/>
              <a:gd name="T10" fmla="*/ 345 w 1561"/>
              <a:gd name="T11" fmla="*/ 171 h 1511"/>
              <a:gd name="T12" fmla="*/ 57 w 1561"/>
              <a:gd name="T13" fmla="*/ 663 h 1511"/>
              <a:gd name="T14" fmla="*/ 57 w 1561"/>
              <a:gd name="T15" fmla="*/ 663 h 1511"/>
              <a:gd name="T16" fmla="*/ 693 w 1561"/>
              <a:gd name="T17" fmla="*/ 1504 h 1511"/>
              <a:gd name="T18" fmla="*/ 693 w 1561"/>
              <a:gd name="T19" fmla="*/ 1504 h 1511"/>
              <a:gd name="T20" fmla="*/ 796 w 1561"/>
              <a:gd name="T21" fmla="*/ 1510 h 1511"/>
              <a:gd name="T22" fmla="*/ 796 w 1561"/>
              <a:gd name="T23" fmla="*/ 1510 h 1511"/>
              <a:gd name="T24" fmla="*/ 1245 w 1561"/>
              <a:gd name="T25" fmla="*/ 1359 h 1511"/>
              <a:gd name="T26" fmla="*/ 1245 w 1561"/>
              <a:gd name="T27" fmla="*/ 1359 h 1511"/>
              <a:gd name="T28" fmla="*/ 1533 w 1561"/>
              <a:gd name="T29" fmla="*/ 867 h 1511"/>
              <a:gd name="T30" fmla="*/ 1533 w 1561"/>
              <a:gd name="T31" fmla="*/ 867 h 1511"/>
              <a:gd name="T32" fmla="*/ 1389 w 1561"/>
              <a:gd name="T33" fmla="*/ 315 h 1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561" h="1511">
                <a:moveTo>
                  <a:pt x="1389" y="315"/>
                </a:moveTo>
                <a:lnTo>
                  <a:pt x="1389" y="315"/>
                </a:lnTo>
                <a:cubicBezTo>
                  <a:pt x="1268" y="157"/>
                  <a:pt x="1094" y="54"/>
                  <a:pt x="896" y="27"/>
                </a:cubicBezTo>
                <a:lnTo>
                  <a:pt x="896" y="27"/>
                </a:lnTo>
                <a:cubicBezTo>
                  <a:pt x="699" y="0"/>
                  <a:pt x="503" y="51"/>
                  <a:pt x="345" y="171"/>
                </a:cubicBezTo>
                <a:lnTo>
                  <a:pt x="345" y="171"/>
                </a:lnTo>
                <a:cubicBezTo>
                  <a:pt x="186" y="291"/>
                  <a:pt x="84" y="467"/>
                  <a:pt x="57" y="663"/>
                </a:cubicBezTo>
                <a:lnTo>
                  <a:pt x="57" y="663"/>
                </a:lnTo>
                <a:cubicBezTo>
                  <a:pt x="0" y="1071"/>
                  <a:pt x="286" y="1447"/>
                  <a:pt x="693" y="1504"/>
                </a:cubicBezTo>
                <a:lnTo>
                  <a:pt x="693" y="1504"/>
                </a:lnTo>
                <a:cubicBezTo>
                  <a:pt x="728" y="1508"/>
                  <a:pt x="762" y="1510"/>
                  <a:pt x="796" y="1510"/>
                </a:cubicBezTo>
                <a:lnTo>
                  <a:pt x="796" y="1510"/>
                </a:lnTo>
                <a:cubicBezTo>
                  <a:pt x="958" y="1510"/>
                  <a:pt x="1114" y="1458"/>
                  <a:pt x="1245" y="1359"/>
                </a:cubicBezTo>
                <a:lnTo>
                  <a:pt x="1245" y="1359"/>
                </a:lnTo>
                <a:cubicBezTo>
                  <a:pt x="1404" y="1239"/>
                  <a:pt x="1506" y="1064"/>
                  <a:pt x="1533" y="867"/>
                </a:cubicBezTo>
                <a:lnTo>
                  <a:pt x="1533" y="867"/>
                </a:lnTo>
                <a:cubicBezTo>
                  <a:pt x="1560" y="669"/>
                  <a:pt x="1509" y="474"/>
                  <a:pt x="1389" y="31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5" name="Freeform 70">
            <a:extLst>
              <a:ext uri="{FF2B5EF4-FFF2-40B4-BE49-F238E27FC236}">
                <a16:creationId xmlns:a16="http://schemas.microsoft.com/office/drawing/2014/main" id="{7ADBEB27-93A0-2147-9F11-B3CA2EDDD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1344" y="5768298"/>
            <a:ext cx="591090" cy="584276"/>
          </a:xfrm>
          <a:custGeom>
            <a:avLst/>
            <a:gdLst>
              <a:gd name="T0" fmla="*/ 1360 w 1532"/>
              <a:gd name="T1" fmla="*/ 315 h 1512"/>
              <a:gd name="T2" fmla="*/ 1360 w 1532"/>
              <a:gd name="T3" fmla="*/ 315 h 1512"/>
              <a:gd name="T4" fmla="*/ 868 w 1532"/>
              <a:gd name="T5" fmla="*/ 27 h 1512"/>
              <a:gd name="T6" fmla="*/ 868 w 1532"/>
              <a:gd name="T7" fmla="*/ 27 h 1512"/>
              <a:gd name="T8" fmla="*/ 316 w 1532"/>
              <a:gd name="T9" fmla="*/ 171 h 1512"/>
              <a:gd name="T10" fmla="*/ 316 w 1532"/>
              <a:gd name="T11" fmla="*/ 171 h 1512"/>
              <a:gd name="T12" fmla="*/ 28 w 1532"/>
              <a:gd name="T13" fmla="*/ 664 h 1512"/>
              <a:gd name="T14" fmla="*/ 28 w 1532"/>
              <a:gd name="T15" fmla="*/ 664 h 1512"/>
              <a:gd name="T16" fmla="*/ 172 w 1532"/>
              <a:gd name="T17" fmla="*/ 1216 h 1512"/>
              <a:gd name="T18" fmla="*/ 172 w 1532"/>
              <a:gd name="T19" fmla="*/ 1216 h 1512"/>
              <a:gd name="T20" fmla="*/ 665 w 1532"/>
              <a:gd name="T21" fmla="*/ 1504 h 1512"/>
              <a:gd name="T22" fmla="*/ 665 w 1532"/>
              <a:gd name="T23" fmla="*/ 1504 h 1512"/>
              <a:gd name="T24" fmla="*/ 767 w 1532"/>
              <a:gd name="T25" fmla="*/ 1511 h 1512"/>
              <a:gd name="T26" fmla="*/ 767 w 1532"/>
              <a:gd name="T27" fmla="*/ 1511 h 1512"/>
              <a:gd name="T28" fmla="*/ 1216 w 1532"/>
              <a:gd name="T29" fmla="*/ 1360 h 1512"/>
              <a:gd name="T30" fmla="*/ 1216 w 1532"/>
              <a:gd name="T31" fmla="*/ 1360 h 1512"/>
              <a:gd name="T32" fmla="*/ 1504 w 1532"/>
              <a:gd name="T33" fmla="*/ 867 h 1512"/>
              <a:gd name="T34" fmla="*/ 1504 w 1532"/>
              <a:gd name="T35" fmla="*/ 867 h 1512"/>
              <a:gd name="T36" fmla="*/ 1360 w 1532"/>
              <a:gd name="T37" fmla="*/ 315 h 1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32" h="1512">
                <a:moveTo>
                  <a:pt x="1360" y="315"/>
                </a:moveTo>
                <a:lnTo>
                  <a:pt x="1360" y="315"/>
                </a:lnTo>
                <a:cubicBezTo>
                  <a:pt x="1239" y="157"/>
                  <a:pt x="1065" y="55"/>
                  <a:pt x="868" y="27"/>
                </a:cubicBezTo>
                <a:lnTo>
                  <a:pt x="868" y="27"/>
                </a:lnTo>
                <a:cubicBezTo>
                  <a:pt x="671" y="0"/>
                  <a:pt x="474" y="52"/>
                  <a:pt x="316" y="171"/>
                </a:cubicBezTo>
                <a:lnTo>
                  <a:pt x="316" y="171"/>
                </a:lnTo>
                <a:cubicBezTo>
                  <a:pt x="157" y="292"/>
                  <a:pt x="55" y="467"/>
                  <a:pt x="28" y="664"/>
                </a:cubicBezTo>
                <a:lnTo>
                  <a:pt x="28" y="664"/>
                </a:lnTo>
                <a:cubicBezTo>
                  <a:pt x="0" y="861"/>
                  <a:pt x="52" y="1057"/>
                  <a:pt x="172" y="1216"/>
                </a:cubicBezTo>
                <a:lnTo>
                  <a:pt x="172" y="1216"/>
                </a:lnTo>
                <a:cubicBezTo>
                  <a:pt x="292" y="1374"/>
                  <a:pt x="467" y="1476"/>
                  <a:pt x="665" y="1504"/>
                </a:cubicBezTo>
                <a:lnTo>
                  <a:pt x="665" y="1504"/>
                </a:lnTo>
                <a:cubicBezTo>
                  <a:pt x="699" y="1508"/>
                  <a:pt x="733" y="1511"/>
                  <a:pt x="767" y="1511"/>
                </a:cubicBezTo>
                <a:lnTo>
                  <a:pt x="767" y="1511"/>
                </a:lnTo>
                <a:cubicBezTo>
                  <a:pt x="929" y="1511"/>
                  <a:pt x="1085" y="1459"/>
                  <a:pt x="1216" y="1360"/>
                </a:cubicBezTo>
                <a:lnTo>
                  <a:pt x="1216" y="1360"/>
                </a:lnTo>
                <a:cubicBezTo>
                  <a:pt x="1375" y="1239"/>
                  <a:pt x="1477" y="1064"/>
                  <a:pt x="1504" y="867"/>
                </a:cubicBezTo>
                <a:lnTo>
                  <a:pt x="1504" y="867"/>
                </a:lnTo>
                <a:cubicBezTo>
                  <a:pt x="1531" y="670"/>
                  <a:pt x="1480" y="474"/>
                  <a:pt x="1360" y="31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62E662-CE9D-CC49-A39A-FF00E4668C48}"/>
              </a:ext>
            </a:extLst>
          </p:cNvPr>
          <p:cNvSpPr txBox="1"/>
          <p:nvPr/>
        </p:nvSpPr>
        <p:spPr>
          <a:xfrm>
            <a:off x="471618" y="3388504"/>
            <a:ext cx="6616439" cy="44550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/>
            <a:r>
              <a:rPr lang="en-US" sz="2295" b="1" spc="-90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DECISION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208EC1-0825-2641-9D65-F27A0DB28A97}"/>
              </a:ext>
            </a:extLst>
          </p:cNvPr>
          <p:cNvSpPr txBox="1"/>
          <p:nvPr/>
        </p:nvSpPr>
        <p:spPr>
          <a:xfrm>
            <a:off x="471618" y="3806997"/>
            <a:ext cx="6616438" cy="235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66997"/>
            <a:r>
              <a:rPr lang="en-US" sz="930" spc="-37" dirty="0">
                <a:solidFill>
                  <a:srgbClr val="747993"/>
                </a:solidFill>
                <a:latin typeface="Poppins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972535-9895-0F47-A14B-B0F0D0444AF6}"/>
              </a:ext>
            </a:extLst>
          </p:cNvPr>
          <p:cNvSpPr txBox="1"/>
          <p:nvPr/>
        </p:nvSpPr>
        <p:spPr>
          <a:xfrm>
            <a:off x="3599767" y="4161598"/>
            <a:ext cx="3520156" cy="25455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054" b="1" spc="-9" dirty="0">
                <a:solidFill>
                  <a:srgbClr val="264551"/>
                </a:solidFill>
                <a:latin typeface="Poppins" pitchFamily="2" charset="77"/>
                <a:cs typeface="Poppins" pitchFamily="2" charset="77"/>
              </a:rPr>
              <a:t>FORMULATE A QUESTION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8FD569-5AAB-5F4D-A15C-4D773835B1AF}"/>
              </a:ext>
            </a:extLst>
          </p:cNvPr>
          <p:cNvSpPr txBox="1"/>
          <p:nvPr/>
        </p:nvSpPr>
        <p:spPr>
          <a:xfrm>
            <a:off x="3599767" y="4398539"/>
            <a:ext cx="3520157" cy="365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ts val="1116"/>
              </a:lnSpc>
            </a:pPr>
            <a:r>
              <a:rPr lang="en-US" sz="744" spc="-6" dirty="0">
                <a:solidFill>
                  <a:srgbClr val="747993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478DAF-BDD3-7A45-91F5-866E38EA7827}"/>
              </a:ext>
            </a:extLst>
          </p:cNvPr>
          <p:cNvSpPr txBox="1"/>
          <p:nvPr/>
        </p:nvSpPr>
        <p:spPr>
          <a:xfrm>
            <a:off x="3599767" y="4691922"/>
            <a:ext cx="3520156" cy="25455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054" b="1" spc="-9" dirty="0">
                <a:solidFill>
                  <a:srgbClr val="479E8B"/>
                </a:solidFill>
                <a:latin typeface="Poppins" pitchFamily="2" charset="77"/>
                <a:cs typeface="Poppins" pitchFamily="2" charset="77"/>
              </a:rPr>
              <a:t>SEARCH FOR THE 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522DDB-D288-E344-9D05-752CFB369C4F}"/>
              </a:ext>
            </a:extLst>
          </p:cNvPr>
          <p:cNvSpPr txBox="1"/>
          <p:nvPr/>
        </p:nvSpPr>
        <p:spPr>
          <a:xfrm>
            <a:off x="3599767" y="4928862"/>
            <a:ext cx="3520157" cy="365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ts val="1116"/>
              </a:lnSpc>
            </a:pPr>
            <a:r>
              <a:rPr lang="en-US" sz="744" spc="-6" dirty="0">
                <a:solidFill>
                  <a:srgbClr val="747993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D5D0FE-C0F6-B148-9042-804B11838CBB}"/>
              </a:ext>
            </a:extLst>
          </p:cNvPr>
          <p:cNvSpPr txBox="1"/>
          <p:nvPr/>
        </p:nvSpPr>
        <p:spPr>
          <a:xfrm>
            <a:off x="3599767" y="5219141"/>
            <a:ext cx="3520156" cy="25455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054" b="1" spc="-9" dirty="0">
                <a:solidFill>
                  <a:srgbClr val="E9C363"/>
                </a:solidFill>
                <a:latin typeface="Poppins" pitchFamily="2" charset="77"/>
                <a:cs typeface="Poppins" pitchFamily="2" charset="77"/>
              </a:rPr>
              <a:t>ANALYZE THE DATA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CD4F6A-150B-EB46-BB4A-A9837003368D}"/>
              </a:ext>
            </a:extLst>
          </p:cNvPr>
          <p:cNvSpPr txBox="1"/>
          <p:nvPr/>
        </p:nvSpPr>
        <p:spPr>
          <a:xfrm>
            <a:off x="3599767" y="5456081"/>
            <a:ext cx="3520157" cy="365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ts val="1116"/>
              </a:lnSpc>
            </a:pPr>
            <a:r>
              <a:rPr lang="en-US" sz="744" spc="-6" dirty="0">
                <a:solidFill>
                  <a:srgbClr val="747993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F0B7A9-5EF7-7046-9388-E7C1074D5F47}"/>
              </a:ext>
            </a:extLst>
          </p:cNvPr>
          <p:cNvSpPr txBox="1"/>
          <p:nvPr/>
        </p:nvSpPr>
        <p:spPr>
          <a:xfrm>
            <a:off x="3599767" y="5746360"/>
            <a:ext cx="3520156" cy="25455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054" b="1" spc="-9" dirty="0">
                <a:solidFill>
                  <a:srgbClr val="F1A357"/>
                </a:solidFill>
                <a:latin typeface="Poppins" pitchFamily="2" charset="77"/>
                <a:cs typeface="Poppins" pitchFamily="2" charset="77"/>
              </a:rPr>
              <a:t>MONITOR THE OUTCOME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D326A9-9846-E342-BD49-CF08B169E27C}"/>
              </a:ext>
            </a:extLst>
          </p:cNvPr>
          <p:cNvSpPr txBox="1"/>
          <p:nvPr/>
        </p:nvSpPr>
        <p:spPr>
          <a:xfrm>
            <a:off x="3599767" y="5983300"/>
            <a:ext cx="3520157" cy="365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ts val="1116"/>
              </a:lnSpc>
            </a:pPr>
            <a:r>
              <a:rPr lang="en-US" sz="744" spc="-6" dirty="0">
                <a:solidFill>
                  <a:srgbClr val="747993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9980EA-8804-8D40-BC63-79C5BB2D6014}"/>
              </a:ext>
            </a:extLst>
          </p:cNvPr>
          <p:cNvSpPr txBox="1"/>
          <p:nvPr/>
        </p:nvSpPr>
        <p:spPr>
          <a:xfrm>
            <a:off x="3599767" y="6274177"/>
            <a:ext cx="3520156" cy="25455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054" b="1" spc="-9" dirty="0">
                <a:solidFill>
                  <a:srgbClr val="E86D48"/>
                </a:solidFill>
                <a:latin typeface="Poppins" pitchFamily="2" charset="77"/>
                <a:cs typeface="Poppins" pitchFamily="2" charset="77"/>
              </a:rPr>
              <a:t>DECIDE AND COMMUNICATE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78CEEFA-6680-4E45-9BD1-8B3332F823F2}"/>
              </a:ext>
            </a:extLst>
          </p:cNvPr>
          <p:cNvSpPr txBox="1"/>
          <p:nvPr/>
        </p:nvSpPr>
        <p:spPr>
          <a:xfrm>
            <a:off x="3599767" y="6511117"/>
            <a:ext cx="3520157" cy="365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ts val="1116"/>
              </a:lnSpc>
            </a:pPr>
            <a:r>
              <a:rPr lang="en-US" sz="744" spc="-6" dirty="0">
                <a:solidFill>
                  <a:srgbClr val="747993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46D0A56-1D4C-154C-8523-87139B87E931}"/>
              </a:ext>
            </a:extLst>
          </p:cNvPr>
          <p:cNvSpPr txBox="1"/>
          <p:nvPr/>
        </p:nvSpPr>
        <p:spPr>
          <a:xfrm>
            <a:off x="3599767" y="6805298"/>
            <a:ext cx="3520156" cy="25455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054" b="1" spc="-9" dirty="0">
                <a:solidFill>
                  <a:srgbClr val="C3C8CE"/>
                </a:solidFill>
                <a:latin typeface="Poppins" pitchFamily="2" charset="77"/>
                <a:cs typeface="Poppins" pitchFamily="2" charset="77"/>
              </a:rPr>
              <a:t>INTEGRATE THE DATA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D01CE3-5942-4C48-9990-B4AB237E47C8}"/>
              </a:ext>
            </a:extLst>
          </p:cNvPr>
          <p:cNvSpPr txBox="1"/>
          <p:nvPr/>
        </p:nvSpPr>
        <p:spPr>
          <a:xfrm>
            <a:off x="3599767" y="7042238"/>
            <a:ext cx="3520157" cy="365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ts val="1116"/>
              </a:lnSpc>
            </a:pPr>
            <a:r>
              <a:rPr lang="en-US" sz="744" spc="-6" dirty="0">
                <a:solidFill>
                  <a:srgbClr val="747993"/>
                </a:solidFill>
                <a:latin typeface="Poppins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52F44F-D81B-8D40-918B-C546C4D3B47C}"/>
              </a:ext>
            </a:extLst>
          </p:cNvPr>
          <p:cNvSpPr txBox="1"/>
          <p:nvPr/>
        </p:nvSpPr>
        <p:spPr>
          <a:xfrm>
            <a:off x="1809197" y="4466945"/>
            <a:ext cx="518068" cy="1877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566997"/>
            <a:r>
              <a:rPr lang="en-US" sz="620" b="1" spc="-9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ASK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E68E86-1C9B-524D-8F12-9C6E404F6207}"/>
              </a:ext>
            </a:extLst>
          </p:cNvPr>
          <p:cNvSpPr txBox="1"/>
          <p:nvPr/>
        </p:nvSpPr>
        <p:spPr>
          <a:xfrm>
            <a:off x="2392170" y="4743996"/>
            <a:ext cx="518068" cy="2831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566997"/>
            <a:r>
              <a:rPr lang="en-US" sz="620" b="1" spc="-9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ACQUIRE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4918C84-04CE-424E-934B-20FFF08A64D7}"/>
              </a:ext>
            </a:extLst>
          </p:cNvPr>
          <p:cNvSpPr txBox="1"/>
          <p:nvPr/>
        </p:nvSpPr>
        <p:spPr>
          <a:xfrm>
            <a:off x="2729174" y="5972839"/>
            <a:ext cx="518068" cy="1877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566997"/>
            <a:r>
              <a:rPr lang="en-US" sz="620" b="1" spc="-9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APPLY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922305D-8C73-8948-9EF4-FDE99F5ADC24}"/>
              </a:ext>
            </a:extLst>
          </p:cNvPr>
          <p:cNvSpPr txBox="1"/>
          <p:nvPr/>
        </p:nvSpPr>
        <p:spPr>
          <a:xfrm>
            <a:off x="2729174" y="5291996"/>
            <a:ext cx="518068" cy="2831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566997"/>
            <a:r>
              <a:rPr lang="en-US" sz="620" b="1" spc="-9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ANALYZE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C745D71-08FF-1C4B-8603-42C68649F9B6}"/>
              </a:ext>
            </a:extLst>
          </p:cNvPr>
          <p:cNvSpPr txBox="1"/>
          <p:nvPr/>
        </p:nvSpPr>
        <p:spPr>
          <a:xfrm>
            <a:off x="2392170" y="6480474"/>
            <a:ext cx="518068" cy="2831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566997"/>
            <a:r>
              <a:rPr lang="en-US" sz="620" b="1" spc="-9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ANNOUNCE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FB25AB5-B65E-A149-9061-7D8E066B6957}"/>
              </a:ext>
            </a:extLst>
          </p:cNvPr>
          <p:cNvSpPr txBox="1"/>
          <p:nvPr/>
        </p:nvSpPr>
        <p:spPr>
          <a:xfrm>
            <a:off x="1809197" y="6823049"/>
            <a:ext cx="518068" cy="1877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566997"/>
            <a:r>
              <a:rPr lang="en-US" sz="620" b="1" spc="-9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ASSESS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FA9B03-0A73-F340-933A-D4B79EDEB565}"/>
              </a:ext>
            </a:extLst>
          </p:cNvPr>
          <p:cNvSpPr txBox="1"/>
          <p:nvPr/>
        </p:nvSpPr>
        <p:spPr>
          <a:xfrm>
            <a:off x="1303803" y="5453476"/>
            <a:ext cx="983942" cy="57900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566997"/>
            <a:r>
              <a:rPr lang="en-US" sz="1054" b="1" spc="-9" dirty="0">
                <a:solidFill>
                  <a:srgbClr val="264551"/>
                </a:solidFill>
                <a:latin typeface="Poppins" pitchFamily="2" charset="77"/>
                <a:cs typeface="Poppins" pitchFamily="2" charset="77"/>
              </a:rPr>
              <a:t>DECISION MAKING PROCESS</a:t>
            </a:r>
          </a:p>
        </p:txBody>
      </p:sp>
    </p:spTree>
    <p:extLst>
      <p:ext uri="{BB962C8B-B14F-4D97-AF65-F5344CB8AC3E}">
        <p14:creationId xmlns:p14="http://schemas.microsoft.com/office/powerpoint/2010/main" val="23320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FDC43F3-E9AE-4C34-94FE-6F53812FC48B}"/>
              </a:ext>
            </a:extLst>
          </p:cNvPr>
          <p:cNvSpPr/>
          <p:nvPr/>
        </p:nvSpPr>
        <p:spPr>
          <a:xfrm>
            <a:off x="-15965" y="-1"/>
            <a:ext cx="4329991" cy="1081703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Evidence Informed Care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39CE38-52A3-4E33-BD6D-EA5B83392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027" y="-3995"/>
            <a:ext cx="3252179" cy="1081856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CA6B96-FE25-4E9E-9D8A-ED74E246B9D8}"/>
              </a:ext>
            </a:extLst>
          </p:cNvPr>
          <p:cNvSpPr txBox="1"/>
          <p:nvPr/>
        </p:nvSpPr>
        <p:spPr>
          <a:xfrm>
            <a:off x="-15965" y="1091089"/>
            <a:ext cx="43048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Delivering the best care possible</a:t>
            </a:r>
            <a:endParaRPr lang="en-GB" sz="16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8D7420-E560-4152-A5A0-85BD557EA9E1}"/>
              </a:ext>
            </a:extLst>
          </p:cNvPr>
          <p:cNvSpPr txBox="1"/>
          <p:nvPr/>
        </p:nvSpPr>
        <p:spPr>
          <a:xfrm>
            <a:off x="-9361" y="1414864"/>
            <a:ext cx="7575638" cy="53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GB" sz="1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</a:t>
            </a:r>
            <a:r>
              <a:rPr lang="en-GB" sz="14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he process of integrating the best available research evidence with clinical judgement and patient values in the decision-making process for healthcare delivery.</a:t>
            </a:r>
          </a:p>
        </p:txBody>
      </p:sp>
      <p:sp>
        <p:nvSpPr>
          <p:cNvPr id="382" name="Freeform 62">
            <a:extLst>
              <a:ext uri="{FF2B5EF4-FFF2-40B4-BE49-F238E27FC236}">
                <a16:creationId xmlns:a16="http://schemas.microsoft.com/office/drawing/2014/main" id="{9C328025-CDB4-0E40-D3C9-8E042CB4D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564" y="7291566"/>
            <a:ext cx="739830" cy="637678"/>
          </a:xfrm>
          <a:custGeom>
            <a:avLst/>
            <a:gdLst>
              <a:gd name="T0" fmla="*/ 504 w 1566"/>
              <a:gd name="T1" fmla="*/ 1396 h 1397"/>
              <a:gd name="T2" fmla="*/ 1061 w 1566"/>
              <a:gd name="T3" fmla="*/ 1396 h 1397"/>
              <a:gd name="T4" fmla="*/ 1061 w 1566"/>
              <a:gd name="T5" fmla="*/ 1396 h 1397"/>
              <a:gd name="T6" fmla="*/ 1247 w 1566"/>
              <a:gd name="T7" fmla="*/ 1288 h 1397"/>
              <a:gd name="T8" fmla="*/ 1526 w 1566"/>
              <a:gd name="T9" fmla="*/ 805 h 1397"/>
              <a:gd name="T10" fmla="*/ 1526 w 1566"/>
              <a:gd name="T11" fmla="*/ 805 h 1397"/>
              <a:gd name="T12" fmla="*/ 1526 w 1566"/>
              <a:gd name="T13" fmla="*/ 590 h 1397"/>
              <a:gd name="T14" fmla="*/ 1247 w 1566"/>
              <a:gd name="T15" fmla="*/ 108 h 1397"/>
              <a:gd name="T16" fmla="*/ 1247 w 1566"/>
              <a:gd name="T17" fmla="*/ 108 h 1397"/>
              <a:gd name="T18" fmla="*/ 1061 w 1566"/>
              <a:gd name="T19" fmla="*/ 0 h 1397"/>
              <a:gd name="T20" fmla="*/ 504 w 1566"/>
              <a:gd name="T21" fmla="*/ 0 h 1397"/>
              <a:gd name="T22" fmla="*/ 504 w 1566"/>
              <a:gd name="T23" fmla="*/ 0 h 1397"/>
              <a:gd name="T24" fmla="*/ 317 w 1566"/>
              <a:gd name="T25" fmla="*/ 108 h 1397"/>
              <a:gd name="T26" fmla="*/ 39 w 1566"/>
              <a:gd name="T27" fmla="*/ 590 h 1397"/>
              <a:gd name="T28" fmla="*/ 39 w 1566"/>
              <a:gd name="T29" fmla="*/ 590 h 1397"/>
              <a:gd name="T30" fmla="*/ 39 w 1566"/>
              <a:gd name="T31" fmla="*/ 805 h 1397"/>
              <a:gd name="T32" fmla="*/ 317 w 1566"/>
              <a:gd name="T33" fmla="*/ 1288 h 1397"/>
              <a:gd name="T34" fmla="*/ 317 w 1566"/>
              <a:gd name="T35" fmla="*/ 1288 h 1397"/>
              <a:gd name="T36" fmla="*/ 504 w 1566"/>
              <a:gd name="T37" fmla="*/ 1396 h 1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66" h="1397">
                <a:moveTo>
                  <a:pt x="504" y="1396"/>
                </a:moveTo>
                <a:lnTo>
                  <a:pt x="1061" y="1396"/>
                </a:lnTo>
                <a:lnTo>
                  <a:pt x="1061" y="1396"/>
                </a:lnTo>
                <a:cubicBezTo>
                  <a:pt x="1138" y="1396"/>
                  <a:pt x="1209" y="1355"/>
                  <a:pt x="1247" y="1288"/>
                </a:cubicBezTo>
                <a:lnTo>
                  <a:pt x="1526" y="805"/>
                </a:lnTo>
                <a:lnTo>
                  <a:pt x="1526" y="805"/>
                </a:lnTo>
                <a:cubicBezTo>
                  <a:pt x="1565" y="739"/>
                  <a:pt x="1565" y="657"/>
                  <a:pt x="1526" y="590"/>
                </a:cubicBezTo>
                <a:lnTo>
                  <a:pt x="1247" y="108"/>
                </a:lnTo>
                <a:lnTo>
                  <a:pt x="1247" y="108"/>
                </a:lnTo>
                <a:cubicBezTo>
                  <a:pt x="1209" y="41"/>
                  <a:pt x="1138" y="0"/>
                  <a:pt x="1061" y="0"/>
                </a:cubicBezTo>
                <a:lnTo>
                  <a:pt x="504" y="0"/>
                </a:lnTo>
                <a:lnTo>
                  <a:pt x="504" y="0"/>
                </a:lnTo>
                <a:cubicBezTo>
                  <a:pt x="427" y="0"/>
                  <a:pt x="356" y="41"/>
                  <a:pt x="317" y="108"/>
                </a:cubicBezTo>
                <a:lnTo>
                  <a:pt x="39" y="590"/>
                </a:lnTo>
                <a:lnTo>
                  <a:pt x="39" y="590"/>
                </a:lnTo>
                <a:cubicBezTo>
                  <a:pt x="0" y="657"/>
                  <a:pt x="0" y="739"/>
                  <a:pt x="39" y="805"/>
                </a:cubicBezTo>
                <a:lnTo>
                  <a:pt x="317" y="1288"/>
                </a:lnTo>
                <a:lnTo>
                  <a:pt x="317" y="1288"/>
                </a:lnTo>
                <a:cubicBezTo>
                  <a:pt x="356" y="1355"/>
                  <a:pt x="427" y="1396"/>
                  <a:pt x="504" y="1396"/>
                </a:cubicBezTo>
              </a:path>
            </a:pathLst>
          </a:custGeom>
          <a:solidFill>
            <a:srgbClr val="F9356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83" name="Freeform 63">
            <a:extLst>
              <a:ext uri="{FF2B5EF4-FFF2-40B4-BE49-F238E27FC236}">
                <a16:creationId xmlns:a16="http://schemas.microsoft.com/office/drawing/2014/main" id="{9E1E53C1-CDFE-2F1F-E0AA-E8354FB02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78" y="8324867"/>
            <a:ext cx="754113" cy="649988"/>
          </a:xfrm>
          <a:custGeom>
            <a:avLst/>
            <a:gdLst>
              <a:gd name="T0" fmla="*/ 504 w 1566"/>
              <a:gd name="T1" fmla="*/ 1396 h 1397"/>
              <a:gd name="T2" fmla="*/ 1061 w 1566"/>
              <a:gd name="T3" fmla="*/ 1396 h 1397"/>
              <a:gd name="T4" fmla="*/ 1061 w 1566"/>
              <a:gd name="T5" fmla="*/ 1396 h 1397"/>
              <a:gd name="T6" fmla="*/ 1247 w 1566"/>
              <a:gd name="T7" fmla="*/ 1289 h 1397"/>
              <a:gd name="T8" fmla="*/ 1526 w 1566"/>
              <a:gd name="T9" fmla="*/ 806 h 1397"/>
              <a:gd name="T10" fmla="*/ 1526 w 1566"/>
              <a:gd name="T11" fmla="*/ 806 h 1397"/>
              <a:gd name="T12" fmla="*/ 1526 w 1566"/>
              <a:gd name="T13" fmla="*/ 590 h 1397"/>
              <a:gd name="T14" fmla="*/ 1247 w 1566"/>
              <a:gd name="T15" fmla="*/ 108 h 1397"/>
              <a:gd name="T16" fmla="*/ 1247 w 1566"/>
              <a:gd name="T17" fmla="*/ 108 h 1397"/>
              <a:gd name="T18" fmla="*/ 1061 w 1566"/>
              <a:gd name="T19" fmla="*/ 0 h 1397"/>
              <a:gd name="T20" fmla="*/ 504 w 1566"/>
              <a:gd name="T21" fmla="*/ 0 h 1397"/>
              <a:gd name="T22" fmla="*/ 504 w 1566"/>
              <a:gd name="T23" fmla="*/ 0 h 1397"/>
              <a:gd name="T24" fmla="*/ 317 w 1566"/>
              <a:gd name="T25" fmla="*/ 108 h 1397"/>
              <a:gd name="T26" fmla="*/ 39 w 1566"/>
              <a:gd name="T27" fmla="*/ 590 h 1397"/>
              <a:gd name="T28" fmla="*/ 39 w 1566"/>
              <a:gd name="T29" fmla="*/ 590 h 1397"/>
              <a:gd name="T30" fmla="*/ 39 w 1566"/>
              <a:gd name="T31" fmla="*/ 806 h 1397"/>
              <a:gd name="T32" fmla="*/ 317 w 1566"/>
              <a:gd name="T33" fmla="*/ 1289 h 1397"/>
              <a:gd name="T34" fmla="*/ 317 w 1566"/>
              <a:gd name="T35" fmla="*/ 1289 h 1397"/>
              <a:gd name="T36" fmla="*/ 504 w 1566"/>
              <a:gd name="T37" fmla="*/ 1396 h 1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66" h="1397">
                <a:moveTo>
                  <a:pt x="504" y="1396"/>
                </a:moveTo>
                <a:lnTo>
                  <a:pt x="1061" y="1396"/>
                </a:lnTo>
                <a:lnTo>
                  <a:pt x="1061" y="1396"/>
                </a:lnTo>
                <a:cubicBezTo>
                  <a:pt x="1138" y="1396"/>
                  <a:pt x="1209" y="1355"/>
                  <a:pt x="1247" y="1289"/>
                </a:cubicBezTo>
                <a:lnTo>
                  <a:pt x="1526" y="806"/>
                </a:lnTo>
                <a:lnTo>
                  <a:pt x="1526" y="806"/>
                </a:lnTo>
                <a:cubicBezTo>
                  <a:pt x="1565" y="740"/>
                  <a:pt x="1565" y="657"/>
                  <a:pt x="1526" y="590"/>
                </a:cubicBezTo>
                <a:lnTo>
                  <a:pt x="1247" y="108"/>
                </a:lnTo>
                <a:lnTo>
                  <a:pt x="1247" y="108"/>
                </a:lnTo>
                <a:cubicBezTo>
                  <a:pt x="1209" y="41"/>
                  <a:pt x="1138" y="0"/>
                  <a:pt x="1061" y="0"/>
                </a:cubicBezTo>
                <a:lnTo>
                  <a:pt x="504" y="0"/>
                </a:lnTo>
                <a:lnTo>
                  <a:pt x="504" y="0"/>
                </a:lnTo>
                <a:cubicBezTo>
                  <a:pt x="427" y="0"/>
                  <a:pt x="356" y="41"/>
                  <a:pt x="317" y="108"/>
                </a:cubicBezTo>
                <a:lnTo>
                  <a:pt x="39" y="590"/>
                </a:lnTo>
                <a:lnTo>
                  <a:pt x="39" y="590"/>
                </a:lnTo>
                <a:cubicBezTo>
                  <a:pt x="0" y="657"/>
                  <a:pt x="0" y="740"/>
                  <a:pt x="39" y="806"/>
                </a:cubicBezTo>
                <a:lnTo>
                  <a:pt x="317" y="1289"/>
                </a:lnTo>
                <a:lnTo>
                  <a:pt x="317" y="1289"/>
                </a:lnTo>
                <a:cubicBezTo>
                  <a:pt x="356" y="1355"/>
                  <a:pt x="427" y="1396"/>
                  <a:pt x="504" y="1396"/>
                </a:cubicBezTo>
              </a:path>
            </a:pathLst>
          </a:custGeom>
          <a:solidFill>
            <a:srgbClr val="FBB72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84" name="Freeform 64">
            <a:extLst>
              <a:ext uri="{FF2B5EF4-FFF2-40B4-BE49-F238E27FC236}">
                <a16:creationId xmlns:a16="http://schemas.microsoft.com/office/drawing/2014/main" id="{60AB4F2A-4612-319C-0226-D3EE15641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78" y="9300682"/>
            <a:ext cx="754113" cy="649988"/>
          </a:xfrm>
          <a:custGeom>
            <a:avLst/>
            <a:gdLst>
              <a:gd name="T0" fmla="*/ 504 w 1566"/>
              <a:gd name="T1" fmla="*/ 1396 h 1397"/>
              <a:gd name="T2" fmla="*/ 1061 w 1566"/>
              <a:gd name="T3" fmla="*/ 1396 h 1397"/>
              <a:gd name="T4" fmla="*/ 1061 w 1566"/>
              <a:gd name="T5" fmla="*/ 1396 h 1397"/>
              <a:gd name="T6" fmla="*/ 1247 w 1566"/>
              <a:gd name="T7" fmla="*/ 1289 h 1397"/>
              <a:gd name="T8" fmla="*/ 1526 w 1566"/>
              <a:gd name="T9" fmla="*/ 806 h 1397"/>
              <a:gd name="T10" fmla="*/ 1526 w 1566"/>
              <a:gd name="T11" fmla="*/ 806 h 1397"/>
              <a:gd name="T12" fmla="*/ 1526 w 1566"/>
              <a:gd name="T13" fmla="*/ 590 h 1397"/>
              <a:gd name="T14" fmla="*/ 1247 w 1566"/>
              <a:gd name="T15" fmla="*/ 108 h 1397"/>
              <a:gd name="T16" fmla="*/ 1247 w 1566"/>
              <a:gd name="T17" fmla="*/ 108 h 1397"/>
              <a:gd name="T18" fmla="*/ 1061 w 1566"/>
              <a:gd name="T19" fmla="*/ 0 h 1397"/>
              <a:gd name="T20" fmla="*/ 504 w 1566"/>
              <a:gd name="T21" fmla="*/ 0 h 1397"/>
              <a:gd name="T22" fmla="*/ 504 w 1566"/>
              <a:gd name="T23" fmla="*/ 0 h 1397"/>
              <a:gd name="T24" fmla="*/ 317 w 1566"/>
              <a:gd name="T25" fmla="*/ 108 h 1397"/>
              <a:gd name="T26" fmla="*/ 39 w 1566"/>
              <a:gd name="T27" fmla="*/ 590 h 1397"/>
              <a:gd name="T28" fmla="*/ 39 w 1566"/>
              <a:gd name="T29" fmla="*/ 590 h 1397"/>
              <a:gd name="T30" fmla="*/ 39 w 1566"/>
              <a:gd name="T31" fmla="*/ 806 h 1397"/>
              <a:gd name="T32" fmla="*/ 317 w 1566"/>
              <a:gd name="T33" fmla="*/ 1289 h 1397"/>
              <a:gd name="T34" fmla="*/ 317 w 1566"/>
              <a:gd name="T35" fmla="*/ 1289 h 1397"/>
              <a:gd name="T36" fmla="*/ 504 w 1566"/>
              <a:gd name="T37" fmla="*/ 1396 h 1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566" h="1397">
                <a:moveTo>
                  <a:pt x="504" y="1396"/>
                </a:moveTo>
                <a:lnTo>
                  <a:pt x="1061" y="1396"/>
                </a:lnTo>
                <a:lnTo>
                  <a:pt x="1061" y="1396"/>
                </a:lnTo>
                <a:cubicBezTo>
                  <a:pt x="1138" y="1396"/>
                  <a:pt x="1209" y="1355"/>
                  <a:pt x="1247" y="1289"/>
                </a:cubicBezTo>
                <a:lnTo>
                  <a:pt x="1526" y="806"/>
                </a:lnTo>
                <a:lnTo>
                  <a:pt x="1526" y="806"/>
                </a:lnTo>
                <a:cubicBezTo>
                  <a:pt x="1565" y="740"/>
                  <a:pt x="1565" y="657"/>
                  <a:pt x="1526" y="590"/>
                </a:cubicBezTo>
                <a:lnTo>
                  <a:pt x="1247" y="108"/>
                </a:lnTo>
                <a:lnTo>
                  <a:pt x="1247" y="108"/>
                </a:lnTo>
                <a:cubicBezTo>
                  <a:pt x="1209" y="41"/>
                  <a:pt x="1138" y="0"/>
                  <a:pt x="1061" y="0"/>
                </a:cubicBezTo>
                <a:lnTo>
                  <a:pt x="504" y="0"/>
                </a:lnTo>
                <a:lnTo>
                  <a:pt x="504" y="0"/>
                </a:lnTo>
                <a:cubicBezTo>
                  <a:pt x="427" y="0"/>
                  <a:pt x="356" y="41"/>
                  <a:pt x="317" y="108"/>
                </a:cubicBezTo>
                <a:lnTo>
                  <a:pt x="39" y="590"/>
                </a:lnTo>
                <a:lnTo>
                  <a:pt x="39" y="590"/>
                </a:lnTo>
                <a:cubicBezTo>
                  <a:pt x="0" y="657"/>
                  <a:pt x="0" y="740"/>
                  <a:pt x="39" y="806"/>
                </a:cubicBezTo>
                <a:lnTo>
                  <a:pt x="317" y="1289"/>
                </a:lnTo>
                <a:lnTo>
                  <a:pt x="317" y="1289"/>
                </a:lnTo>
                <a:cubicBezTo>
                  <a:pt x="356" y="1355"/>
                  <a:pt x="427" y="1396"/>
                  <a:pt x="504" y="1396"/>
                </a:cubicBezTo>
              </a:path>
            </a:pathLst>
          </a:custGeom>
          <a:solidFill>
            <a:srgbClr val="4648F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3"/>
              </a:solidFill>
              <a:latin typeface="Poppins" pitchFamily="2" charset="77"/>
            </a:endParaRPr>
          </a:p>
        </p:txBody>
      </p:sp>
      <p:sp>
        <p:nvSpPr>
          <p:cNvPr id="388" name="TextBox 387">
            <a:extLst>
              <a:ext uri="{FF2B5EF4-FFF2-40B4-BE49-F238E27FC236}">
                <a16:creationId xmlns:a16="http://schemas.microsoft.com/office/drawing/2014/main" id="{4C4518C3-AED0-FEA6-33AB-23C2B6327737}"/>
              </a:ext>
            </a:extLst>
          </p:cNvPr>
          <p:cNvSpPr txBox="1"/>
          <p:nvPr/>
        </p:nvSpPr>
        <p:spPr>
          <a:xfrm>
            <a:off x="1021611" y="7241236"/>
            <a:ext cx="3878368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300" b="1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Guidelines and systematic reviews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F5C36504-B718-B13E-67AD-5B6C6181B1D5}"/>
              </a:ext>
            </a:extLst>
          </p:cNvPr>
          <p:cNvSpPr txBox="1"/>
          <p:nvPr/>
        </p:nvSpPr>
        <p:spPr>
          <a:xfrm>
            <a:off x="1021611" y="8229572"/>
            <a:ext cx="1856052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300" b="1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Library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903DA6FC-C894-D7B8-00A3-C26DAA1CD21B}"/>
              </a:ext>
            </a:extLst>
          </p:cNvPr>
          <p:cNvSpPr txBox="1"/>
          <p:nvPr/>
        </p:nvSpPr>
        <p:spPr>
          <a:xfrm>
            <a:off x="1021611" y="8473407"/>
            <a:ext cx="6538061" cy="897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6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Get to know your medical librarians who can help you find literature quickly and easily</a:t>
            </a:r>
          </a:p>
          <a:p>
            <a:pPr defTabSz="566997">
              <a:lnSpc>
                <a:spcPct val="150000"/>
              </a:lnSpc>
            </a:pPr>
            <a:endParaRPr lang="en-GB" sz="1200" spc="-6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3EDA6BBF-AC94-CDB5-2918-34CA29FD0625}"/>
              </a:ext>
            </a:extLst>
          </p:cNvPr>
          <p:cNvSpPr txBox="1"/>
          <p:nvPr/>
        </p:nvSpPr>
        <p:spPr>
          <a:xfrm>
            <a:off x="1018411" y="9162182"/>
            <a:ext cx="2597477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/>
            <a:r>
              <a:rPr lang="en-US" sz="1300" b="1" spc="-9" dirty="0">
                <a:solidFill>
                  <a:srgbClr val="111340"/>
                </a:solidFill>
                <a:latin typeface="Poppins" pitchFamily="2" charset="77"/>
                <a:cs typeface="Poppins" pitchFamily="2" charset="77"/>
              </a:rPr>
              <a:t>Personal perspectives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1E7A870D-75DE-0761-7A0E-98DC00E87DE5}"/>
              </a:ext>
            </a:extLst>
          </p:cNvPr>
          <p:cNvSpPr txBox="1"/>
          <p:nvPr/>
        </p:nvSpPr>
        <p:spPr>
          <a:xfrm>
            <a:off x="1021611" y="9518785"/>
            <a:ext cx="6570426" cy="620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6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Don’t forget to consider both patient and healthcare professional perspectives when making evidence informed decisions on healthcare</a:t>
            </a:r>
            <a:endParaRPr lang="en-US" sz="1200" spc="-6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6F72DE84-0028-A12C-42C4-1CCD935D33F2}"/>
              </a:ext>
            </a:extLst>
          </p:cNvPr>
          <p:cNvSpPr txBox="1"/>
          <p:nvPr/>
        </p:nvSpPr>
        <p:spPr>
          <a:xfrm>
            <a:off x="1019318" y="7450142"/>
            <a:ext cx="6546888" cy="620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6" dirty="0">
                <a:solidFill>
                  <a:srgbClr val="747A94"/>
                </a:solidFill>
                <a:latin typeface="Poppins" pitchFamily="2" charset="77"/>
                <a:cs typeface="Poppins" pitchFamily="2" charset="77"/>
              </a:rPr>
              <a:t>Focus on using clinical guidelines and systematic reviews when reviewing existing literature</a:t>
            </a:r>
            <a:endParaRPr lang="en-US" sz="1200" spc="-6" dirty="0">
              <a:solidFill>
                <a:srgbClr val="747A9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86B051B4-1A1C-BBD3-09D9-B6ACDD3E16BC}"/>
              </a:ext>
            </a:extLst>
          </p:cNvPr>
          <p:cNvSpPr txBox="1"/>
          <p:nvPr/>
        </p:nvSpPr>
        <p:spPr>
          <a:xfrm>
            <a:off x="0" y="6616775"/>
            <a:ext cx="7559672" cy="44307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>
              <a:lnSpc>
                <a:spcPts val="2915"/>
              </a:lnSpc>
            </a:pPr>
            <a:r>
              <a:rPr lang="en-US" sz="2000" b="1" spc="-96" dirty="0">
                <a:solidFill>
                  <a:srgbClr val="0B0D3B"/>
                </a:solidFill>
                <a:latin typeface="Poppins" panose="00000500000000000000" pitchFamily="2" charset="0"/>
                <a:ea typeface="Lato" panose="020F0502020204030203" pitchFamily="34" charset="0"/>
                <a:cs typeface="Poppins" panose="00000500000000000000" pitchFamily="2" charset="0"/>
              </a:rPr>
              <a:t>Top 3 tips</a:t>
            </a:r>
          </a:p>
        </p:txBody>
      </p:sp>
      <p:sp>
        <p:nvSpPr>
          <p:cNvPr id="398" name="Freeform 774">
            <a:extLst>
              <a:ext uri="{FF2B5EF4-FFF2-40B4-BE49-F238E27FC236}">
                <a16:creationId xmlns:a16="http://schemas.microsoft.com/office/drawing/2014/main" id="{3A4E2C9A-2652-86C7-8F66-83902DF2B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60" y="7314107"/>
            <a:ext cx="582143" cy="556084"/>
          </a:xfrm>
          <a:custGeom>
            <a:avLst/>
            <a:gdLst>
              <a:gd name="T0" fmla="*/ 30314 w 306026"/>
              <a:gd name="T1" fmla="*/ 264904 h 302202"/>
              <a:gd name="T2" fmla="*/ 129917 w 306026"/>
              <a:gd name="T3" fmla="*/ 279250 h 302202"/>
              <a:gd name="T4" fmla="*/ 134608 w 306026"/>
              <a:gd name="T5" fmla="*/ 283912 h 302202"/>
              <a:gd name="T6" fmla="*/ 143630 w 306026"/>
              <a:gd name="T7" fmla="*/ 292878 h 302202"/>
              <a:gd name="T8" fmla="*/ 171779 w 306026"/>
              <a:gd name="T9" fmla="*/ 283912 h 302202"/>
              <a:gd name="T10" fmla="*/ 282569 w 306026"/>
              <a:gd name="T11" fmla="*/ 279250 h 302202"/>
              <a:gd name="T12" fmla="*/ 156622 w 306026"/>
              <a:gd name="T13" fmla="*/ 273511 h 302202"/>
              <a:gd name="T14" fmla="*/ 81468 w 306026"/>
              <a:gd name="T15" fmla="*/ 252531 h 302202"/>
              <a:gd name="T16" fmla="*/ 44388 w 306026"/>
              <a:gd name="T17" fmla="*/ 250200 h 302202"/>
              <a:gd name="T18" fmla="*/ 52327 w 306026"/>
              <a:gd name="T19" fmla="*/ 230116 h 302202"/>
              <a:gd name="T20" fmla="*/ 170336 w 306026"/>
              <a:gd name="T21" fmla="*/ 251635 h 302202"/>
              <a:gd name="T22" fmla="*/ 247203 w 306026"/>
              <a:gd name="T23" fmla="*/ 212184 h 302202"/>
              <a:gd name="T24" fmla="*/ 173944 w 306026"/>
              <a:gd name="T25" fmla="*/ 194611 h 302202"/>
              <a:gd name="T26" fmla="*/ 173944 w 306026"/>
              <a:gd name="T27" fmla="*/ 203936 h 302202"/>
              <a:gd name="T28" fmla="*/ 157705 w 306026"/>
              <a:gd name="T29" fmla="*/ 252710 h 302202"/>
              <a:gd name="T30" fmla="*/ 254421 w 306026"/>
              <a:gd name="T31" fmla="*/ 205729 h 302202"/>
              <a:gd name="T32" fmla="*/ 281126 w 306026"/>
              <a:gd name="T33" fmla="*/ 257014 h 302202"/>
              <a:gd name="T34" fmla="*/ 292674 w 306026"/>
              <a:gd name="T35" fmla="*/ 279250 h 302202"/>
              <a:gd name="T36" fmla="*/ 306026 w 306026"/>
              <a:gd name="T37" fmla="*/ 283912 h 302202"/>
              <a:gd name="T38" fmla="*/ 180440 w 306026"/>
              <a:gd name="T39" fmla="*/ 288216 h 302202"/>
              <a:gd name="T40" fmla="*/ 143630 w 306026"/>
              <a:gd name="T41" fmla="*/ 302202 h 302202"/>
              <a:gd name="T42" fmla="*/ 4691 w 306026"/>
              <a:gd name="T43" fmla="*/ 288216 h 302202"/>
              <a:gd name="T44" fmla="*/ 4691 w 306026"/>
              <a:gd name="T45" fmla="*/ 279250 h 302202"/>
              <a:gd name="T46" fmla="*/ 22735 w 306026"/>
              <a:gd name="T47" fmla="*/ 259166 h 302202"/>
              <a:gd name="T48" fmla="*/ 33201 w 306026"/>
              <a:gd name="T49" fmla="*/ 254145 h 302202"/>
              <a:gd name="T50" fmla="*/ 47997 w 306026"/>
              <a:gd name="T51" fmla="*/ 221150 h 302202"/>
              <a:gd name="T52" fmla="*/ 148322 w 306026"/>
              <a:gd name="T53" fmla="*/ 203936 h 302202"/>
              <a:gd name="T54" fmla="*/ 127391 w 306026"/>
              <a:gd name="T55" fmla="*/ 199273 h 302202"/>
              <a:gd name="T56" fmla="*/ 115770 w 306026"/>
              <a:gd name="T57" fmla="*/ 170799 h 302202"/>
              <a:gd name="T58" fmla="*/ 193318 w 306026"/>
              <a:gd name="T59" fmla="*/ 175032 h 302202"/>
              <a:gd name="T60" fmla="*/ 115770 w 306026"/>
              <a:gd name="T61" fmla="*/ 179971 h 302202"/>
              <a:gd name="T62" fmla="*/ 115770 w 306026"/>
              <a:gd name="T63" fmla="*/ 170799 h 302202"/>
              <a:gd name="T64" fmla="*/ 218153 w 306026"/>
              <a:gd name="T65" fmla="*/ 25324 h 302202"/>
              <a:gd name="T66" fmla="*/ 154346 w 306026"/>
              <a:gd name="T67" fmla="*/ 95972 h 302202"/>
              <a:gd name="T68" fmla="*/ 147894 w 306026"/>
              <a:gd name="T69" fmla="*/ 95972 h 302202"/>
              <a:gd name="T70" fmla="*/ 122443 w 306026"/>
              <a:gd name="T71" fmla="*/ 63892 h 302202"/>
              <a:gd name="T72" fmla="*/ 151120 w 306026"/>
              <a:gd name="T73" fmla="*/ 86240 h 302202"/>
              <a:gd name="T74" fmla="*/ 147650 w 306026"/>
              <a:gd name="T75" fmla="*/ 72 h 302202"/>
              <a:gd name="T76" fmla="*/ 193687 w 306026"/>
              <a:gd name="T77" fmla="*/ 19961 h 302202"/>
              <a:gd name="T78" fmla="*/ 148369 w 306026"/>
              <a:gd name="T79" fmla="*/ 9113 h 302202"/>
              <a:gd name="T80" fmla="*/ 105209 w 306026"/>
              <a:gd name="T81" fmla="*/ 106388 h 302202"/>
              <a:gd name="T82" fmla="*/ 183617 w 306026"/>
              <a:gd name="T83" fmla="*/ 148697 h 302202"/>
              <a:gd name="T84" fmla="*/ 198003 w 306026"/>
              <a:gd name="T85" fmla="*/ 106388 h 302202"/>
              <a:gd name="T86" fmla="*/ 210592 w 306026"/>
              <a:gd name="T87" fmla="*/ 61909 h 302202"/>
              <a:gd name="T88" fmla="*/ 219943 w 306026"/>
              <a:gd name="T89" fmla="*/ 60824 h 302202"/>
              <a:gd name="T90" fmla="*/ 205197 w 306026"/>
              <a:gd name="T91" fmla="*/ 112174 h 302202"/>
              <a:gd name="T92" fmla="*/ 192968 w 306026"/>
              <a:gd name="T93" fmla="*/ 153036 h 302202"/>
              <a:gd name="T94" fmla="*/ 114920 w 306026"/>
              <a:gd name="T95" fmla="*/ 157738 h 302202"/>
              <a:gd name="T96" fmla="*/ 110244 w 306026"/>
              <a:gd name="T97" fmla="*/ 149059 h 302202"/>
              <a:gd name="T98" fmla="*/ 82909 w 306026"/>
              <a:gd name="T99" fmla="*/ 68780 h 302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06026" h="302202">
                <a:moveTo>
                  <a:pt x="81468" y="252531"/>
                </a:moveTo>
                <a:cubicBezTo>
                  <a:pt x="57470" y="254773"/>
                  <a:pt x="36268" y="262573"/>
                  <a:pt x="30314" y="264904"/>
                </a:cubicBezTo>
                <a:lnTo>
                  <a:pt x="23818" y="279250"/>
                </a:lnTo>
                <a:lnTo>
                  <a:pt x="129917" y="279250"/>
                </a:lnTo>
                <a:cubicBezTo>
                  <a:pt x="131000" y="279250"/>
                  <a:pt x="132082" y="279608"/>
                  <a:pt x="133165" y="280326"/>
                </a:cubicBezTo>
                <a:cubicBezTo>
                  <a:pt x="133887" y="281401"/>
                  <a:pt x="134608" y="282477"/>
                  <a:pt x="134608" y="283912"/>
                </a:cubicBezTo>
                <a:cubicBezTo>
                  <a:pt x="134608" y="286064"/>
                  <a:pt x="135330" y="288216"/>
                  <a:pt x="137135" y="290367"/>
                </a:cubicBezTo>
                <a:cubicBezTo>
                  <a:pt x="138939" y="291802"/>
                  <a:pt x="141465" y="292878"/>
                  <a:pt x="143630" y="292878"/>
                </a:cubicBezTo>
                <a:lnTo>
                  <a:pt x="162396" y="292878"/>
                </a:lnTo>
                <a:cubicBezTo>
                  <a:pt x="167448" y="292878"/>
                  <a:pt x="171779" y="288933"/>
                  <a:pt x="171779" y="283912"/>
                </a:cubicBezTo>
                <a:cubicBezTo>
                  <a:pt x="171779" y="281401"/>
                  <a:pt x="173583" y="279250"/>
                  <a:pt x="176110" y="279250"/>
                </a:cubicBezTo>
                <a:lnTo>
                  <a:pt x="282569" y="279250"/>
                </a:lnTo>
                <a:lnTo>
                  <a:pt x="275712" y="264904"/>
                </a:lnTo>
                <a:cubicBezTo>
                  <a:pt x="264164" y="260242"/>
                  <a:pt x="190906" y="233703"/>
                  <a:pt x="156622" y="273511"/>
                </a:cubicBezTo>
                <a:cubicBezTo>
                  <a:pt x="154818" y="275663"/>
                  <a:pt x="151209" y="275663"/>
                  <a:pt x="149405" y="273511"/>
                </a:cubicBezTo>
                <a:cubicBezTo>
                  <a:pt x="132263" y="253607"/>
                  <a:pt x="105467" y="250290"/>
                  <a:pt x="81468" y="252531"/>
                </a:cubicBezTo>
                <a:close/>
                <a:moveTo>
                  <a:pt x="52327" y="230116"/>
                </a:moveTo>
                <a:lnTo>
                  <a:pt x="44388" y="250200"/>
                </a:lnTo>
                <a:cubicBezTo>
                  <a:pt x="65680" y="244103"/>
                  <a:pt x="100685" y="237289"/>
                  <a:pt x="129556" y="248765"/>
                </a:cubicBezTo>
                <a:cubicBezTo>
                  <a:pt x="115120" y="236572"/>
                  <a:pt x="90581" y="225095"/>
                  <a:pt x="52327" y="230116"/>
                </a:cubicBezTo>
                <a:close/>
                <a:moveTo>
                  <a:pt x="247203" y="212184"/>
                </a:moveTo>
                <a:cubicBezTo>
                  <a:pt x="206063" y="217564"/>
                  <a:pt x="182605" y="236213"/>
                  <a:pt x="170336" y="251635"/>
                </a:cubicBezTo>
                <a:cubicBezTo>
                  <a:pt x="199928" y="236213"/>
                  <a:pt x="238903" y="243386"/>
                  <a:pt x="261638" y="250200"/>
                </a:cubicBezTo>
                <a:lnTo>
                  <a:pt x="247203" y="212184"/>
                </a:lnTo>
                <a:close/>
                <a:moveTo>
                  <a:pt x="132082" y="194611"/>
                </a:moveTo>
                <a:lnTo>
                  <a:pt x="173944" y="194611"/>
                </a:lnTo>
                <a:cubicBezTo>
                  <a:pt x="176470" y="194611"/>
                  <a:pt x="178275" y="196763"/>
                  <a:pt x="178275" y="199273"/>
                </a:cubicBezTo>
                <a:cubicBezTo>
                  <a:pt x="178275" y="201784"/>
                  <a:pt x="176470" y="203936"/>
                  <a:pt x="173944" y="203936"/>
                </a:cubicBezTo>
                <a:lnTo>
                  <a:pt x="157705" y="203936"/>
                </a:lnTo>
                <a:lnTo>
                  <a:pt x="157705" y="252710"/>
                </a:lnTo>
                <a:cubicBezTo>
                  <a:pt x="169975" y="234779"/>
                  <a:pt x="196680" y="208239"/>
                  <a:pt x="249729" y="202860"/>
                </a:cubicBezTo>
                <a:cubicBezTo>
                  <a:pt x="251894" y="202501"/>
                  <a:pt x="253699" y="203577"/>
                  <a:pt x="254421" y="205729"/>
                </a:cubicBezTo>
                <a:lnTo>
                  <a:pt x="273186" y="254145"/>
                </a:lnTo>
                <a:cubicBezTo>
                  <a:pt x="277517" y="255580"/>
                  <a:pt x="280404" y="257014"/>
                  <a:pt x="281126" y="257014"/>
                </a:cubicBezTo>
                <a:cubicBezTo>
                  <a:pt x="282208" y="257373"/>
                  <a:pt x="282930" y="258449"/>
                  <a:pt x="283291" y="259166"/>
                </a:cubicBezTo>
                <a:lnTo>
                  <a:pt x="292674" y="279250"/>
                </a:lnTo>
                <a:lnTo>
                  <a:pt x="301335" y="279250"/>
                </a:lnTo>
                <a:cubicBezTo>
                  <a:pt x="303861" y="279250"/>
                  <a:pt x="306026" y="281401"/>
                  <a:pt x="306026" y="283912"/>
                </a:cubicBezTo>
                <a:cubicBezTo>
                  <a:pt x="306026" y="286422"/>
                  <a:pt x="303861" y="288216"/>
                  <a:pt x="301335" y="288216"/>
                </a:cubicBezTo>
                <a:lnTo>
                  <a:pt x="180440" y="288216"/>
                </a:lnTo>
                <a:cubicBezTo>
                  <a:pt x="178275" y="296106"/>
                  <a:pt x="171057" y="302202"/>
                  <a:pt x="162396" y="302202"/>
                </a:cubicBezTo>
                <a:lnTo>
                  <a:pt x="143630" y="302202"/>
                </a:lnTo>
                <a:cubicBezTo>
                  <a:pt x="135330" y="302202"/>
                  <a:pt x="127752" y="296106"/>
                  <a:pt x="125947" y="288216"/>
                </a:cubicBezTo>
                <a:lnTo>
                  <a:pt x="4691" y="288216"/>
                </a:lnTo>
                <a:cubicBezTo>
                  <a:pt x="2165" y="288216"/>
                  <a:pt x="0" y="286422"/>
                  <a:pt x="0" y="283912"/>
                </a:cubicBezTo>
                <a:cubicBezTo>
                  <a:pt x="0" y="281401"/>
                  <a:pt x="2165" y="279250"/>
                  <a:pt x="4691" y="279250"/>
                </a:cubicBezTo>
                <a:lnTo>
                  <a:pt x="13352" y="279250"/>
                </a:lnTo>
                <a:lnTo>
                  <a:pt x="22735" y="259166"/>
                </a:lnTo>
                <a:cubicBezTo>
                  <a:pt x="23096" y="258449"/>
                  <a:pt x="23818" y="257373"/>
                  <a:pt x="24900" y="257014"/>
                </a:cubicBezTo>
                <a:cubicBezTo>
                  <a:pt x="25622" y="257014"/>
                  <a:pt x="28509" y="255580"/>
                  <a:pt x="33201" y="254145"/>
                </a:cubicBezTo>
                <a:lnTo>
                  <a:pt x="44388" y="224378"/>
                </a:lnTo>
                <a:cubicBezTo>
                  <a:pt x="45110" y="222585"/>
                  <a:pt x="46192" y="221509"/>
                  <a:pt x="47997" y="221150"/>
                </a:cubicBezTo>
                <a:cubicBezTo>
                  <a:pt x="104655" y="212902"/>
                  <a:pt x="134969" y="238365"/>
                  <a:pt x="148322" y="254862"/>
                </a:cubicBezTo>
                <a:lnTo>
                  <a:pt x="148322" y="203936"/>
                </a:lnTo>
                <a:lnTo>
                  <a:pt x="132082" y="203936"/>
                </a:lnTo>
                <a:cubicBezTo>
                  <a:pt x="129556" y="203936"/>
                  <a:pt x="127391" y="201784"/>
                  <a:pt x="127391" y="199273"/>
                </a:cubicBezTo>
                <a:cubicBezTo>
                  <a:pt x="127391" y="196763"/>
                  <a:pt x="129556" y="194611"/>
                  <a:pt x="132082" y="194611"/>
                </a:cubicBezTo>
                <a:close/>
                <a:moveTo>
                  <a:pt x="115770" y="170799"/>
                </a:moveTo>
                <a:lnTo>
                  <a:pt x="188672" y="170799"/>
                </a:lnTo>
                <a:cubicBezTo>
                  <a:pt x="191174" y="170799"/>
                  <a:pt x="193318" y="172916"/>
                  <a:pt x="193318" y="175032"/>
                </a:cubicBezTo>
                <a:cubicBezTo>
                  <a:pt x="193318" y="177855"/>
                  <a:pt x="191174" y="179971"/>
                  <a:pt x="188672" y="179971"/>
                </a:cubicBezTo>
                <a:lnTo>
                  <a:pt x="115770" y="179971"/>
                </a:lnTo>
                <a:cubicBezTo>
                  <a:pt x="113269" y="179971"/>
                  <a:pt x="111125" y="177855"/>
                  <a:pt x="111125" y="175032"/>
                </a:cubicBezTo>
                <a:cubicBezTo>
                  <a:pt x="111125" y="172916"/>
                  <a:pt x="113269" y="170799"/>
                  <a:pt x="115770" y="170799"/>
                </a:cubicBezTo>
                <a:close/>
                <a:moveTo>
                  <a:pt x="211701" y="25324"/>
                </a:moveTo>
                <a:cubicBezTo>
                  <a:pt x="213493" y="23161"/>
                  <a:pt x="216719" y="23161"/>
                  <a:pt x="218153" y="25324"/>
                </a:cubicBezTo>
                <a:cubicBezTo>
                  <a:pt x="220304" y="26766"/>
                  <a:pt x="220304" y="29649"/>
                  <a:pt x="218153" y="31812"/>
                </a:cubicBezTo>
                <a:lnTo>
                  <a:pt x="154346" y="95972"/>
                </a:lnTo>
                <a:cubicBezTo>
                  <a:pt x="153629" y="96693"/>
                  <a:pt x="152554" y="97414"/>
                  <a:pt x="151120" y="97414"/>
                </a:cubicBezTo>
                <a:cubicBezTo>
                  <a:pt x="149686" y="97414"/>
                  <a:pt x="148969" y="96693"/>
                  <a:pt x="147894" y="95972"/>
                </a:cubicBezTo>
                <a:lnTo>
                  <a:pt x="122443" y="70380"/>
                </a:lnTo>
                <a:cubicBezTo>
                  <a:pt x="120650" y="68578"/>
                  <a:pt x="120650" y="65694"/>
                  <a:pt x="122443" y="63892"/>
                </a:cubicBezTo>
                <a:cubicBezTo>
                  <a:pt x="124235" y="62090"/>
                  <a:pt x="127461" y="62090"/>
                  <a:pt x="128895" y="63892"/>
                </a:cubicBezTo>
                <a:lnTo>
                  <a:pt x="151120" y="86240"/>
                </a:lnTo>
                <a:lnTo>
                  <a:pt x="211701" y="25324"/>
                </a:lnTo>
                <a:close/>
                <a:moveTo>
                  <a:pt x="147650" y="72"/>
                </a:moveTo>
                <a:cubicBezTo>
                  <a:pt x="163835" y="-651"/>
                  <a:pt x="180020" y="4050"/>
                  <a:pt x="192968" y="13814"/>
                </a:cubicBezTo>
                <a:cubicBezTo>
                  <a:pt x="194766" y="15260"/>
                  <a:pt x="195126" y="18153"/>
                  <a:pt x="193687" y="19961"/>
                </a:cubicBezTo>
                <a:cubicBezTo>
                  <a:pt x="192249" y="22131"/>
                  <a:pt x="189371" y="22492"/>
                  <a:pt x="187213" y="21046"/>
                </a:cubicBezTo>
                <a:cubicBezTo>
                  <a:pt x="176064" y="12729"/>
                  <a:pt x="162396" y="8751"/>
                  <a:pt x="148369" y="9113"/>
                </a:cubicBezTo>
                <a:cubicBezTo>
                  <a:pt x="117437" y="10921"/>
                  <a:pt x="92261" y="37680"/>
                  <a:pt x="91901" y="68780"/>
                </a:cubicBezTo>
                <a:cubicBezTo>
                  <a:pt x="91901" y="82883"/>
                  <a:pt x="96577" y="95901"/>
                  <a:pt x="105209" y="106388"/>
                </a:cubicBezTo>
                <a:cubicBezTo>
                  <a:pt x="114560" y="117960"/>
                  <a:pt x="119595" y="132786"/>
                  <a:pt x="119595" y="148697"/>
                </a:cubicBezTo>
                <a:lnTo>
                  <a:pt x="183617" y="148697"/>
                </a:lnTo>
                <a:lnTo>
                  <a:pt x="183617" y="147612"/>
                </a:lnTo>
                <a:cubicBezTo>
                  <a:pt x="183617" y="132786"/>
                  <a:pt x="188652" y="118321"/>
                  <a:pt x="198003" y="106388"/>
                </a:cubicBezTo>
                <a:cubicBezTo>
                  <a:pt x="206635" y="95539"/>
                  <a:pt x="211311" y="82883"/>
                  <a:pt x="211311" y="69141"/>
                </a:cubicBezTo>
                <a:cubicBezTo>
                  <a:pt x="211311" y="66610"/>
                  <a:pt x="210951" y="64440"/>
                  <a:pt x="210592" y="61909"/>
                </a:cubicBezTo>
                <a:cubicBezTo>
                  <a:pt x="210592" y="59739"/>
                  <a:pt x="212390" y="57208"/>
                  <a:pt x="214908" y="56846"/>
                </a:cubicBezTo>
                <a:cubicBezTo>
                  <a:pt x="217425" y="56485"/>
                  <a:pt x="219583" y="58293"/>
                  <a:pt x="219943" y="60824"/>
                </a:cubicBezTo>
                <a:cubicBezTo>
                  <a:pt x="220303" y="63717"/>
                  <a:pt x="220303" y="66248"/>
                  <a:pt x="220303" y="69141"/>
                </a:cubicBezTo>
                <a:cubicBezTo>
                  <a:pt x="220303" y="84691"/>
                  <a:pt x="214908" y="100240"/>
                  <a:pt x="205197" y="112174"/>
                </a:cubicBezTo>
                <a:cubicBezTo>
                  <a:pt x="197284" y="122299"/>
                  <a:pt x="192968" y="134956"/>
                  <a:pt x="192968" y="147612"/>
                </a:cubicBezTo>
                <a:lnTo>
                  <a:pt x="192968" y="153036"/>
                </a:lnTo>
                <a:cubicBezTo>
                  <a:pt x="192968" y="155929"/>
                  <a:pt x="190810" y="157738"/>
                  <a:pt x="188292" y="157738"/>
                </a:cubicBezTo>
                <a:lnTo>
                  <a:pt x="114920" y="157738"/>
                </a:lnTo>
                <a:cubicBezTo>
                  <a:pt x="112402" y="157738"/>
                  <a:pt x="110244" y="155929"/>
                  <a:pt x="110244" y="153036"/>
                </a:cubicBezTo>
                <a:lnTo>
                  <a:pt x="110244" y="149059"/>
                </a:lnTo>
                <a:cubicBezTo>
                  <a:pt x="110244" y="135317"/>
                  <a:pt x="105928" y="122299"/>
                  <a:pt x="98015" y="112535"/>
                </a:cubicBezTo>
                <a:cubicBezTo>
                  <a:pt x="88304" y="100240"/>
                  <a:pt x="82550" y="84691"/>
                  <a:pt x="82909" y="68780"/>
                </a:cubicBezTo>
                <a:cubicBezTo>
                  <a:pt x="82909" y="32618"/>
                  <a:pt x="112042" y="1880"/>
                  <a:pt x="147650" y="7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399" name="Freeform 781">
            <a:extLst>
              <a:ext uri="{FF2B5EF4-FFF2-40B4-BE49-F238E27FC236}">
                <a16:creationId xmlns:a16="http://schemas.microsoft.com/office/drawing/2014/main" id="{9CE38310-7923-4DBE-D588-9D99FF8AA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501" y="8311411"/>
            <a:ext cx="570288" cy="550467"/>
          </a:xfrm>
          <a:custGeom>
            <a:avLst/>
            <a:gdLst>
              <a:gd name="T0" fmla="*/ 110562 w 305757"/>
              <a:gd name="T1" fmla="*/ 272745 h 305722"/>
              <a:gd name="T2" fmla="*/ 110562 w 305757"/>
              <a:gd name="T3" fmla="*/ 281917 h 305722"/>
              <a:gd name="T4" fmla="*/ 31479 w 305757"/>
              <a:gd name="T5" fmla="*/ 277331 h 305722"/>
              <a:gd name="T6" fmla="*/ 187527 w 305757"/>
              <a:gd name="T7" fmla="*/ 234351 h 305722"/>
              <a:gd name="T8" fmla="*/ 191853 w 305757"/>
              <a:gd name="T9" fmla="*/ 278327 h 305722"/>
              <a:gd name="T10" fmla="*/ 211317 w 305757"/>
              <a:gd name="T11" fmla="*/ 296350 h 305722"/>
              <a:gd name="T12" fmla="*/ 221050 w 305757"/>
              <a:gd name="T13" fmla="*/ 252374 h 305722"/>
              <a:gd name="T14" fmla="*/ 187527 w 305757"/>
              <a:gd name="T15" fmla="*/ 234351 h 305722"/>
              <a:gd name="T16" fmla="*/ 139947 w 305757"/>
              <a:gd name="T17" fmla="*/ 252374 h 305722"/>
              <a:gd name="T18" fmla="*/ 135261 w 305757"/>
              <a:gd name="T19" fmla="*/ 296350 h 305722"/>
              <a:gd name="T20" fmla="*/ 182481 w 305757"/>
              <a:gd name="T21" fmla="*/ 278327 h 305722"/>
              <a:gd name="T22" fmla="*/ 173109 w 305757"/>
              <a:gd name="T23" fmla="*/ 234351 h 305722"/>
              <a:gd name="T24" fmla="*/ 77093 w 305757"/>
              <a:gd name="T25" fmla="*/ 202895 h 305722"/>
              <a:gd name="T26" fmla="*/ 210506 w 305757"/>
              <a:gd name="T27" fmla="*/ 207481 h 305722"/>
              <a:gd name="T28" fmla="*/ 77093 w 305757"/>
              <a:gd name="T29" fmla="*/ 212067 h 305722"/>
              <a:gd name="T30" fmla="*/ 77093 w 305757"/>
              <a:gd name="T31" fmla="*/ 202895 h 305722"/>
              <a:gd name="T32" fmla="*/ 54879 w 305757"/>
              <a:gd name="T33" fmla="*/ 185690 h 305722"/>
              <a:gd name="T34" fmla="*/ 72541 w 305757"/>
              <a:gd name="T35" fmla="*/ 225340 h 305722"/>
              <a:gd name="T36" fmla="*/ 211317 w 305757"/>
              <a:gd name="T37" fmla="*/ 225340 h 305722"/>
              <a:gd name="T38" fmla="*/ 237991 w 305757"/>
              <a:gd name="T39" fmla="*/ 190015 h 305722"/>
              <a:gd name="T40" fmla="*/ 113994 w 305757"/>
              <a:gd name="T41" fmla="*/ 185329 h 305722"/>
              <a:gd name="T42" fmla="*/ 240154 w 305757"/>
              <a:gd name="T43" fmla="*/ 180643 h 305722"/>
              <a:gd name="T44" fmla="*/ 72541 w 305757"/>
              <a:gd name="T45" fmla="*/ 167667 h 305722"/>
              <a:gd name="T46" fmla="*/ 104262 w 305757"/>
              <a:gd name="T47" fmla="*/ 132342 h 305722"/>
              <a:gd name="T48" fmla="*/ 169144 w 305757"/>
              <a:gd name="T49" fmla="*/ 115401 h 305722"/>
              <a:gd name="T50" fmla="*/ 173830 w 305757"/>
              <a:gd name="T51" fmla="*/ 120087 h 305722"/>
              <a:gd name="T52" fmla="*/ 181399 w 305757"/>
              <a:gd name="T53" fmla="*/ 158656 h 305722"/>
              <a:gd name="T54" fmla="*/ 142110 w 305757"/>
              <a:gd name="T55" fmla="*/ 106029 h 305722"/>
              <a:gd name="T56" fmla="*/ 135982 w 305757"/>
              <a:gd name="T57" fmla="*/ 101343 h 305722"/>
              <a:gd name="T58" fmla="*/ 143191 w 305757"/>
              <a:gd name="T59" fmla="*/ 55 h 305722"/>
              <a:gd name="T60" fmla="*/ 145714 w 305757"/>
              <a:gd name="T61" fmla="*/ 95576 h 305722"/>
              <a:gd name="T62" fmla="*/ 216364 w 305757"/>
              <a:gd name="T63" fmla="*/ 79355 h 305722"/>
              <a:gd name="T64" fmla="*/ 191492 w 305757"/>
              <a:gd name="T65" fmla="*/ 158656 h 305722"/>
              <a:gd name="T66" fmla="*/ 259979 w 305757"/>
              <a:gd name="T67" fmla="*/ 161539 h 305722"/>
              <a:gd name="T68" fmla="*/ 258897 w 305757"/>
              <a:gd name="T69" fmla="*/ 226421 h 305722"/>
              <a:gd name="T70" fmla="*/ 256014 w 305757"/>
              <a:gd name="T71" fmla="*/ 234351 h 305722"/>
              <a:gd name="T72" fmla="*/ 230061 w 305757"/>
              <a:gd name="T73" fmla="*/ 252374 h 305722"/>
              <a:gd name="T74" fmla="*/ 225735 w 305757"/>
              <a:gd name="T75" fmla="*/ 296350 h 305722"/>
              <a:gd name="T76" fmla="*/ 296385 w 305757"/>
              <a:gd name="T77" fmla="*/ 278327 h 305722"/>
              <a:gd name="T78" fmla="*/ 286653 w 305757"/>
              <a:gd name="T79" fmla="*/ 234351 h 305722"/>
              <a:gd name="T80" fmla="*/ 267188 w 305757"/>
              <a:gd name="T81" fmla="*/ 229665 h 305722"/>
              <a:gd name="T82" fmla="*/ 286653 w 305757"/>
              <a:gd name="T83" fmla="*/ 225340 h 305722"/>
              <a:gd name="T84" fmla="*/ 305757 w 305757"/>
              <a:gd name="T85" fmla="*/ 278327 h 305722"/>
              <a:gd name="T86" fmla="*/ 120843 w 305757"/>
              <a:gd name="T87" fmla="*/ 305722 h 305722"/>
              <a:gd name="T88" fmla="*/ 810 w 305757"/>
              <a:gd name="T89" fmla="*/ 303198 h 305722"/>
              <a:gd name="T90" fmla="*/ 810 w 305757"/>
              <a:gd name="T91" fmla="*/ 232189 h 305722"/>
              <a:gd name="T92" fmla="*/ 4775 w 305757"/>
              <a:gd name="T93" fmla="*/ 225340 h 305722"/>
              <a:gd name="T94" fmla="*/ 45868 w 305757"/>
              <a:gd name="T95" fmla="*/ 229665 h 305722"/>
              <a:gd name="T96" fmla="*/ 12345 w 305757"/>
              <a:gd name="T97" fmla="*/ 234351 h 305722"/>
              <a:gd name="T98" fmla="*/ 75425 w 305757"/>
              <a:gd name="T99" fmla="*/ 248769 h 305722"/>
              <a:gd name="T100" fmla="*/ 75425 w 305757"/>
              <a:gd name="T101" fmla="*/ 258141 h 305722"/>
              <a:gd name="T102" fmla="*/ 12345 w 305757"/>
              <a:gd name="T103" fmla="*/ 296350 h 305722"/>
              <a:gd name="T104" fmla="*/ 130935 w 305757"/>
              <a:gd name="T105" fmla="*/ 278327 h 305722"/>
              <a:gd name="T106" fmla="*/ 120843 w 305757"/>
              <a:gd name="T107" fmla="*/ 234351 h 305722"/>
              <a:gd name="T108" fmla="*/ 45507 w 305757"/>
              <a:gd name="T109" fmla="*/ 207317 h 305722"/>
              <a:gd name="T110" fmla="*/ 72541 w 305757"/>
              <a:gd name="T111" fmla="*/ 158656 h 305722"/>
              <a:gd name="T112" fmla="*/ 164097 w 305757"/>
              <a:gd name="T113" fmla="*/ 126215 h 305722"/>
              <a:gd name="T114" fmla="*/ 93808 w 305757"/>
              <a:gd name="T115" fmla="*/ 142075 h 305722"/>
              <a:gd name="T116" fmla="*/ 137784 w 305757"/>
              <a:gd name="T117" fmla="*/ 3299 h 3057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05757" h="305722">
                <a:moveTo>
                  <a:pt x="36174" y="272745"/>
                </a:moveTo>
                <a:lnTo>
                  <a:pt x="110562" y="272745"/>
                </a:lnTo>
                <a:cubicBezTo>
                  <a:pt x="113089" y="272745"/>
                  <a:pt x="115256" y="274862"/>
                  <a:pt x="115256" y="277331"/>
                </a:cubicBezTo>
                <a:cubicBezTo>
                  <a:pt x="115256" y="279801"/>
                  <a:pt x="113089" y="281917"/>
                  <a:pt x="110562" y="281917"/>
                </a:cubicBezTo>
                <a:lnTo>
                  <a:pt x="36174" y="281917"/>
                </a:lnTo>
                <a:cubicBezTo>
                  <a:pt x="33646" y="281917"/>
                  <a:pt x="31479" y="279801"/>
                  <a:pt x="31479" y="277331"/>
                </a:cubicBezTo>
                <a:cubicBezTo>
                  <a:pt x="31479" y="274862"/>
                  <a:pt x="33646" y="272745"/>
                  <a:pt x="36174" y="272745"/>
                </a:cubicBezTo>
                <a:close/>
                <a:moveTo>
                  <a:pt x="187527" y="234351"/>
                </a:moveTo>
                <a:cubicBezTo>
                  <a:pt x="190411" y="239037"/>
                  <a:pt x="191853" y="245165"/>
                  <a:pt x="191853" y="252374"/>
                </a:cubicBezTo>
                <a:lnTo>
                  <a:pt x="191853" y="278327"/>
                </a:lnTo>
                <a:cubicBezTo>
                  <a:pt x="191853" y="285176"/>
                  <a:pt x="190411" y="291664"/>
                  <a:pt x="187527" y="296350"/>
                </a:cubicBezTo>
                <a:lnTo>
                  <a:pt x="211317" y="296350"/>
                </a:lnTo>
                <a:cubicBezTo>
                  <a:pt x="216003" y="296350"/>
                  <a:pt x="221050" y="288780"/>
                  <a:pt x="221050" y="278327"/>
                </a:cubicBezTo>
                <a:lnTo>
                  <a:pt x="221050" y="252374"/>
                </a:lnTo>
                <a:cubicBezTo>
                  <a:pt x="221050" y="241560"/>
                  <a:pt x="216003" y="234351"/>
                  <a:pt x="211317" y="234351"/>
                </a:cubicBezTo>
                <a:lnTo>
                  <a:pt x="187527" y="234351"/>
                </a:lnTo>
                <a:close/>
                <a:moveTo>
                  <a:pt x="135261" y="234351"/>
                </a:moveTo>
                <a:cubicBezTo>
                  <a:pt x="138145" y="239037"/>
                  <a:pt x="139947" y="245165"/>
                  <a:pt x="139947" y="252374"/>
                </a:cubicBezTo>
                <a:lnTo>
                  <a:pt x="139947" y="278327"/>
                </a:lnTo>
                <a:cubicBezTo>
                  <a:pt x="139947" y="285176"/>
                  <a:pt x="138145" y="291664"/>
                  <a:pt x="135261" y="296350"/>
                </a:cubicBezTo>
                <a:lnTo>
                  <a:pt x="173109" y="296350"/>
                </a:lnTo>
                <a:cubicBezTo>
                  <a:pt x="177795" y="296350"/>
                  <a:pt x="182481" y="288780"/>
                  <a:pt x="182481" y="278327"/>
                </a:cubicBezTo>
                <a:lnTo>
                  <a:pt x="182481" y="252374"/>
                </a:lnTo>
                <a:cubicBezTo>
                  <a:pt x="182481" y="241560"/>
                  <a:pt x="177795" y="234351"/>
                  <a:pt x="173109" y="234351"/>
                </a:cubicBezTo>
                <a:lnTo>
                  <a:pt x="135261" y="234351"/>
                </a:lnTo>
                <a:close/>
                <a:moveTo>
                  <a:pt x="77093" y="202895"/>
                </a:moveTo>
                <a:lnTo>
                  <a:pt x="205806" y="202895"/>
                </a:lnTo>
                <a:cubicBezTo>
                  <a:pt x="208336" y="202895"/>
                  <a:pt x="210506" y="205012"/>
                  <a:pt x="210506" y="207481"/>
                </a:cubicBezTo>
                <a:cubicBezTo>
                  <a:pt x="210506" y="209950"/>
                  <a:pt x="208336" y="212067"/>
                  <a:pt x="205806" y="212067"/>
                </a:cubicBezTo>
                <a:lnTo>
                  <a:pt x="77093" y="212067"/>
                </a:lnTo>
                <a:cubicBezTo>
                  <a:pt x="74562" y="212067"/>
                  <a:pt x="72754" y="209950"/>
                  <a:pt x="72754" y="207481"/>
                </a:cubicBezTo>
                <a:cubicBezTo>
                  <a:pt x="72754" y="205012"/>
                  <a:pt x="74562" y="202895"/>
                  <a:pt x="77093" y="202895"/>
                </a:cubicBezTo>
                <a:close/>
                <a:moveTo>
                  <a:pt x="72541" y="167667"/>
                </a:moveTo>
                <a:cubicBezTo>
                  <a:pt x="62809" y="167667"/>
                  <a:pt x="54879" y="175958"/>
                  <a:pt x="54879" y="185690"/>
                </a:cubicBezTo>
                <a:lnTo>
                  <a:pt x="54879" y="207317"/>
                </a:lnTo>
                <a:cubicBezTo>
                  <a:pt x="54879" y="217049"/>
                  <a:pt x="62809" y="225340"/>
                  <a:pt x="72541" y="225340"/>
                </a:cubicBezTo>
                <a:lnTo>
                  <a:pt x="173109" y="225340"/>
                </a:lnTo>
                <a:lnTo>
                  <a:pt x="211317" y="225340"/>
                </a:lnTo>
                <a:lnTo>
                  <a:pt x="246281" y="225340"/>
                </a:lnTo>
                <a:cubicBezTo>
                  <a:pt x="239072" y="214526"/>
                  <a:pt x="236549" y="201910"/>
                  <a:pt x="237991" y="190015"/>
                </a:cubicBezTo>
                <a:lnTo>
                  <a:pt x="118680" y="190015"/>
                </a:lnTo>
                <a:cubicBezTo>
                  <a:pt x="116157" y="190015"/>
                  <a:pt x="113994" y="187853"/>
                  <a:pt x="113994" y="185329"/>
                </a:cubicBezTo>
                <a:cubicBezTo>
                  <a:pt x="113994" y="182806"/>
                  <a:pt x="116157" y="180643"/>
                  <a:pt x="118680" y="180643"/>
                </a:cubicBezTo>
                <a:lnTo>
                  <a:pt x="240154" y="180643"/>
                </a:lnTo>
                <a:cubicBezTo>
                  <a:pt x="241596" y="175958"/>
                  <a:pt x="243398" y="171992"/>
                  <a:pt x="246281" y="167667"/>
                </a:cubicBezTo>
                <a:lnTo>
                  <a:pt x="72541" y="167667"/>
                </a:lnTo>
                <a:close/>
                <a:moveTo>
                  <a:pt x="137424" y="34299"/>
                </a:moveTo>
                <a:lnTo>
                  <a:pt x="104262" y="132342"/>
                </a:lnTo>
                <a:lnTo>
                  <a:pt x="167702" y="115761"/>
                </a:lnTo>
                <a:cubicBezTo>
                  <a:pt x="168062" y="115401"/>
                  <a:pt x="168783" y="115401"/>
                  <a:pt x="169144" y="115401"/>
                </a:cubicBezTo>
                <a:cubicBezTo>
                  <a:pt x="170225" y="115401"/>
                  <a:pt x="171307" y="115761"/>
                  <a:pt x="171667" y="116482"/>
                </a:cubicBezTo>
                <a:cubicBezTo>
                  <a:pt x="173109" y="117203"/>
                  <a:pt x="173830" y="118645"/>
                  <a:pt x="173830" y="120087"/>
                </a:cubicBezTo>
                <a:lnTo>
                  <a:pt x="172748" y="158656"/>
                </a:lnTo>
                <a:lnTo>
                  <a:pt x="181399" y="158656"/>
                </a:lnTo>
                <a:lnTo>
                  <a:pt x="205550" y="89088"/>
                </a:lnTo>
                <a:lnTo>
                  <a:pt x="142110" y="106029"/>
                </a:lnTo>
                <a:cubicBezTo>
                  <a:pt x="140668" y="106390"/>
                  <a:pt x="138865" y="106029"/>
                  <a:pt x="137784" y="105308"/>
                </a:cubicBezTo>
                <a:cubicBezTo>
                  <a:pt x="136703" y="104227"/>
                  <a:pt x="135982" y="102785"/>
                  <a:pt x="135982" y="101343"/>
                </a:cubicBezTo>
                <a:lnTo>
                  <a:pt x="137424" y="34299"/>
                </a:lnTo>
                <a:close/>
                <a:moveTo>
                  <a:pt x="143191" y="55"/>
                </a:moveTo>
                <a:cubicBezTo>
                  <a:pt x="145354" y="416"/>
                  <a:pt x="147156" y="2218"/>
                  <a:pt x="147156" y="4741"/>
                </a:cubicBezTo>
                <a:lnTo>
                  <a:pt x="145714" y="95576"/>
                </a:lnTo>
                <a:lnTo>
                  <a:pt x="211678" y="77914"/>
                </a:lnTo>
                <a:cubicBezTo>
                  <a:pt x="213480" y="77553"/>
                  <a:pt x="214922" y="77914"/>
                  <a:pt x="216364" y="79355"/>
                </a:cubicBezTo>
                <a:cubicBezTo>
                  <a:pt x="217445" y="80437"/>
                  <a:pt x="217805" y="82239"/>
                  <a:pt x="217084" y="83681"/>
                </a:cubicBezTo>
                <a:lnTo>
                  <a:pt x="191492" y="158656"/>
                </a:lnTo>
                <a:lnTo>
                  <a:pt x="255653" y="158656"/>
                </a:lnTo>
                <a:cubicBezTo>
                  <a:pt x="257456" y="158656"/>
                  <a:pt x="259258" y="159737"/>
                  <a:pt x="259979" y="161539"/>
                </a:cubicBezTo>
                <a:cubicBezTo>
                  <a:pt x="260700" y="163342"/>
                  <a:pt x="260700" y="165144"/>
                  <a:pt x="258897" y="166586"/>
                </a:cubicBezTo>
                <a:cubicBezTo>
                  <a:pt x="242677" y="183167"/>
                  <a:pt x="242677" y="209840"/>
                  <a:pt x="258897" y="226421"/>
                </a:cubicBezTo>
                <a:cubicBezTo>
                  <a:pt x="260700" y="227863"/>
                  <a:pt x="260700" y="230026"/>
                  <a:pt x="259979" y="231468"/>
                </a:cubicBezTo>
                <a:cubicBezTo>
                  <a:pt x="259618" y="233270"/>
                  <a:pt x="257816" y="234351"/>
                  <a:pt x="256014" y="234351"/>
                </a:cubicBezTo>
                <a:lnTo>
                  <a:pt x="225735" y="234351"/>
                </a:lnTo>
                <a:cubicBezTo>
                  <a:pt x="228619" y="239037"/>
                  <a:pt x="230061" y="245165"/>
                  <a:pt x="230061" y="252374"/>
                </a:cubicBezTo>
                <a:lnTo>
                  <a:pt x="230061" y="278327"/>
                </a:lnTo>
                <a:cubicBezTo>
                  <a:pt x="230061" y="285176"/>
                  <a:pt x="228619" y="291664"/>
                  <a:pt x="225735" y="296350"/>
                </a:cubicBezTo>
                <a:lnTo>
                  <a:pt x="286653" y="296350"/>
                </a:lnTo>
                <a:cubicBezTo>
                  <a:pt x="291339" y="296350"/>
                  <a:pt x="296385" y="288780"/>
                  <a:pt x="296385" y="278327"/>
                </a:cubicBezTo>
                <a:lnTo>
                  <a:pt x="296385" y="252374"/>
                </a:lnTo>
                <a:cubicBezTo>
                  <a:pt x="296385" y="241560"/>
                  <a:pt x="291339" y="234351"/>
                  <a:pt x="286653" y="234351"/>
                </a:cubicBezTo>
                <a:lnTo>
                  <a:pt x="271874" y="234351"/>
                </a:lnTo>
                <a:cubicBezTo>
                  <a:pt x="269351" y="234351"/>
                  <a:pt x="267188" y="232549"/>
                  <a:pt x="267188" y="229665"/>
                </a:cubicBezTo>
                <a:cubicBezTo>
                  <a:pt x="267188" y="227142"/>
                  <a:pt x="269351" y="225340"/>
                  <a:pt x="271874" y="225340"/>
                </a:cubicBezTo>
                <a:lnTo>
                  <a:pt x="286653" y="225340"/>
                </a:lnTo>
                <a:cubicBezTo>
                  <a:pt x="297466" y="225340"/>
                  <a:pt x="305757" y="237235"/>
                  <a:pt x="305757" y="252374"/>
                </a:cubicBezTo>
                <a:lnTo>
                  <a:pt x="305757" y="278327"/>
                </a:lnTo>
                <a:cubicBezTo>
                  <a:pt x="305757" y="293466"/>
                  <a:pt x="297466" y="305722"/>
                  <a:pt x="286653" y="305722"/>
                </a:cubicBezTo>
                <a:lnTo>
                  <a:pt x="120843" y="305722"/>
                </a:lnTo>
                <a:lnTo>
                  <a:pt x="4775" y="305722"/>
                </a:lnTo>
                <a:cubicBezTo>
                  <a:pt x="2973" y="305722"/>
                  <a:pt x="1531" y="304640"/>
                  <a:pt x="810" y="303198"/>
                </a:cubicBezTo>
                <a:cubicBezTo>
                  <a:pt x="-271" y="301757"/>
                  <a:pt x="-271" y="299954"/>
                  <a:pt x="810" y="298513"/>
                </a:cubicBezTo>
                <a:cubicBezTo>
                  <a:pt x="11624" y="281571"/>
                  <a:pt x="11624" y="249130"/>
                  <a:pt x="810" y="232189"/>
                </a:cubicBezTo>
                <a:cubicBezTo>
                  <a:pt x="-271" y="230747"/>
                  <a:pt x="-271" y="228944"/>
                  <a:pt x="810" y="227503"/>
                </a:cubicBezTo>
                <a:cubicBezTo>
                  <a:pt x="1531" y="226061"/>
                  <a:pt x="2973" y="225340"/>
                  <a:pt x="4775" y="225340"/>
                </a:cubicBezTo>
                <a:lnTo>
                  <a:pt x="41182" y="225340"/>
                </a:lnTo>
                <a:cubicBezTo>
                  <a:pt x="43344" y="225340"/>
                  <a:pt x="45868" y="227142"/>
                  <a:pt x="45868" y="229665"/>
                </a:cubicBezTo>
                <a:cubicBezTo>
                  <a:pt x="45868" y="232549"/>
                  <a:pt x="43344" y="234351"/>
                  <a:pt x="41182" y="234351"/>
                </a:cubicBezTo>
                <a:lnTo>
                  <a:pt x="12345" y="234351"/>
                </a:lnTo>
                <a:cubicBezTo>
                  <a:pt x="14147" y="238677"/>
                  <a:pt x="15589" y="243723"/>
                  <a:pt x="16670" y="248769"/>
                </a:cubicBezTo>
                <a:lnTo>
                  <a:pt x="75425" y="248769"/>
                </a:lnTo>
                <a:cubicBezTo>
                  <a:pt x="77948" y="248769"/>
                  <a:pt x="80111" y="250932"/>
                  <a:pt x="80111" y="253455"/>
                </a:cubicBezTo>
                <a:cubicBezTo>
                  <a:pt x="80111" y="255979"/>
                  <a:pt x="77948" y="258141"/>
                  <a:pt x="75425" y="258141"/>
                </a:cubicBezTo>
                <a:lnTo>
                  <a:pt x="17752" y="258141"/>
                </a:lnTo>
                <a:cubicBezTo>
                  <a:pt x="18833" y="271478"/>
                  <a:pt x="17031" y="285176"/>
                  <a:pt x="12345" y="296350"/>
                </a:cubicBezTo>
                <a:lnTo>
                  <a:pt x="120843" y="296350"/>
                </a:lnTo>
                <a:cubicBezTo>
                  <a:pt x="125889" y="296350"/>
                  <a:pt x="130935" y="288780"/>
                  <a:pt x="130935" y="278327"/>
                </a:cubicBezTo>
                <a:lnTo>
                  <a:pt x="130935" y="252374"/>
                </a:lnTo>
                <a:cubicBezTo>
                  <a:pt x="130935" y="241560"/>
                  <a:pt x="125889" y="234351"/>
                  <a:pt x="120843" y="234351"/>
                </a:cubicBezTo>
                <a:lnTo>
                  <a:pt x="72541" y="234351"/>
                </a:lnTo>
                <a:cubicBezTo>
                  <a:pt x="57402" y="234351"/>
                  <a:pt x="45507" y="222096"/>
                  <a:pt x="45507" y="207317"/>
                </a:cubicBezTo>
                <a:lnTo>
                  <a:pt x="45507" y="185690"/>
                </a:lnTo>
                <a:cubicBezTo>
                  <a:pt x="45507" y="170911"/>
                  <a:pt x="57402" y="158656"/>
                  <a:pt x="72541" y="158656"/>
                </a:cubicBezTo>
                <a:lnTo>
                  <a:pt x="163737" y="158656"/>
                </a:lnTo>
                <a:lnTo>
                  <a:pt x="164097" y="126215"/>
                </a:lnTo>
                <a:lnTo>
                  <a:pt x="98134" y="143517"/>
                </a:lnTo>
                <a:cubicBezTo>
                  <a:pt x="96692" y="144237"/>
                  <a:pt x="94890" y="143517"/>
                  <a:pt x="93808" y="142075"/>
                </a:cubicBezTo>
                <a:cubicBezTo>
                  <a:pt x="92367" y="140993"/>
                  <a:pt x="92006" y="139191"/>
                  <a:pt x="92727" y="137749"/>
                </a:cubicBezTo>
                <a:lnTo>
                  <a:pt x="137784" y="3299"/>
                </a:lnTo>
                <a:cubicBezTo>
                  <a:pt x="138865" y="1137"/>
                  <a:pt x="141028" y="-305"/>
                  <a:pt x="143191" y="5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400" name="Freeform 755">
            <a:extLst>
              <a:ext uri="{FF2B5EF4-FFF2-40B4-BE49-F238E27FC236}">
                <a16:creationId xmlns:a16="http://schemas.microsoft.com/office/drawing/2014/main" id="{193AA207-799A-8AB1-81EC-7140FC77C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69" y="9325817"/>
            <a:ext cx="641249" cy="599718"/>
          </a:xfrm>
          <a:custGeom>
            <a:avLst/>
            <a:gdLst>
              <a:gd name="T0" fmla="*/ 167809 w 306026"/>
              <a:gd name="T1" fmla="*/ 267053 h 296645"/>
              <a:gd name="T2" fmla="*/ 157705 w 306026"/>
              <a:gd name="T3" fmla="*/ 218334 h 296645"/>
              <a:gd name="T4" fmla="*/ 137856 w 306026"/>
              <a:gd name="T5" fmla="*/ 267053 h 296645"/>
              <a:gd name="T6" fmla="*/ 127391 w 306026"/>
              <a:gd name="T7" fmla="*/ 218334 h 296645"/>
              <a:gd name="T8" fmla="*/ 27788 w 306026"/>
              <a:gd name="T9" fmla="*/ 209312 h 296645"/>
              <a:gd name="T10" fmla="*/ 282930 w 306026"/>
              <a:gd name="T11" fmla="*/ 176832 h 296645"/>
              <a:gd name="T12" fmla="*/ 23097 w 306026"/>
              <a:gd name="T13" fmla="*/ 176832 h 296645"/>
              <a:gd name="T14" fmla="*/ 67906 w 306026"/>
              <a:gd name="T15" fmla="*/ 153955 h 296645"/>
              <a:gd name="T16" fmla="*/ 9525 w 306026"/>
              <a:gd name="T17" fmla="*/ 153955 h 296645"/>
              <a:gd name="T18" fmla="*/ 49004 w 306026"/>
              <a:gd name="T19" fmla="*/ 130319 h 296645"/>
              <a:gd name="T20" fmla="*/ 4617 w 306026"/>
              <a:gd name="T21" fmla="*/ 139491 h 296645"/>
              <a:gd name="T22" fmla="*/ 19037 w 306026"/>
              <a:gd name="T23" fmla="*/ 111269 h 296645"/>
              <a:gd name="T24" fmla="*/ 55210 w 306026"/>
              <a:gd name="T25" fmla="*/ 120441 h 296645"/>
              <a:gd name="T26" fmla="*/ 19037 w 306026"/>
              <a:gd name="T27" fmla="*/ 111269 h 296645"/>
              <a:gd name="T28" fmla="*/ 96355 w 306026"/>
              <a:gd name="T29" fmla="*/ 167449 h 296645"/>
              <a:gd name="T30" fmla="*/ 118730 w 306026"/>
              <a:gd name="T31" fmla="*/ 127391 h 296645"/>
              <a:gd name="T32" fmla="*/ 182605 w 306026"/>
              <a:gd name="T33" fmla="*/ 167449 h 296645"/>
              <a:gd name="T34" fmla="*/ 191627 w 306026"/>
              <a:gd name="T35" fmla="*/ 132083 h 296645"/>
              <a:gd name="T36" fmla="*/ 209311 w 306026"/>
              <a:gd name="T37" fmla="*/ 127391 h 296645"/>
              <a:gd name="T38" fmla="*/ 153805 w 306026"/>
              <a:gd name="T39" fmla="*/ 42581 h 296645"/>
              <a:gd name="T40" fmla="*/ 172734 w 306026"/>
              <a:gd name="T41" fmla="*/ 61874 h 296645"/>
              <a:gd name="T42" fmla="*/ 182198 w 306026"/>
              <a:gd name="T43" fmla="*/ 61874 h 296645"/>
              <a:gd name="T44" fmla="*/ 153805 w 306026"/>
              <a:gd name="T45" fmla="*/ 33481 h 296645"/>
              <a:gd name="T46" fmla="*/ 239624 w 306026"/>
              <a:gd name="T47" fmla="*/ 38975 h 296645"/>
              <a:gd name="T48" fmla="*/ 259473 w 306026"/>
              <a:gd name="T49" fmla="*/ 0 h 296645"/>
              <a:gd name="T50" fmla="*/ 291952 w 306026"/>
              <a:gd name="T51" fmla="*/ 167449 h 296645"/>
              <a:gd name="T52" fmla="*/ 301335 w 306026"/>
              <a:gd name="T53" fmla="*/ 176832 h 296645"/>
              <a:gd name="T54" fmla="*/ 282930 w 306026"/>
              <a:gd name="T55" fmla="*/ 217251 h 296645"/>
              <a:gd name="T56" fmla="*/ 273547 w 306026"/>
              <a:gd name="T57" fmla="*/ 291954 h 296645"/>
              <a:gd name="T58" fmla="*/ 209311 w 306026"/>
              <a:gd name="T59" fmla="*/ 262361 h 296645"/>
              <a:gd name="T60" fmla="*/ 200289 w 306026"/>
              <a:gd name="T61" fmla="*/ 218334 h 296645"/>
              <a:gd name="T62" fmla="*/ 167809 w 306026"/>
              <a:gd name="T63" fmla="*/ 276436 h 296645"/>
              <a:gd name="T64" fmla="*/ 118008 w 306026"/>
              <a:gd name="T65" fmla="*/ 256948 h 296645"/>
              <a:gd name="T66" fmla="*/ 104655 w 306026"/>
              <a:gd name="T67" fmla="*/ 262361 h 296645"/>
              <a:gd name="T68" fmla="*/ 95633 w 306026"/>
              <a:gd name="T69" fmla="*/ 218334 h 296645"/>
              <a:gd name="T70" fmla="*/ 27788 w 306026"/>
              <a:gd name="T71" fmla="*/ 296645 h 296645"/>
              <a:gd name="T72" fmla="*/ 13714 w 306026"/>
              <a:gd name="T73" fmla="*/ 204620 h 296645"/>
              <a:gd name="T74" fmla="*/ 0 w 306026"/>
              <a:gd name="T75" fmla="*/ 172141 h 296645"/>
              <a:gd name="T76" fmla="*/ 87333 w 306026"/>
              <a:gd name="T77" fmla="*/ 167449 h 296645"/>
              <a:gd name="T78" fmla="*/ 187297 w 306026"/>
              <a:gd name="T79" fmla="*/ 95994 h 296645"/>
              <a:gd name="T80" fmla="*/ 282930 w 306026"/>
              <a:gd name="T81" fmla="*/ 167449 h 296645"/>
              <a:gd name="T82" fmla="*/ 259473 w 306026"/>
              <a:gd name="T83" fmla="*/ 9022 h 296645"/>
              <a:gd name="T84" fmla="*/ 243845 w 306026"/>
              <a:gd name="T85" fmla="*/ 47761 h 296645"/>
              <a:gd name="T86" fmla="*/ 236737 w 306026"/>
              <a:gd name="T87" fmla="*/ 49080 h 296645"/>
              <a:gd name="T88" fmla="*/ 239985 w 306026"/>
              <a:gd name="T89" fmla="*/ 6495 h 2966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06026" h="296645">
                <a:moveTo>
                  <a:pt x="157705" y="218334"/>
                </a:moveTo>
                <a:lnTo>
                  <a:pt x="157705" y="256948"/>
                </a:lnTo>
                <a:cubicBezTo>
                  <a:pt x="157705" y="262361"/>
                  <a:pt x="162035" y="267053"/>
                  <a:pt x="167809" y="267053"/>
                </a:cubicBezTo>
                <a:cubicBezTo>
                  <a:pt x="173583" y="267053"/>
                  <a:pt x="178275" y="262361"/>
                  <a:pt x="178275" y="256948"/>
                </a:cubicBezTo>
                <a:lnTo>
                  <a:pt x="178275" y="218334"/>
                </a:lnTo>
                <a:lnTo>
                  <a:pt x="157705" y="218334"/>
                </a:lnTo>
                <a:close/>
                <a:moveTo>
                  <a:pt x="127391" y="218334"/>
                </a:moveTo>
                <a:lnTo>
                  <a:pt x="127391" y="256948"/>
                </a:lnTo>
                <a:cubicBezTo>
                  <a:pt x="127391" y="262361"/>
                  <a:pt x="132082" y="267053"/>
                  <a:pt x="137856" y="267053"/>
                </a:cubicBezTo>
                <a:cubicBezTo>
                  <a:pt x="143630" y="267053"/>
                  <a:pt x="148322" y="262361"/>
                  <a:pt x="148322" y="256948"/>
                </a:cubicBezTo>
                <a:lnTo>
                  <a:pt x="148322" y="218334"/>
                </a:lnTo>
                <a:lnTo>
                  <a:pt x="127391" y="218334"/>
                </a:lnTo>
                <a:close/>
                <a:moveTo>
                  <a:pt x="23097" y="176832"/>
                </a:moveTo>
                <a:lnTo>
                  <a:pt x="23097" y="204620"/>
                </a:lnTo>
                <a:cubicBezTo>
                  <a:pt x="23097" y="206785"/>
                  <a:pt x="25262" y="209312"/>
                  <a:pt x="27788" y="209312"/>
                </a:cubicBezTo>
                <a:lnTo>
                  <a:pt x="278239" y="209312"/>
                </a:lnTo>
                <a:cubicBezTo>
                  <a:pt x="280765" y="209312"/>
                  <a:pt x="282930" y="206785"/>
                  <a:pt x="282930" y="204620"/>
                </a:cubicBezTo>
                <a:lnTo>
                  <a:pt x="282930" y="176832"/>
                </a:lnTo>
                <a:lnTo>
                  <a:pt x="187297" y="176832"/>
                </a:lnTo>
                <a:lnTo>
                  <a:pt x="118730" y="176832"/>
                </a:lnTo>
                <a:lnTo>
                  <a:pt x="23097" y="176832"/>
                </a:lnTo>
                <a:close/>
                <a:moveTo>
                  <a:pt x="14153" y="149369"/>
                </a:moveTo>
                <a:lnTo>
                  <a:pt x="63279" y="149369"/>
                </a:lnTo>
                <a:cubicBezTo>
                  <a:pt x="65770" y="149369"/>
                  <a:pt x="67906" y="151486"/>
                  <a:pt x="67906" y="153955"/>
                </a:cubicBezTo>
                <a:cubicBezTo>
                  <a:pt x="67906" y="156425"/>
                  <a:pt x="65770" y="158541"/>
                  <a:pt x="63279" y="158541"/>
                </a:cubicBezTo>
                <a:lnTo>
                  <a:pt x="14153" y="158541"/>
                </a:lnTo>
                <a:cubicBezTo>
                  <a:pt x="11661" y="158541"/>
                  <a:pt x="9525" y="156425"/>
                  <a:pt x="9525" y="153955"/>
                </a:cubicBezTo>
                <a:cubicBezTo>
                  <a:pt x="9525" y="151486"/>
                  <a:pt x="11661" y="149369"/>
                  <a:pt x="14153" y="149369"/>
                </a:cubicBezTo>
                <a:close/>
                <a:moveTo>
                  <a:pt x="4617" y="130319"/>
                </a:moveTo>
                <a:lnTo>
                  <a:pt x="49004" y="130319"/>
                </a:lnTo>
                <a:cubicBezTo>
                  <a:pt x="51490" y="130319"/>
                  <a:pt x="53620" y="132436"/>
                  <a:pt x="53620" y="134905"/>
                </a:cubicBezTo>
                <a:cubicBezTo>
                  <a:pt x="53620" y="137375"/>
                  <a:pt x="51490" y="139491"/>
                  <a:pt x="49004" y="139491"/>
                </a:cubicBezTo>
                <a:lnTo>
                  <a:pt x="4617" y="139491"/>
                </a:lnTo>
                <a:cubicBezTo>
                  <a:pt x="1776" y="139491"/>
                  <a:pt x="0" y="137375"/>
                  <a:pt x="0" y="134905"/>
                </a:cubicBezTo>
                <a:cubicBezTo>
                  <a:pt x="0" y="132436"/>
                  <a:pt x="1776" y="130319"/>
                  <a:pt x="4617" y="130319"/>
                </a:cubicBezTo>
                <a:close/>
                <a:moveTo>
                  <a:pt x="19037" y="111269"/>
                </a:moveTo>
                <a:lnTo>
                  <a:pt x="55210" y="111269"/>
                </a:lnTo>
                <a:cubicBezTo>
                  <a:pt x="58133" y="111269"/>
                  <a:pt x="59960" y="113386"/>
                  <a:pt x="59960" y="115855"/>
                </a:cubicBezTo>
                <a:cubicBezTo>
                  <a:pt x="59960" y="118325"/>
                  <a:pt x="58133" y="120441"/>
                  <a:pt x="55210" y="120441"/>
                </a:cubicBezTo>
                <a:lnTo>
                  <a:pt x="19037" y="120441"/>
                </a:lnTo>
                <a:cubicBezTo>
                  <a:pt x="16480" y="120441"/>
                  <a:pt x="14287" y="118325"/>
                  <a:pt x="14287" y="115855"/>
                </a:cubicBezTo>
                <a:cubicBezTo>
                  <a:pt x="14287" y="113386"/>
                  <a:pt x="16480" y="111269"/>
                  <a:pt x="19037" y="111269"/>
                </a:cubicBezTo>
                <a:close/>
                <a:moveTo>
                  <a:pt x="118730" y="105377"/>
                </a:moveTo>
                <a:cubicBezTo>
                  <a:pt x="106460" y="105377"/>
                  <a:pt x="96355" y="115121"/>
                  <a:pt x="96355" y="127391"/>
                </a:cubicBezTo>
                <a:lnTo>
                  <a:pt x="96355" y="167449"/>
                </a:lnTo>
                <a:lnTo>
                  <a:pt x="114038" y="167449"/>
                </a:lnTo>
                <a:lnTo>
                  <a:pt x="114038" y="132083"/>
                </a:lnTo>
                <a:cubicBezTo>
                  <a:pt x="114038" y="129556"/>
                  <a:pt x="116204" y="127391"/>
                  <a:pt x="118730" y="127391"/>
                </a:cubicBezTo>
                <a:cubicBezTo>
                  <a:pt x="121256" y="127391"/>
                  <a:pt x="123421" y="129556"/>
                  <a:pt x="123421" y="132083"/>
                </a:cubicBezTo>
                <a:lnTo>
                  <a:pt x="123421" y="167449"/>
                </a:lnTo>
                <a:lnTo>
                  <a:pt x="182605" y="167449"/>
                </a:lnTo>
                <a:lnTo>
                  <a:pt x="182605" y="132083"/>
                </a:lnTo>
                <a:cubicBezTo>
                  <a:pt x="182605" y="129556"/>
                  <a:pt x="184410" y="127391"/>
                  <a:pt x="187297" y="127391"/>
                </a:cubicBezTo>
                <a:cubicBezTo>
                  <a:pt x="189823" y="127391"/>
                  <a:pt x="191627" y="129556"/>
                  <a:pt x="191627" y="132083"/>
                </a:cubicBezTo>
                <a:lnTo>
                  <a:pt x="191627" y="167449"/>
                </a:lnTo>
                <a:lnTo>
                  <a:pt x="209311" y="167449"/>
                </a:lnTo>
                <a:lnTo>
                  <a:pt x="209311" y="127391"/>
                </a:lnTo>
                <a:cubicBezTo>
                  <a:pt x="209311" y="115121"/>
                  <a:pt x="199206" y="105377"/>
                  <a:pt x="187297" y="105377"/>
                </a:cubicBezTo>
                <a:lnTo>
                  <a:pt x="118730" y="105377"/>
                </a:lnTo>
                <a:close/>
                <a:moveTo>
                  <a:pt x="153805" y="42581"/>
                </a:moveTo>
                <a:cubicBezTo>
                  <a:pt x="143249" y="42581"/>
                  <a:pt x="134513" y="50954"/>
                  <a:pt x="134513" y="61874"/>
                </a:cubicBezTo>
                <a:cubicBezTo>
                  <a:pt x="134513" y="72066"/>
                  <a:pt x="143249" y="80803"/>
                  <a:pt x="153805" y="80803"/>
                </a:cubicBezTo>
                <a:cubicBezTo>
                  <a:pt x="163998" y="80803"/>
                  <a:pt x="172734" y="72066"/>
                  <a:pt x="172734" y="61874"/>
                </a:cubicBezTo>
                <a:cubicBezTo>
                  <a:pt x="172734" y="50954"/>
                  <a:pt x="163998" y="42581"/>
                  <a:pt x="153805" y="42581"/>
                </a:cubicBezTo>
                <a:close/>
                <a:moveTo>
                  <a:pt x="153805" y="33481"/>
                </a:moveTo>
                <a:cubicBezTo>
                  <a:pt x="169458" y="33481"/>
                  <a:pt x="182198" y="45857"/>
                  <a:pt x="182198" y="61874"/>
                </a:cubicBezTo>
                <a:cubicBezTo>
                  <a:pt x="182198" y="77527"/>
                  <a:pt x="169458" y="90267"/>
                  <a:pt x="153805" y="90267"/>
                </a:cubicBezTo>
                <a:cubicBezTo>
                  <a:pt x="138153" y="90267"/>
                  <a:pt x="125412" y="77527"/>
                  <a:pt x="125412" y="61874"/>
                </a:cubicBezTo>
                <a:cubicBezTo>
                  <a:pt x="125412" y="45857"/>
                  <a:pt x="138153" y="33481"/>
                  <a:pt x="153805" y="33481"/>
                </a:cubicBezTo>
                <a:close/>
                <a:moveTo>
                  <a:pt x="225595" y="10510"/>
                </a:moveTo>
                <a:cubicBezTo>
                  <a:pt x="221490" y="10014"/>
                  <a:pt x="217250" y="10826"/>
                  <a:pt x="213641" y="12991"/>
                </a:cubicBezTo>
                <a:lnTo>
                  <a:pt x="239624" y="38975"/>
                </a:lnTo>
                <a:cubicBezTo>
                  <a:pt x="243955" y="31757"/>
                  <a:pt x="242872" y="22013"/>
                  <a:pt x="236737" y="15878"/>
                </a:cubicBezTo>
                <a:cubicBezTo>
                  <a:pt x="233670" y="12811"/>
                  <a:pt x="229700" y="11006"/>
                  <a:pt x="225595" y="10510"/>
                </a:cubicBezTo>
                <a:close/>
                <a:moveTo>
                  <a:pt x="259473" y="0"/>
                </a:moveTo>
                <a:cubicBezTo>
                  <a:pt x="277517" y="0"/>
                  <a:pt x="291952" y="14435"/>
                  <a:pt x="291952" y="32479"/>
                </a:cubicBezTo>
                <a:lnTo>
                  <a:pt x="291952" y="147916"/>
                </a:lnTo>
                <a:lnTo>
                  <a:pt x="291952" y="167449"/>
                </a:lnTo>
                <a:lnTo>
                  <a:pt x="301335" y="167449"/>
                </a:lnTo>
                <a:cubicBezTo>
                  <a:pt x="303861" y="167449"/>
                  <a:pt x="306026" y="169614"/>
                  <a:pt x="306026" y="172141"/>
                </a:cubicBezTo>
                <a:cubicBezTo>
                  <a:pt x="306026" y="174667"/>
                  <a:pt x="303861" y="176832"/>
                  <a:pt x="301335" y="176832"/>
                </a:cubicBezTo>
                <a:lnTo>
                  <a:pt x="291952" y="176832"/>
                </a:lnTo>
                <a:lnTo>
                  <a:pt x="291952" y="204620"/>
                </a:lnTo>
                <a:cubicBezTo>
                  <a:pt x="291952" y="210394"/>
                  <a:pt x="287982" y="215447"/>
                  <a:pt x="282930" y="217251"/>
                </a:cubicBezTo>
                <a:lnTo>
                  <a:pt x="282930" y="291954"/>
                </a:lnTo>
                <a:cubicBezTo>
                  <a:pt x="282930" y="294480"/>
                  <a:pt x="280765" y="296645"/>
                  <a:pt x="278239" y="296645"/>
                </a:cubicBezTo>
                <a:cubicBezTo>
                  <a:pt x="275712" y="296645"/>
                  <a:pt x="273547" y="294480"/>
                  <a:pt x="273547" y="291954"/>
                </a:cubicBezTo>
                <a:lnTo>
                  <a:pt x="273547" y="218334"/>
                </a:lnTo>
                <a:lnTo>
                  <a:pt x="209311" y="218334"/>
                </a:lnTo>
                <a:lnTo>
                  <a:pt x="209311" y="262361"/>
                </a:lnTo>
                <a:cubicBezTo>
                  <a:pt x="209311" y="264887"/>
                  <a:pt x="207145" y="267053"/>
                  <a:pt x="204980" y="267053"/>
                </a:cubicBezTo>
                <a:cubicBezTo>
                  <a:pt x="202454" y="267053"/>
                  <a:pt x="200289" y="264887"/>
                  <a:pt x="200289" y="262361"/>
                </a:cubicBezTo>
                <a:lnTo>
                  <a:pt x="200289" y="218334"/>
                </a:lnTo>
                <a:lnTo>
                  <a:pt x="187658" y="218334"/>
                </a:lnTo>
                <a:lnTo>
                  <a:pt x="187658" y="256948"/>
                </a:lnTo>
                <a:cubicBezTo>
                  <a:pt x="187658" y="267775"/>
                  <a:pt x="178636" y="276436"/>
                  <a:pt x="167809" y="276436"/>
                </a:cubicBezTo>
                <a:cubicBezTo>
                  <a:pt x="162035" y="276436"/>
                  <a:pt x="156622" y="273549"/>
                  <a:pt x="153013" y="269218"/>
                </a:cubicBezTo>
                <a:cubicBezTo>
                  <a:pt x="149405" y="273549"/>
                  <a:pt x="143991" y="276436"/>
                  <a:pt x="137856" y="276436"/>
                </a:cubicBezTo>
                <a:cubicBezTo>
                  <a:pt x="127030" y="276436"/>
                  <a:pt x="118008" y="267775"/>
                  <a:pt x="118008" y="256948"/>
                </a:cubicBezTo>
                <a:lnTo>
                  <a:pt x="118008" y="218334"/>
                </a:lnTo>
                <a:lnTo>
                  <a:pt x="104655" y="218334"/>
                </a:lnTo>
                <a:lnTo>
                  <a:pt x="104655" y="262361"/>
                </a:lnTo>
                <a:cubicBezTo>
                  <a:pt x="104655" y="264887"/>
                  <a:pt x="102851" y="267053"/>
                  <a:pt x="99964" y="267053"/>
                </a:cubicBezTo>
                <a:cubicBezTo>
                  <a:pt x="97438" y="267053"/>
                  <a:pt x="95633" y="264887"/>
                  <a:pt x="95633" y="262361"/>
                </a:cubicBezTo>
                <a:lnTo>
                  <a:pt x="95633" y="218334"/>
                </a:lnTo>
                <a:lnTo>
                  <a:pt x="32119" y="218334"/>
                </a:lnTo>
                <a:lnTo>
                  <a:pt x="32119" y="291954"/>
                </a:lnTo>
                <a:cubicBezTo>
                  <a:pt x="32119" y="294480"/>
                  <a:pt x="30314" y="296645"/>
                  <a:pt x="27788" y="296645"/>
                </a:cubicBezTo>
                <a:cubicBezTo>
                  <a:pt x="25262" y="296645"/>
                  <a:pt x="23097" y="294480"/>
                  <a:pt x="23097" y="291954"/>
                </a:cubicBezTo>
                <a:lnTo>
                  <a:pt x="23097" y="217251"/>
                </a:lnTo>
                <a:cubicBezTo>
                  <a:pt x="17683" y="215447"/>
                  <a:pt x="13714" y="210394"/>
                  <a:pt x="13714" y="204620"/>
                </a:cubicBezTo>
                <a:lnTo>
                  <a:pt x="13714" y="176832"/>
                </a:lnTo>
                <a:lnTo>
                  <a:pt x="4692" y="176832"/>
                </a:lnTo>
                <a:cubicBezTo>
                  <a:pt x="1805" y="176832"/>
                  <a:pt x="0" y="174667"/>
                  <a:pt x="0" y="172141"/>
                </a:cubicBezTo>
                <a:cubicBezTo>
                  <a:pt x="0" y="169614"/>
                  <a:pt x="1805" y="167449"/>
                  <a:pt x="4692" y="167449"/>
                </a:cubicBezTo>
                <a:lnTo>
                  <a:pt x="18405" y="167449"/>
                </a:lnTo>
                <a:lnTo>
                  <a:pt x="87333" y="167449"/>
                </a:lnTo>
                <a:lnTo>
                  <a:pt x="87333" y="127391"/>
                </a:lnTo>
                <a:cubicBezTo>
                  <a:pt x="87333" y="110069"/>
                  <a:pt x="101407" y="95994"/>
                  <a:pt x="118730" y="95994"/>
                </a:cubicBezTo>
                <a:lnTo>
                  <a:pt x="187297" y="95994"/>
                </a:lnTo>
                <a:cubicBezTo>
                  <a:pt x="204258" y="95994"/>
                  <a:pt x="218693" y="110069"/>
                  <a:pt x="218693" y="127391"/>
                </a:cubicBezTo>
                <a:lnTo>
                  <a:pt x="218693" y="167449"/>
                </a:lnTo>
                <a:lnTo>
                  <a:pt x="282930" y="167449"/>
                </a:lnTo>
                <a:lnTo>
                  <a:pt x="282930" y="129133"/>
                </a:lnTo>
                <a:lnTo>
                  <a:pt x="282930" y="32479"/>
                </a:lnTo>
                <a:cubicBezTo>
                  <a:pt x="282930" y="19487"/>
                  <a:pt x="272465" y="9022"/>
                  <a:pt x="259473" y="9022"/>
                </a:cubicBezTo>
                <a:cubicBezTo>
                  <a:pt x="254781" y="9022"/>
                  <a:pt x="250451" y="10465"/>
                  <a:pt x="246481" y="12991"/>
                </a:cubicBezTo>
                <a:cubicBezTo>
                  <a:pt x="250270" y="18585"/>
                  <a:pt x="251894" y="25171"/>
                  <a:pt x="251353" y="31577"/>
                </a:cubicBezTo>
                <a:lnTo>
                  <a:pt x="243845" y="47761"/>
                </a:lnTo>
                <a:lnTo>
                  <a:pt x="243233" y="49080"/>
                </a:lnTo>
                <a:cubicBezTo>
                  <a:pt x="242512" y="49801"/>
                  <a:pt x="241429" y="50523"/>
                  <a:pt x="239985" y="50523"/>
                </a:cubicBezTo>
                <a:cubicBezTo>
                  <a:pt x="238903" y="50523"/>
                  <a:pt x="237820" y="49801"/>
                  <a:pt x="236737" y="49080"/>
                </a:cubicBezTo>
                <a:lnTo>
                  <a:pt x="203536" y="15878"/>
                </a:lnTo>
                <a:cubicBezTo>
                  <a:pt x="201732" y="14074"/>
                  <a:pt x="201732" y="11187"/>
                  <a:pt x="203536" y="9383"/>
                </a:cubicBezTo>
                <a:cubicBezTo>
                  <a:pt x="213641" y="-722"/>
                  <a:pt x="228798" y="-1444"/>
                  <a:pt x="239985" y="6495"/>
                </a:cubicBezTo>
                <a:cubicBezTo>
                  <a:pt x="245399" y="2165"/>
                  <a:pt x="252255" y="0"/>
                  <a:pt x="25947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anchor="ctr"/>
          <a:lstStyle/>
          <a:p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" name="Round Same Side Corner Rectangle 3">
            <a:extLst>
              <a:ext uri="{FF2B5EF4-FFF2-40B4-BE49-F238E27FC236}">
                <a16:creationId xmlns:a16="http://schemas.microsoft.com/office/drawing/2014/main" id="{9EE59655-D3D0-A42D-2CD1-F3803E270505}"/>
              </a:ext>
            </a:extLst>
          </p:cNvPr>
          <p:cNvSpPr/>
          <p:nvPr/>
        </p:nvSpPr>
        <p:spPr>
          <a:xfrm rot="16200000">
            <a:off x="271957" y="2612492"/>
            <a:ext cx="497273" cy="62556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23C35E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1DEB92-80D0-F917-3E00-DCE567D01B85}"/>
              </a:ext>
            </a:extLst>
          </p:cNvPr>
          <p:cNvSpPr txBox="1"/>
          <p:nvPr/>
        </p:nvSpPr>
        <p:spPr>
          <a:xfrm>
            <a:off x="380091" y="2721598"/>
            <a:ext cx="357790" cy="40735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566997"/>
            <a:r>
              <a:rPr lang="en-US" sz="2047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6671B9-C826-12C0-9D9C-716C184FB834}"/>
              </a:ext>
            </a:extLst>
          </p:cNvPr>
          <p:cNvSpPr/>
          <p:nvPr/>
        </p:nvSpPr>
        <p:spPr>
          <a:xfrm>
            <a:off x="868822" y="2676640"/>
            <a:ext cx="6483043" cy="497273"/>
          </a:xfrm>
          <a:prstGeom prst="rect">
            <a:avLst/>
          </a:prstGeom>
          <a:solidFill>
            <a:srgbClr val="23C35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ound Same Side Corner Rectangle 19">
            <a:extLst>
              <a:ext uri="{FF2B5EF4-FFF2-40B4-BE49-F238E27FC236}">
                <a16:creationId xmlns:a16="http://schemas.microsoft.com/office/drawing/2014/main" id="{F09773AF-F255-06A6-572F-C98C3FCB3564}"/>
              </a:ext>
            </a:extLst>
          </p:cNvPr>
          <p:cNvSpPr/>
          <p:nvPr/>
        </p:nvSpPr>
        <p:spPr>
          <a:xfrm rot="16200000">
            <a:off x="271957" y="3144213"/>
            <a:ext cx="497273" cy="62556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159596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AC56BE-4765-7526-53E4-0B1E61987CEA}"/>
              </a:ext>
            </a:extLst>
          </p:cNvPr>
          <p:cNvSpPr txBox="1"/>
          <p:nvPr/>
        </p:nvSpPr>
        <p:spPr>
          <a:xfrm>
            <a:off x="354442" y="3253320"/>
            <a:ext cx="409086" cy="40735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566997"/>
            <a:r>
              <a:rPr lang="en-US" sz="2047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444EA81-ADCE-4083-02C7-D6D87F31D141}"/>
              </a:ext>
            </a:extLst>
          </p:cNvPr>
          <p:cNvSpPr/>
          <p:nvPr/>
        </p:nvSpPr>
        <p:spPr>
          <a:xfrm>
            <a:off x="868823" y="3208361"/>
            <a:ext cx="6483042" cy="497273"/>
          </a:xfrm>
          <a:prstGeom prst="rect">
            <a:avLst/>
          </a:prstGeom>
          <a:solidFill>
            <a:srgbClr val="15959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F302E3-2C5D-53FB-21BE-0514E85DACB8}"/>
              </a:ext>
            </a:extLst>
          </p:cNvPr>
          <p:cNvSpPr txBox="1"/>
          <p:nvPr/>
        </p:nvSpPr>
        <p:spPr>
          <a:xfrm>
            <a:off x="981209" y="3210635"/>
            <a:ext cx="1233030" cy="24500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AGENDA ITEM 02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688D90F0-A7C1-C825-6B68-61B80E67E609}"/>
              </a:ext>
            </a:extLst>
          </p:cNvPr>
          <p:cNvSpPr txBox="1">
            <a:spLocks/>
          </p:cNvSpPr>
          <p:nvPr/>
        </p:nvSpPr>
        <p:spPr>
          <a:xfrm>
            <a:off x="981209" y="3486354"/>
            <a:ext cx="3373403" cy="154758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FFFFFF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16" name="Round Same Side Corner Rectangle 27">
            <a:extLst>
              <a:ext uri="{FF2B5EF4-FFF2-40B4-BE49-F238E27FC236}">
                <a16:creationId xmlns:a16="http://schemas.microsoft.com/office/drawing/2014/main" id="{0D6680FB-1173-5904-FDF1-9BDB2759FB81}"/>
              </a:ext>
            </a:extLst>
          </p:cNvPr>
          <p:cNvSpPr/>
          <p:nvPr/>
        </p:nvSpPr>
        <p:spPr>
          <a:xfrm rot="16200000">
            <a:off x="271957" y="3675935"/>
            <a:ext cx="497273" cy="62556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1264C3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6BD668-5B54-AB13-8551-3E0D439769D0}"/>
              </a:ext>
            </a:extLst>
          </p:cNvPr>
          <p:cNvSpPr txBox="1"/>
          <p:nvPr/>
        </p:nvSpPr>
        <p:spPr>
          <a:xfrm>
            <a:off x="350434" y="3785041"/>
            <a:ext cx="417102" cy="40735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566997"/>
            <a:r>
              <a:rPr lang="en-US" sz="2047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350490-8F05-4102-D274-649139C64541}"/>
              </a:ext>
            </a:extLst>
          </p:cNvPr>
          <p:cNvSpPr/>
          <p:nvPr/>
        </p:nvSpPr>
        <p:spPr>
          <a:xfrm>
            <a:off x="868823" y="3740083"/>
            <a:ext cx="6483042" cy="497273"/>
          </a:xfrm>
          <a:prstGeom prst="rect">
            <a:avLst/>
          </a:prstGeom>
          <a:solidFill>
            <a:srgbClr val="1264C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33667A-9483-6F19-6414-BBDF7D1A415B}"/>
              </a:ext>
            </a:extLst>
          </p:cNvPr>
          <p:cNvSpPr txBox="1"/>
          <p:nvPr/>
        </p:nvSpPr>
        <p:spPr>
          <a:xfrm>
            <a:off x="981210" y="3742357"/>
            <a:ext cx="1237839" cy="24500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AGENDA ITEM 03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FD36428C-4AB5-6D23-A777-CE9111D27E95}"/>
              </a:ext>
            </a:extLst>
          </p:cNvPr>
          <p:cNvSpPr txBox="1">
            <a:spLocks/>
          </p:cNvSpPr>
          <p:nvPr/>
        </p:nvSpPr>
        <p:spPr>
          <a:xfrm>
            <a:off x="981209" y="4018076"/>
            <a:ext cx="3373403" cy="154758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FFFFFF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21" name="Round Same Side Corner Rectangle 35">
            <a:extLst>
              <a:ext uri="{FF2B5EF4-FFF2-40B4-BE49-F238E27FC236}">
                <a16:creationId xmlns:a16="http://schemas.microsoft.com/office/drawing/2014/main" id="{09DB1D5A-8DB1-A70B-F12F-89DA62A4B365}"/>
              </a:ext>
            </a:extLst>
          </p:cNvPr>
          <p:cNvSpPr/>
          <p:nvPr/>
        </p:nvSpPr>
        <p:spPr>
          <a:xfrm rot="16200000">
            <a:off x="271957" y="4207657"/>
            <a:ext cx="497273" cy="62556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0547A3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6C44B7-B6A6-BD36-D354-5B61E58CEBED}"/>
              </a:ext>
            </a:extLst>
          </p:cNvPr>
          <p:cNvSpPr txBox="1"/>
          <p:nvPr/>
        </p:nvSpPr>
        <p:spPr>
          <a:xfrm>
            <a:off x="340817" y="4316763"/>
            <a:ext cx="436338" cy="40735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566997"/>
            <a:r>
              <a:rPr lang="en-US" sz="2047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4.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0471EF-256C-FF5C-4045-4964E7AEBBE9}"/>
              </a:ext>
            </a:extLst>
          </p:cNvPr>
          <p:cNvSpPr/>
          <p:nvPr/>
        </p:nvSpPr>
        <p:spPr>
          <a:xfrm>
            <a:off x="868822" y="4271805"/>
            <a:ext cx="6483041" cy="497273"/>
          </a:xfrm>
          <a:prstGeom prst="rect">
            <a:avLst/>
          </a:prstGeom>
          <a:solidFill>
            <a:srgbClr val="0547A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02E491-E12B-B6FF-C46A-476FCB940F1C}"/>
              </a:ext>
            </a:extLst>
          </p:cNvPr>
          <p:cNvSpPr txBox="1"/>
          <p:nvPr/>
        </p:nvSpPr>
        <p:spPr>
          <a:xfrm>
            <a:off x="981209" y="4274078"/>
            <a:ext cx="1247457" cy="24500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AGENDA ITEM 04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F46BEC75-A63A-8420-419E-D4BE38AC94BE}"/>
              </a:ext>
            </a:extLst>
          </p:cNvPr>
          <p:cNvSpPr txBox="1">
            <a:spLocks/>
          </p:cNvSpPr>
          <p:nvPr/>
        </p:nvSpPr>
        <p:spPr>
          <a:xfrm>
            <a:off x="981209" y="4549798"/>
            <a:ext cx="3373403" cy="154758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FFFFFF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26" name="Round Same Side Corner Rectangle 43">
            <a:extLst>
              <a:ext uri="{FF2B5EF4-FFF2-40B4-BE49-F238E27FC236}">
                <a16:creationId xmlns:a16="http://schemas.microsoft.com/office/drawing/2014/main" id="{9DB48158-C5A6-8926-7085-157739EE61D5}"/>
              </a:ext>
            </a:extLst>
          </p:cNvPr>
          <p:cNvSpPr/>
          <p:nvPr/>
        </p:nvSpPr>
        <p:spPr>
          <a:xfrm rot="16200000">
            <a:off x="271957" y="4739379"/>
            <a:ext cx="497273" cy="62556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153789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1E19AFB-A666-8C89-3461-F6802A61EC06}"/>
              </a:ext>
            </a:extLst>
          </p:cNvPr>
          <p:cNvSpPr txBox="1"/>
          <p:nvPr/>
        </p:nvSpPr>
        <p:spPr>
          <a:xfrm>
            <a:off x="344824" y="4848485"/>
            <a:ext cx="428322" cy="40735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566997"/>
            <a:r>
              <a:rPr lang="en-US" sz="2047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5.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84D210F-8D28-783A-401E-B2C6DE94B990}"/>
              </a:ext>
            </a:extLst>
          </p:cNvPr>
          <p:cNvSpPr/>
          <p:nvPr/>
        </p:nvSpPr>
        <p:spPr>
          <a:xfrm>
            <a:off x="868823" y="4803527"/>
            <a:ext cx="6483040" cy="497273"/>
          </a:xfrm>
          <a:prstGeom prst="rect">
            <a:avLst/>
          </a:prstGeom>
          <a:solidFill>
            <a:srgbClr val="15378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4F8C719-4FFF-B38E-A663-8FC040FF0639}"/>
              </a:ext>
            </a:extLst>
          </p:cNvPr>
          <p:cNvSpPr txBox="1"/>
          <p:nvPr/>
        </p:nvSpPr>
        <p:spPr>
          <a:xfrm>
            <a:off x="981209" y="4805800"/>
            <a:ext cx="1244251" cy="24500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AGENDA ITEM 05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1BF7A9D-F42C-36DA-68A7-4128CB9C5326}"/>
              </a:ext>
            </a:extLst>
          </p:cNvPr>
          <p:cNvSpPr txBox="1">
            <a:spLocks/>
          </p:cNvSpPr>
          <p:nvPr/>
        </p:nvSpPr>
        <p:spPr>
          <a:xfrm>
            <a:off x="981209" y="5081520"/>
            <a:ext cx="3373403" cy="154758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FFFFFF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31" name="Round Same Side Corner Rectangle 51">
            <a:extLst>
              <a:ext uri="{FF2B5EF4-FFF2-40B4-BE49-F238E27FC236}">
                <a16:creationId xmlns:a16="http://schemas.microsoft.com/office/drawing/2014/main" id="{6D98A604-20B4-51BB-43E4-079A8317CF4A}"/>
              </a:ext>
            </a:extLst>
          </p:cNvPr>
          <p:cNvSpPr/>
          <p:nvPr/>
        </p:nvSpPr>
        <p:spPr>
          <a:xfrm rot="16200000">
            <a:off x="271957" y="5271100"/>
            <a:ext cx="497273" cy="625569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4ACB5">
              <a:lumMod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575D276-C5EF-4802-9354-E69CC036BFED}"/>
              </a:ext>
            </a:extLst>
          </p:cNvPr>
          <p:cNvSpPr txBox="1"/>
          <p:nvPr/>
        </p:nvSpPr>
        <p:spPr>
          <a:xfrm>
            <a:off x="346427" y="5380206"/>
            <a:ext cx="425117" cy="40735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566997"/>
            <a:r>
              <a:rPr lang="en-US" sz="2047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6.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E41168D-114F-D5F2-BABE-7EC4FE4DBA0E}"/>
              </a:ext>
            </a:extLst>
          </p:cNvPr>
          <p:cNvSpPr/>
          <p:nvPr/>
        </p:nvSpPr>
        <p:spPr>
          <a:xfrm>
            <a:off x="868822" y="5335248"/>
            <a:ext cx="6483039" cy="497273"/>
          </a:xfrm>
          <a:prstGeom prst="rect">
            <a:avLst/>
          </a:prstGeom>
          <a:solidFill>
            <a:srgbClr val="A4ACB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56699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16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F016496-43F1-2881-C11D-9F5F1C7D97B3}"/>
              </a:ext>
            </a:extLst>
          </p:cNvPr>
          <p:cNvSpPr txBox="1"/>
          <p:nvPr/>
        </p:nvSpPr>
        <p:spPr>
          <a:xfrm>
            <a:off x="981209" y="5337522"/>
            <a:ext cx="1242648" cy="24500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AGENDA ITEM 06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43E114C3-2C7B-2A01-5B3D-A3FE0817C848}"/>
              </a:ext>
            </a:extLst>
          </p:cNvPr>
          <p:cNvSpPr txBox="1">
            <a:spLocks/>
          </p:cNvSpPr>
          <p:nvPr/>
        </p:nvSpPr>
        <p:spPr>
          <a:xfrm>
            <a:off x="981209" y="5613241"/>
            <a:ext cx="3373403" cy="154758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FFFFFF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</p:spTree>
    <p:extLst>
      <p:ext uri="{BB962C8B-B14F-4D97-AF65-F5344CB8AC3E}">
        <p14:creationId xmlns:p14="http://schemas.microsoft.com/office/powerpoint/2010/main" val="4041321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6991EB-AED8-B347-9070-34E0807D6192}"/>
              </a:ext>
            </a:extLst>
          </p:cNvPr>
          <p:cNvSpPr txBox="1"/>
          <p:nvPr/>
        </p:nvSpPr>
        <p:spPr>
          <a:xfrm>
            <a:off x="2836318" y="3409095"/>
            <a:ext cx="1887055" cy="3786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566997"/>
            <a:r>
              <a:rPr lang="en-US" sz="1861" b="1" dirty="0">
                <a:solidFill>
                  <a:srgbClr val="272829"/>
                </a:solidFill>
                <a:latin typeface="Poppins" pitchFamily="2" charset="77"/>
                <a:cs typeface="Poppins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F59D8A-36E4-AC4C-AEAA-174C652F508C}"/>
              </a:ext>
            </a:extLst>
          </p:cNvPr>
          <p:cNvSpPr txBox="1"/>
          <p:nvPr/>
        </p:nvSpPr>
        <p:spPr>
          <a:xfrm>
            <a:off x="2947269" y="3707670"/>
            <a:ext cx="1665136" cy="206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566997"/>
            <a:r>
              <a:rPr lang="en-US" sz="744" spc="93" dirty="0">
                <a:solidFill>
                  <a:srgbClr val="FFFFFF">
                    <a:lumMod val="65000"/>
                  </a:srgb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sp>
        <p:nvSpPr>
          <p:cNvPr id="4" name="Round Same Side Corner Rectangle 3">
            <a:extLst>
              <a:ext uri="{FF2B5EF4-FFF2-40B4-BE49-F238E27FC236}">
                <a16:creationId xmlns:a16="http://schemas.microsoft.com/office/drawing/2014/main" id="{0CB1251B-0DA4-0446-B1C0-EFFB16143521}"/>
              </a:ext>
            </a:extLst>
          </p:cNvPr>
          <p:cNvSpPr/>
          <p:nvPr/>
        </p:nvSpPr>
        <p:spPr>
          <a:xfrm rot="16200000">
            <a:off x="1714391" y="4016288"/>
            <a:ext cx="497273" cy="62556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997"/>
            <a:endParaRPr lang="en-US" sz="1116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996958-600E-5343-BB29-2CF283C8C220}"/>
              </a:ext>
            </a:extLst>
          </p:cNvPr>
          <p:cNvSpPr txBox="1"/>
          <p:nvPr/>
        </p:nvSpPr>
        <p:spPr>
          <a:xfrm>
            <a:off x="1822525" y="4125394"/>
            <a:ext cx="357790" cy="40735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566997"/>
            <a:r>
              <a:rPr lang="en-US" sz="2047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1.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B7A11C-4EFE-0F4A-9440-AB23587103D2}"/>
              </a:ext>
            </a:extLst>
          </p:cNvPr>
          <p:cNvSpPr/>
          <p:nvPr/>
        </p:nvSpPr>
        <p:spPr>
          <a:xfrm>
            <a:off x="2311257" y="4080436"/>
            <a:ext cx="3598174" cy="4972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997"/>
            <a:endParaRPr lang="en-US" sz="1116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A16C9F-E417-3345-9677-B9CD0C14E0F7}"/>
              </a:ext>
            </a:extLst>
          </p:cNvPr>
          <p:cNvSpPr txBox="1"/>
          <p:nvPr/>
        </p:nvSpPr>
        <p:spPr>
          <a:xfrm>
            <a:off x="2423644" y="4082709"/>
            <a:ext cx="1208985" cy="24500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AGENDA ITEM 01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F2B72EA-4D10-0E4D-BD49-444490BB5778}"/>
              </a:ext>
            </a:extLst>
          </p:cNvPr>
          <p:cNvSpPr txBox="1">
            <a:spLocks/>
          </p:cNvSpPr>
          <p:nvPr/>
        </p:nvSpPr>
        <p:spPr>
          <a:xfrm>
            <a:off x="2423643" y="4358428"/>
            <a:ext cx="3373403" cy="154758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FFFFFF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20" name="Round Same Side Corner Rectangle 19">
            <a:extLst>
              <a:ext uri="{FF2B5EF4-FFF2-40B4-BE49-F238E27FC236}">
                <a16:creationId xmlns:a16="http://schemas.microsoft.com/office/drawing/2014/main" id="{22848F8D-767A-9D43-B7E2-3E702F637058}"/>
              </a:ext>
            </a:extLst>
          </p:cNvPr>
          <p:cNvSpPr/>
          <p:nvPr/>
        </p:nvSpPr>
        <p:spPr>
          <a:xfrm rot="16200000">
            <a:off x="1714391" y="4548009"/>
            <a:ext cx="497273" cy="62556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997"/>
            <a:endParaRPr lang="en-US" sz="1116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637FF68-639C-2E4A-9992-E947E168DAAB}"/>
              </a:ext>
            </a:extLst>
          </p:cNvPr>
          <p:cNvSpPr txBox="1"/>
          <p:nvPr/>
        </p:nvSpPr>
        <p:spPr>
          <a:xfrm>
            <a:off x="1796876" y="4657116"/>
            <a:ext cx="409086" cy="40735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566997"/>
            <a:r>
              <a:rPr lang="en-US" sz="2047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61E50D5-CD39-2643-B59A-A3234D2F9BDC}"/>
              </a:ext>
            </a:extLst>
          </p:cNvPr>
          <p:cNvSpPr/>
          <p:nvPr/>
        </p:nvSpPr>
        <p:spPr>
          <a:xfrm>
            <a:off x="2311257" y="4612157"/>
            <a:ext cx="3598174" cy="49727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997"/>
            <a:endParaRPr lang="en-US" sz="1116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5B1EC9-1816-E346-918C-96A87880654C}"/>
              </a:ext>
            </a:extLst>
          </p:cNvPr>
          <p:cNvSpPr txBox="1"/>
          <p:nvPr/>
        </p:nvSpPr>
        <p:spPr>
          <a:xfrm>
            <a:off x="2423643" y="4614431"/>
            <a:ext cx="1233030" cy="24500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AGENDA ITEM 02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9B73D089-81D5-974E-8A0E-FDF9AC34E667}"/>
              </a:ext>
            </a:extLst>
          </p:cNvPr>
          <p:cNvSpPr txBox="1">
            <a:spLocks/>
          </p:cNvSpPr>
          <p:nvPr/>
        </p:nvSpPr>
        <p:spPr>
          <a:xfrm>
            <a:off x="2423643" y="4890150"/>
            <a:ext cx="3373403" cy="154758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FFFFFF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28" name="Round Same Side Corner Rectangle 27">
            <a:extLst>
              <a:ext uri="{FF2B5EF4-FFF2-40B4-BE49-F238E27FC236}">
                <a16:creationId xmlns:a16="http://schemas.microsoft.com/office/drawing/2014/main" id="{704EC7A9-7FF0-A64F-8285-6FA6151E62A6}"/>
              </a:ext>
            </a:extLst>
          </p:cNvPr>
          <p:cNvSpPr/>
          <p:nvPr/>
        </p:nvSpPr>
        <p:spPr>
          <a:xfrm rot="16200000">
            <a:off x="1714391" y="5079731"/>
            <a:ext cx="497273" cy="62556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997"/>
            <a:endParaRPr lang="en-US" sz="1116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E19BF0-4E3A-9B4D-8BC7-5CD2626B94A7}"/>
              </a:ext>
            </a:extLst>
          </p:cNvPr>
          <p:cNvSpPr txBox="1"/>
          <p:nvPr/>
        </p:nvSpPr>
        <p:spPr>
          <a:xfrm>
            <a:off x="1792868" y="5188837"/>
            <a:ext cx="417102" cy="40735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566997"/>
            <a:r>
              <a:rPr lang="en-US" sz="2047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D3313C8-8F7E-A14F-815A-DD27198D5618}"/>
              </a:ext>
            </a:extLst>
          </p:cNvPr>
          <p:cNvSpPr/>
          <p:nvPr/>
        </p:nvSpPr>
        <p:spPr>
          <a:xfrm>
            <a:off x="2311257" y="5143879"/>
            <a:ext cx="3598174" cy="49727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997"/>
            <a:endParaRPr lang="en-US" sz="1116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7C78D1-92AF-8B49-9FAD-994E15F2E4E6}"/>
              </a:ext>
            </a:extLst>
          </p:cNvPr>
          <p:cNvSpPr txBox="1"/>
          <p:nvPr/>
        </p:nvSpPr>
        <p:spPr>
          <a:xfrm>
            <a:off x="2423644" y="5146153"/>
            <a:ext cx="1237839" cy="24500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AGENDA ITEM 03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2A86D8FA-593C-DA4F-B668-609FD646575F}"/>
              </a:ext>
            </a:extLst>
          </p:cNvPr>
          <p:cNvSpPr txBox="1">
            <a:spLocks/>
          </p:cNvSpPr>
          <p:nvPr/>
        </p:nvSpPr>
        <p:spPr>
          <a:xfrm>
            <a:off x="2423643" y="5421872"/>
            <a:ext cx="3373403" cy="154758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FFFFFF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36" name="Round Same Side Corner Rectangle 35">
            <a:extLst>
              <a:ext uri="{FF2B5EF4-FFF2-40B4-BE49-F238E27FC236}">
                <a16:creationId xmlns:a16="http://schemas.microsoft.com/office/drawing/2014/main" id="{35182885-091E-8747-BCDE-CE8924278AFE}"/>
              </a:ext>
            </a:extLst>
          </p:cNvPr>
          <p:cNvSpPr/>
          <p:nvPr/>
        </p:nvSpPr>
        <p:spPr>
          <a:xfrm rot="16200000">
            <a:off x="1714391" y="5611453"/>
            <a:ext cx="497273" cy="62556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997"/>
            <a:endParaRPr lang="en-US" sz="1116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89F9F34-C496-0941-92C4-61CAA328FBAB}"/>
              </a:ext>
            </a:extLst>
          </p:cNvPr>
          <p:cNvSpPr txBox="1"/>
          <p:nvPr/>
        </p:nvSpPr>
        <p:spPr>
          <a:xfrm>
            <a:off x="1783251" y="5720559"/>
            <a:ext cx="436338" cy="40735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566997"/>
            <a:r>
              <a:rPr lang="en-US" sz="2047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4.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8AE5335-96E9-D643-994D-0316ADE35181}"/>
              </a:ext>
            </a:extLst>
          </p:cNvPr>
          <p:cNvSpPr/>
          <p:nvPr/>
        </p:nvSpPr>
        <p:spPr>
          <a:xfrm>
            <a:off x="2311257" y="5675601"/>
            <a:ext cx="3598174" cy="49727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997"/>
            <a:endParaRPr lang="en-US" sz="1116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4ADD0CD-B169-FA47-AB9D-E5915628335A}"/>
              </a:ext>
            </a:extLst>
          </p:cNvPr>
          <p:cNvSpPr txBox="1"/>
          <p:nvPr/>
        </p:nvSpPr>
        <p:spPr>
          <a:xfrm>
            <a:off x="2423643" y="5677874"/>
            <a:ext cx="1247457" cy="24500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AGENDA ITEM 04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B8C32415-9ADD-7747-970C-437B3F30DE97}"/>
              </a:ext>
            </a:extLst>
          </p:cNvPr>
          <p:cNvSpPr txBox="1">
            <a:spLocks/>
          </p:cNvSpPr>
          <p:nvPr/>
        </p:nvSpPr>
        <p:spPr>
          <a:xfrm>
            <a:off x="2423643" y="5953594"/>
            <a:ext cx="3373403" cy="154758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FFFFFF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44" name="Round Same Side Corner Rectangle 43">
            <a:extLst>
              <a:ext uri="{FF2B5EF4-FFF2-40B4-BE49-F238E27FC236}">
                <a16:creationId xmlns:a16="http://schemas.microsoft.com/office/drawing/2014/main" id="{AA0763D9-340D-5F43-9E56-BFF0F0889E69}"/>
              </a:ext>
            </a:extLst>
          </p:cNvPr>
          <p:cNvSpPr/>
          <p:nvPr/>
        </p:nvSpPr>
        <p:spPr>
          <a:xfrm rot="16200000">
            <a:off x="1714391" y="6143175"/>
            <a:ext cx="497273" cy="62556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997"/>
            <a:endParaRPr lang="en-US" sz="1116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9DFFF43-D308-BB4B-85CC-3B192A8BA96F}"/>
              </a:ext>
            </a:extLst>
          </p:cNvPr>
          <p:cNvSpPr txBox="1"/>
          <p:nvPr/>
        </p:nvSpPr>
        <p:spPr>
          <a:xfrm>
            <a:off x="1787258" y="6252281"/>
            <a:ext cx="428322" cy="40735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566997"/>
            <a:r>
              <a:rPr lang="en-US" sz="2047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5.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4E8B7D2-F812-9B48-BD46-D84AB11D10C0}"/>
              </a:ext>
            </a:extLst>
          </p:cNvPr>
          <p:cNvSpPr/>
          <p:nvPr/>
        </p:nvSpPr>
        <p:spPr>
          <a:xfrm>
            <a:off x="2311257" y="6207323"/>
            <a:ext cx="3598174" cy="49727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997"/>
            <a:endParaRPr lang="en-US" sz="1116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27A8897-577F-6145-8A02-EFC1DC8AC0D0}"/>
              </a:ext>
            </a:extLst>
          </p:cNvPr>
          <p:cNvSpPr txBox="1"/>
          <p:nvPr/>
        </p:nvSpPr>
        <p:spPr>
          <a:xfrm>
            <a:off x="2423643" y="6209596"/>
            <a:ext cx="1244251" cy="24500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AGENDA ITEM 05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296D641E-0953-B94C-978F-404FB48308A6}"/>
              </a:ext>
            </a:extLst>
          </p:cNvPr>
          <p:cNvSpPr txBox="1">
            <a:spLocks/>
          </p:cNvSpPr>
          <p:nvPr/>
        </p:nvSpPr>
        <p:spPr>
          <a:xfrm>
            <a:off x="2423643" y="6485316"/>
            <a:ext cx="3373403" cy="154758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FFFFFF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  <p:sp>
        <p:nvSpPr>
          <p:cNvPr id="52" name="Round Same Side Corner Rectangle 51">
            <a:extLst>
              <a:ext uri="{FF2B5EF4-FFF2-40B4-BE49-F238E27FC236}">
                <a16:creationId xmlns:a16="http://schemas.microsoft.com/office/drawing/2014/main" id="{26DEE44F-7BF1-1F4A-AD97-0050B03A3B18}"/>
              </a:ext>
            </a:extLst>
          </p:cNvPr>
          <p:cNvSpPr/>
          <p:nvPr/>
        </p:nvSpPr>
        <p:spPr>
          <a:xfrm rot="16200000">
            <a:off x="1714391" y="6674896"/>
            <a:ext cx="497273" cy="62556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997"/>
            <a:endParaRPr lang="en-US" sz="1116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7E538A9-AC7A-744E-B7DD-AE54D137F0C3}"/>
              </a:ext>
            </a:extLst>
          </p:cNvPr>
          <p:cNvSpPr txBox="1"/>
          <p:nvPr/>
        </p:nvSpPr>
        <p:spPr>
          <a:xfrm>
            <a:off x="1788861" y="6784002"/>
            <a:ext cx="425117" cy="40735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 defTabSz="566997"/>
            <a:r>
              <a:rPr lang="en-US" sz="2047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6.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799515D-44DA-1D43-90B3-AD0D90E7F4E7}"/>
              </a:ext>
            </a:extLst>
          </p:cNvPr>
          <p:cNvSpPr/>
          <p:nvPr/>
        </p:nvSpPr>
        <p:spPr>
          <a:xfrm>
            <a:off x="2311257" y="6739044"/>
            <a:ext cx="3598174" cy="49727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66997"/>
            <a:endParaRPr lang="en-US" sz="1116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BD6F3CC-933D-FE42-BCE1-078BBE5322E1}"/>
              </a:ext>
            </a:extLst>
          </p:cNvPr>
          <p:cNvSpPr txBox="1"/>
          <p:nvPr/>
        </p:nvSpPr>
        <p:spPr>
          <a:xfrm>
            <a:off x="2423643" y="6741318"/>
            <a:ext cx="1242648" cy="24500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defTabSz="566997"/>
            <a:r>
              <a:rPr lang="en-US" sz="992" b="1" dirty="0">
                <a:solidFill>
                  <a:srgbClr val="FFFFFF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AGENDA ITEM 06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5B3ED5B0-67C8-CB4B-B8AD-E2E1D05F457D}"/>
              </a:ext>
            </a:extLst>
          </p:cNvPr>
          <p:cNvSpPr txBox="1">
            <a:spLocks/>
          </p:cNvSpPr>
          <p:nvPr/>
        </p:nvSpPr>
        <p:spPr>
          <a:xfrm>
            <a:off x="2423643" y="7017037"/>
            <a:ext cx="3373403" cy="154758"/>
          </a:xfrm>
          <a:prstGeom prst="rect">
            <a:avLst/>
          </a:prstGeom>
        </p:spPr>
        <p:txBody>
          <a:bodyPr vert="horz" wrap="square" lIns="28356" tIns="14178" rIns="28356" bIns="14178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37276">
              <a:lnSpc>
                <a:spcPts val="1085"/>
              </a:lnSpc>
            </a:pPr>
            <a:r>
              <a:rPr lang="en-US" sz="744" dirty="0">
                <a:solidFill>
                  <a:srgbClr val="FFFFFF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Green marketing is a practice whereby companies seek to go above and beyond.</a:t>
            </a:r>
          </a:p>
        </p:txBody>
      </p:sp>
    </p:spTree>
    <p:extLst>
      <p:ext uri="{BB962C8B-B14F-4D97-AF65-F5344CB8AC3E}">
        <p14:creationId xmlns:p14="http://schemas.microsoft.com/office/powerpoint/2010/main" val="3856695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Theme blue">
      <a:dk1>
        <a:srgbClr val="898989"/>
      </a:dk1>
      <a:lt1>
        <a:srgbClr val="FFFFFF"/>
      </a:lt1>
      <a:dk2>
        <a:srgbClr val="272829"/>
      </a:dk2>
      <a:lt2>
        <a:srgbClr val="FFFFFF"/>
      </a:lt2>
      <a:accent1>
        <a:srgbClr val="23C35E"/>
      </a:accent1>
      <a:accent2>
        <a:srgbClr val="159596"/>
      </a:accent2>
      <a:accent3>
        <a:srgbClr val="1264C3"/>
      </a:accent3>
      <a:accent4>
        <a:srgbClr val="0547A3"/>
      </a:accent4>
      <a:accent5>
        <a:srgbClr val="153789"/>
      </a:accent5>
      <a:accent6>
        <a:srgbClr val="A4ACB5"/>
      </a:accent6>
      <a:hlink>
        <a:srgbClr val="32A79F"/>
      </a:hlink>
      <a:folHlink>
        <a:srgbClr val="89E1DE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Default Theme">
  <a:themeElements>
    <a:clrScheme name="AI - Decision Slides - S1">
      <a:dk1>
        <a:srgbClr val="747993"/>
      </a:dk1>
      <a:lt1>
        <a:srgbClr val="FFFFFF"/>
      </a:lt1>
      <a:dk2>
        <a:srgbClr val="111340"/>
      </a:dk2>
      <a:lt2>
        <a:srgbClr val="FFFFFF"/>
      </a:lt2>
      <a:accent1>
        <a:srgbClr val="264551"/>
      </a:accent1>
      <a:accent2>
        <a:srgbClr val="479E8B"/>
      </a:accent2>
      <a:accent3>
        <a:srgbClr val="E9C363"/>
      </a:accent3>
      <a:accent4>
        <a:srgbClr val="F1A357"/>
      </a:accent4>
      <a:accent5>
        <a:srgbClr val="E86D48"/>
      </a:accent5>
      <a:accent6>
        <a:srgbClr val="C3C8CE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Default Theme">
  <a:themeElements>
    <a:clrScheme name="AI - Puzzle A">
      <a:dk1>
        <a:srgbClr val="747993"/>
      </a:dk1>
      <a:lt1>
        <a:srgbClr val="FFFFFF"/>
      </a:lt1>
      <a:dk2>
        <a:srgbClr val="111340"/>
      </a:dk2>
      <a:lt2>
        <a:srgbClr val="FFFFFF"/>
      </a:lt2>
      <a:accent1>
        <a:srgbClr val="FCB02B"/>
      </a:accent1>
      <a:accent2>
        <a:srgbClr val="FDDE4B"/>
      </a:accent2>
      <a:accent3>
        <a:srgbClr val="5DBD6F"/>
      </a:accent3>
      <a:accent4>
        <a:srgbClr val="249B7C"/>
      </a:accent4>
      <a:accent5>
        <a:srgbClr val="264B9C"/>
      </a:accent5>
      <a:accent6>
        <a:srgbClr val="DCDFE2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5862</TotalTime>
  <Words>730</Words>
  <Application>Microsoft Office PowerPoint</Application>
  <PresentationFormat>Custom</PresentationFormat>
  <Paragraphs>98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21" baseType="lpstr">
      <vt:lpstr>Arial</vt:lpstr>
      <vt:lpstr>Calibri</vt:lpstr>
      <vt:lpstr>Calibri Light</vt:lpstr>
      <vt:lpstr>DM Sans</vt:lpstr>
      <vt:lpstr>Lato</vt:lpstr>
      <vt:lpstr>Lato Light</vt:lpstr>
      <vt:lpstr>Poppins</vt:lpstr>
      <vt:lpstr>Poppins Light</vt:lpstr>
      <vt:lpstr>Poppins Medium</vt:lpstr>
      <vt:lpstr>Source Sans Pro</vt:lpstr>
      <vt:lpstr>Office Theme</vt:lpstr>
      <vt:lpstr>1_Office Theme</vt:lpstr>
      <vt:lpstr>Default Theme</vt:lpstr>
      <vt:lpstr>1_Default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Sarahjane</dc:creator>
  <cp:lastModifiedBy>Sarahjane Jones</cp:lastModifiedBy>
  <cp:revision>5</cp:revision>
  <dcterms:created xsi:type="dcterms:W3CDTF">2022-03-05T15:47:49Z</dcterms:created>
  <dcterms:modified xsi:type="dcterms:W3CDTF">2023-11-05T16:36:11Z</dcterms:modified>
</cp:coreProperties>
</file>