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7559675" cy="106918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644D3169-7CB1-20A5-7663-F76CC1D4A874}" name="PRICE, Jonathan (BIRMINGHAM COMMUNITY HEALTHCARE NHS FOUNDATION TRUST)" initials="PJ(CHNFT" userId="S::jonathan.price2@nhs.net::74ce31b1-7b37-4b8f-ae9a-b3d6f33c98eb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3B0A5"/>
    <a:srgbClr val="1C82BF"/>
    <a:srgbClr val="1C91B2"/>
    <a:srgbClr val="1C68CD"/>
    <a:srgbClr val="1C9DA8"/>
    <a:srgbClr val="000000"/>
    <a:srgbClr val="5E53F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4" d="100"/>
          <a:sy n="74" d="100"/>
        </p:scale>
        <p:origin x="307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8/10/relationships/authors" Target="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AEFA5-DC64-4F48-8A7B-765F174AF325}" type="datetimeFigureOut">
              <a:rPr lang="en-GB" smtClean="0"/>
              <a:t>05/11/2023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809A8-0C93-443F-8547-46BDDEE96C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63997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AEFA5-DC64-4F48-8A7B-765F174AF325}" type="datetimeFigureOut">
              <a:rPr lang="en-GB" smtClean="0"/>
              <a:t>05/11/2023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809A8-0C93-443F-8547-46BDDEE96C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72058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AEFA5-DC64-4F48-8A7B-765F174AF325}" type="datetimeFigureOut">
              <a:rPr lang="en-GB" smtClean="0"/>
              <a:t>05/11/2023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809A8-0C93-443F-8547-46BDDEE96C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89097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AEFA5-DC64-4F48-8A7B-765F174AF325}" type="datetimeFigureOut">
              <a:rPr lang="en-GB" smtClean="0"/>
              <a:t>05/11/2023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809A8-0C93-443F-8547-46BDDEE96C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62404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AEFA5-DC64-4F48-8A7B-765F174AF325}" type="datetimeFigureOut">
              <a:rPr lang="en-GB" smtClean="0"/>
              <a:t>05/11/2023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809A8-0C93-443F-8547-46BDDEE96C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99686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AEFA5-DC64-4F48-8A7B-765F174AF325}" type="datetimeFigureOut">
              <a:rPr lang="en-GB" smtClean="0"/>
              <a:t>05/11/2023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809A8-0C93-443F-8547-46BDDEE96C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0545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AEFA5-DC64-4F48-8A7B-765F174AF325}" type="datetimeFigureOut">
              <a:rPr lang="en-GB" smtClean="0"/>
              <a:t>05/11/2023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809A8-0C93-443F-8547-46BDDEE96C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51937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AEFA5-DC64-4F48-8A7B-765F174AF325}" type="datetimeFigureOut">
              <a:rPr lang="en-GB" smtClean="0"/>
              <a:t>05/11/2023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809A8-0C93-443F-8547-46BDDEE96C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70332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AEFA5-DC64-4F48-8A7B-765F174AF325}" type="datetimeFigureOut">
              <a:rPr lang="en-GB" smtClean="0"/>
              <a:t>05/11/2023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809A8-0C93-443F-8547-46BDDEE96C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86837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AEFA5-DC64-4F48-8A7B-765F174AF325}" type="datetimeFigureOut">
              <a:rPr lang="en-GB" smtClean="0"/>
              <a:t>05/11/2023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809A8-0C93-443F-8547-46BDDEE96C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97060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AEFA5-DC64-4F48-8A7B-765F174AF325}" type="datetimeFigureOut">
              <a:rPr lang="en-GB" smtClean="0"/>
              <a:t>05/11/2023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809A8-0C93-443F-8547-46BDDEE96C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56753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6AEFA5-DC64-4F48-8A7B-765F174AF325}" type="datetimeFigureOut">
              <a:rPr lang="en-GB" smtClean="0"/>
              <a:t>05/11/2023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5809A8-0C93-443F-8547-46BDDEE96C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28081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sv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svg"/><Relationship Id="rId5" Type="http://schemas.openxmlformats.org/officeDocument/2006/relationships/image" Target="../media/image4.png"/><Relationship Id="rId10" Type="http://schemas.openxmlformats.org/officeDocument/2006/relationships/image" Target="../media/image9.svg"/><Relationship Id="rId4" Type="http://schemas.openxmlformats.org/officeDocument/2006/relationships/image" Target="../media/image3.sv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4FDC43F3-E9AE-4C34-94FE-6F53812FC48B}"/>
              </a:ext>
            </a:extLst>
          </p:cNvPr>
          <p:cNvSpPr/>
          <p:nvPr/>
        </p:nvSpPr>
        <p:spPr>
          <a:xfrm>
            <a:off x="0" y="0"/>
            <a:ext cx="4331747" cy="795599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3200" b="1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Funding Support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6D39CE38-52A3-4E33-BD6D-EA5B8339276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14027" y="-3995"/>
            <a:ext cx="3252179" cy="1081856"/>
          </a:xfrm>
          <a:prstGeom prst="rect">
            <a:avLst/>
          </a:prstGeom>
          <a:ln>
            <a:noFill/>
          </a:ln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67CA6B96-FE25-4E9E-9D8A-ED74E246B9D8}"/>
              </a:ext>
            </a:extLst>
          </p:cNvPr>
          <p:cNvSpPr txBox="1"/>
          <p:nvPr/>
        </p:nvSpPr>
        <p:spPr>
          <a:xfrm>
            <a:off x="29585" y="730750"/>
            <a:ext cx="4270048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1600" b="1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M</a:t>
            </a:r>
            <a:r>
              <a:rPr lang="en-GB" sz="1600" b="1" dirty="0">
                <a:effectLst/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oney makes the world go round</a:t>
            </a:r>
            <a:endParaRPr lang="en-GB" sz="1600" b="1" dirty="0"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18D7420-E560-4152-A5A0-85BD557EA9E1}"/>
              </a:ext>
            </a:extLst>
          </p:cNvPr>
          <p:cNvSpPr txBox="1"/>
          <p:nvPr/>
        </p:nvSpPr>
        <p:spPr>
          <a:xfrm>
            <a:off x="-15963" y="1200505"/>
            <a:ext cx="7575638" cy="30348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1400" dirty="0">
                <a:effectLst/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How to access funding to run your research.</a:t>
            </a:r>
          </a:p>
        </p:txBody>
      </p:sp>
      <p:grpSp>
        <p:nvGrpSpPr>
          <p:cNvPr id="43" name="Group 42">
            <a:extLst>
              <a:ext uri="{FF2B5EF4-FFF2-40B4-BE49-F238E27FC236}">
                <a16:creationId xmlns:a16="http://schemas.microsoft.com/office/drawing/2014/main" id="{9D3F09F5-99B0-BEE9-DD96-73D6E1EB78DC}"/>
              </a:ext>
            </a:extLst>
          </p:cNvPr>
          <p:cNvGrpSpPr/>
          <p:nvPr/>
        </p:nvGrpSpPr>
        <p:grpSpPr>
          <a:xfrm>
            <a:off x="43978" y="1620667"/>
            <a:ext cx="2276622" cy="2161300"/>
            <a:chOff x="1510340" y="3402262"/>
            <a:chExt cx="10607075" cy="9564006"/>
          </a:xfrm>
        </p:grpSpPr>
        <p:grpSp>
          <p:nvGrpSpPr>
            <p:cNvPr id="44" name="Group 43">
              <a:extLst>
                <a:ext uri="{FF2B5EF4-FFF2-40B4-BE49-F238E27FC236}">
                  <a16:creationId xmlns:a16="http://schemas.microsoft.com/office/drawing/2014/main" id="{CC61BC40-FDBA-F463-F8F6-992ACF6F7F26}"/>
                </a:ext>
              </a:extLst>
            </p:cNvPr>
            <p:cNvGrpSpPr/>
            <p:nvPr/>
          </p:nvGrpSpPr>
          <p:grpSpPr>
            <a:xfrm>
              <a:off x="5899680" y="3402262"/>
              <a:ext cx="4878860" cy="6501997"/>
              <a:chOff x="5899680" y="3402262"/>
              <a:chExt cx="4878860" cy="6501997"/>
            </a:xfrm>
          </p:grpSpPr>
          <p:sp>
            <p:nvSpPr>
              <p:cNvPr id="58" name="Freeform 28">
                <a:extLst>
                  <a:ext uri="{FF2B5EF4-FFF2-40B4-BE49-F238E27FC236}">
                    <a16:creationId xmlns:a16="http://schemas.microsoft.com/office/drawing/2014/main" id="{8EC5E538-467E-823A-68D2-5D64F8E95FE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899680" y="3402262"/>
                <a:ext cx="4878858" cy="6500149"/>
              </a:xfrm>
              <a:custGeom>
                <a:avLst/>
                <a:gdLst>
                  <a:gd name="connsiteX0" fmla="*/ 3089718 w 4878858"/>
                  <a:gd name="connsiteY0" fmla="*/ 1505711 h 6500149"/>
                  <a:gd name="connsiteX1" fmla="*/ 3218012 w 4878858"/>
                  <a:gd name="connsiteY1" fmla="*/ 1671392 h 6500149"/>
                  <a:gd name="connsiteX2" fmla="*/ 4312878 w 4878858"/>
                  <a:gd name="connsiteY2" fmla="*/ 5937975 h 6500149"/>
                  <a:gd name="connsiteX3" fmla="*/ 24343 w 4878858"/>
                  <a:gd name="connsiteY3" fmla="*/ 5230407 h 6500149"/>
                  <a:gd name="connsiteX4" fmla="*/ 1304800 w 4878858"/>
                  <a:gd name="connsiteY4" fmla="*/ 1957907 h 6500149"/>
                  <a:gd name="connsiteX5" fmla="*/ 1456761 w 4878858"/>
                  <a:gd name="connsiteY5" fmla="*/ 1753609 h 6500149"/>
                  <a:gd name="connsiteX6" fmla="*/ 1674738 w 4878858"/>
                  <a:gd name="connsiteY6" fmla="*/ 1549311 h 6500149"/>
                  <a:gd name="connsiteX7" fmla="*/ 1719579 w 4878858"/>
                  <a:gd name="connsiteY7" fmla="*/ 1555540 h 6500149"/>
                  <a:gd name="connsiteX8" fmla="*/ 2973879 w 4878858"/>
                  <a:gd name="connsiteY8" fmla="*/ 1555540 h 6500149"/>
                  <a:gd name="connsiteX9" fmla="*/ 3089718 w 4878858"/>
                  <a:gd name="connsiteY9" fmla="*/ 1505711 h 6500149"/>
                  <a:gd name="connsiteX10" fmla="*/ 2154396 w 4878858"/>
                  <a:gd name="connsiteY10" fmla="*/ 339 h 6500149"/>
                  <a:gd name="connsiteX11" fmla="*/ 3356140 w 4878858"/>
                  <a:gd name="connsiteY11" fmla="*/ 351852 h 6500149"/>
                  <a:gd name="connsiteX12" fmla="*/ 2972578 w 4878858"/>
                  <a:gd name="connsiteY12" fmla="*/ 1187005 h 6500149"/>
                  <a:gd name="connsiteX13" fmla="*/ 1718530 w 4878858"/>
                  <a:gd name="connsiteY13" fmla="*/ 1187005 h 6500149"/>
                  <a:gd name="connsiteX14" fmla="*/ 1576562 w 4878858"/>
                  <a:gd name="connsiteY14" fmla="*/ 1279246 h 6500149"/>
                  <a:gd name="connsiteX15" fmla="*/ 1169339 w 4878858"/>
                  <a:gd name="connsiteY15" fmla="*/ 593673 h 6500149"/>
                  <a:gd name="connsiteX16" fmla="*/ 2154396 w 4878858"/>
                  <a:gd name="connsiteY16" fmla="*/ 339 h 650014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</a:cxnLst>
                <a:rect l="l" t="t" r="r" b="b"/>
                <a:pathLst>
                  <a:path w="4878858" h="6500149">
                    <a:moveTo>
                      <a:pt x="3089718" y="1505711"/>
                    </a:moveTo>
                    <a:cubicBezTo>
                      <a:pt x="3122103" y="1550557"/>
                      <a:pt x="3165698" y="1605369"/>
                      <a:pt x="3218012" y="1671392"/>
                    </a:cubicBezTo>
                    <a:cubicBezTo>
                      <a:pt x="3870697" y="2502285"/>
                      <a:pt x="5837470" y="4940155"/>
                      <a:pt x="4312878" y="5937975"/>
                    </a:cubicBezTo>
                    <a:cubicBezTo>
                      <a:pt x="2640063" y="7030470"/>
                      <a:pt x="-297017" y="6387679"/>
                      <a:pt x="24343" y="5230407"/>
                    </a:cubicBezTo>
                    <a:cubicBezTo>
                      <a:pt x="280933" y="4304839"/>
                      <a:pt x="784147" y="2791292"/>
                      <a:pt x="1304800" y="1957907"/>
                    </a:cubicBezTo>
                    <a:cubicBezTo>
                      <a:pt x="1349641" y="1885655"/>
                      <a:pt x="1400710" y="1817141"/>
                      <a:pt x="1456761" y="1753609"/>
                    </a:cubicBezTo>
                    <a:cubicBezTo>
                      <a:pt x="1522777" y="1677620"/>
                      <a:pt x="1596266" y="1609106"/>
                      <a:pt x="1674738" y="1549311"/>
                    </a:cubicBezTo>
                    <a:cubicBezTo>
                      <a:pt x="1689685" y="1553049"/>
                      <a:pt x="1704632" y="1555540"/>
                      <a:pt x="1719579" y="1555540"/>
                    </a:cubicBezTo>
                    <a:lnTo>
                      <a:pt x="2973879" y="1555540"/>
                    </a:lnTo>
                    <a:cubicBezTo>
                      <a:pt x="3018720" y="1555540"/>
                      <a:pt x="3059824" y="1536854"/>
                      <a:pt x="3089718" y="1505711"/>
                    </a:cubicBezTo>
                    <a:close/>
                    <a:moveTo>
                      <a:pt x="2154396" y="339"/>
                    </a:moveTo>
                    <a:cubicBezTo>
                      <a:pt x="2570336" y="17790"/>
                      <a:pt x="2537957" y="401712"/>
                      <a:pt x="3356140" y="351852"/>
                    </a:cubicBezTo>
                    <a:cubicBezTo>
                      <a:pt x="4173077" y="301992"/>
                      <a:pt x="2972578" y="1187005"/>
                      <a:pt x="2972578" y="1187005"/>
                    </a:cubicBezTo>
                    <a:lnTo>
                      <a:pt x="1718530" y="1187005"/>
                    </a:lnTo>
                    <a:cubicBezTo>
                      <a:pt x="1655018" y="1187005"/>
                      <a:pt x="1601469" y="1225647"/>
                      <a:pt x="1576562" y="1279246"/>
                    </a:cubicBezTo>
                    <a:cubicBezTo>
                      <a:pt x="1310061" y="1079807"/>
                      <a:pt x="752153" y="627328"/>
                      <a:pt x="1169339" y="593673"/>
                    </a:cubicBezTo>
                    <a:cubicBezTo>
                      <a:pt x="1703586" y="552538"/>
                      <a:pt x="1737210" y="-15865"/>
                      <a:pt x="2154396" y="339"/>
                    </a:cubicBezTo>
                    <a:close/>
                  </a:path>
                </a:pathLst>
              </a:custGeom>
              <a:solidFill>
                <a:srgbClr val="00BAB5"/>
              </a:solidFill>
              <a:ln>
                <a:noFill/>
              </a:ln>
              <a:effectLst/>
            </p:spPr>
            <p:txBody>
              <a:bodyPr wrap="square" anchor="ctr">
                <a:noAutofit/>
              </a:bodyPr>
              <a:lstStyle/>
              <a:p>
                <a:pPr marL="0" marR="0" lvl="0" indent="0" defTabSz="566997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116" b="0" i="0" u="none" strike="noStrike" kern="0" cap="none" spc="0" normalizeH="0" baseline="0" noProof="0" dirty="0">
                  <a:ln>
                    <a:noFill/>
                  </a:ln>
                  <a:solidFill>
                    <a:srgbClr val="747994"/>
                  </a:solidFill>
                  <a:effectLst/>
                  <a:uLnTx/>
                  <a:uFillTx/>
                  <a:latin typeface="Poppins" pitchFamily="2" charset="77"/>
                </a:endParaRPr>
              </a:p>
            </p:txBody>
          </p:sp>
          <p:sp>
            <p:nvSpPr>
              <p:cNvPr id="59" name="Freeform 4">
                <a:extLst>
                  <a:ext uri="{FF2B5EF4-FFF2-40B4-BE49-F238E27FC236}">
                    <a16:creationId xmlns:a16="http://schemas.microsoft.com/office/drawing/2014/main" id="{426CF40A-03B3-578D-1884-DAABE2A9D3A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464804" y="4589375"/>
                <a:ext cx="1571010" cy="368032"/>
              </a:xfrm>
              <a:custGeom>
                <a:avLst/>
                <a:gdLst>
                  <a:gd name="T0" fmla="*/ 1133 w 1261"/>
                  <a:gd name="T1" fmla="*/ 0 h 296"/>
                  <a:gd name="T2" fmla="*/ 126 w 1261"/>
                  <a:gd name="T3" fmla="*/ 0 h 296"/>
                  <a:gd name="T4" fmla="*/ 126 w 1261"/>
                  <a:gd name="T5" fmla="*/ 0 h 296"/>
                  <a:gd name="T6" fmla="*/ 12 w 1261"/>
                  <a:gd name="T7" fmla="*/ 74 h 296"/>
                  <a:gd name="T8" fmla="*/ 12 w 1261"/>
                  <a:gd name="T9" fmla="*/ 74 h 296"/>
                  <a:gd name="T10" fmla="*/ 0 w 1261"/>
                  <a:gd name="T11" fmla="*/ 126 h 296"/>
                  <a:gd name="T12" fmla="*/ 0 w 1261"/>
                  <a:gd name="T13" fmla="*/ 169 h 296"/>
                  <a:gd name="T14" fmla="*/ 0 w 1261"/>
                  <a:gd name="T15" fmla="*/ 169 h 296"/>
                  <a:gd name="T16" fmla="*/ 90 w 1261"/>
                  <a:gd name="T17" fmla="*/ 290 h 296"/>
                  <a:gd name="T18" fmla="*/ 90 w 1261"/>
                  <a:gd name="T19" fmla="*/ 290 h 296"/>
                  <a:gd name="T20" fmla="*/ 126 w 1261"/>
                  <a:gd name="T21" fmla="*/ 295 h 296"/>
                  <a:gd name="T22" fmla="*/ 1133 w 1261"/>
                  <a:gd name="T23" fmla="*/ 295 h 296"/>
                  <a:gd name="T24" fmla="*/ 1133 w 1261"/>
                  <a:gd name="T25" fmla="*/ 295 h 296"/>
                  <a:gd name="T26" fmla="*/ 1226 w 1261"/>
                  <a:gd name="T27" fmla="*/ 255 h 296"/>
                  <a:gd name="T28" fmla="*/ 1226 w 1261"/>
                  <a:gd name="T29" fmla="*/ 255 h 296"/>
                  <a:gd name="T30" fmla="*/ 1260 w 1261"/>
                  <a:gd name="T31" fmla="*/ 169 h 296"/>
                  <a:gd name="T32" fmla="*/ 1260 w 1261"/>
                  <a:gd name="T33" fmla="*/ 126 h 296"/>
                  <a:gd name="T34" fmla="*/ 1260 w 1261"/>
                  <a:gd name="T35" fmla="*/ 126 h 296"/>
                  <a:gd name="T36" fmla="*/ 1133 w 1261"/>
                  <a:gd name="T37" fmla="*/ 0 h 2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1261" h="296">
                    <a:moveTo>
                      <a:pt x="1133" y="0"/>
                    </a:moveTo>
                    <a:lnTo>
                      <a:pt x="126" y="0"/>
                    </a:lnTo>
                    <a:lnTo>
                      <a:pt x="126" y="0"/>
                    </a:lnTo>
                    <a:cubicBezTo>
                      <a:pt x="75" y="0"/>
                      <a:pt x="32" y="31"/>
                      <a:pt x="12" y="74"/>
                    </a:cubicBezTo>
                    <a:lnTo>
                      <a:pt x="12" y="74"/>
                    </a:lnTo>
                    <a:cubicBezTo>
                      <a:pt x="4" y="90"/>
                      <a:pt x="0" y="108"/>
                      <a:pt x="0" y="126"/>
                    </a:cubicBezTo>
                    <a:lnTo>
                      <a:pt x="0" y="169"/>
                    </a:lnTo>
                    <a:lnTo>
                      <a:pt x="0" y="169"/>
                    </a:lnTo>
                    <a:cubicBezTo>
                      <a:pt x="0" y="226"/>
                      <a:pt x="38" y="274"/>
                      <a:pt x="90" y="290"/>
                    </a:cubicBezTo>
                    <a:lnTo>
                      <a:pt x="90" y="290"/>
                    </a:lnTo>
                    <a:cubicBezTo>
                      <a:pt x="102" y="293"/>
                      <a:pt x="114" y="295"/>
                      <a:pt x="126" y="295"/>
                    </a:cubicBezTo>
                    <a:lnTo>
                      <a:pt x="1133" y="295"/>
                    </a:lnTo>
                    <a:lnTo>
                      <a:pt x="1133" y="295"/>
                    </a:lnTo>
                    <a:cubicBezTo>
                      <a:pt x="1169" y="295"/>
                      <a:pt x="1202" y="280"/>
                      <a:pt x="1226" y="255"/>
                    </a:cubicBezTo>
                    <a:lnTo>
                      <a:pt x="1226" y="255"/>
                    </a:lnTo>
                    <a:cubicBezTo>
                      <a:pt x="1246" y="232"/>
                      <a:pt x="1260" y="202"/>
                      <a:pt x="1260" y="169"/>
                    </a:cubicBezTo>
                    <a:lnTo>
                      <a:pt x="1260" y="126"/>
                    </a:lnTo>
                    <a:lnTo>
                      <a:pt x="1260" y="126"/>
                    </a:lnTo>
                    <a:cubicBezTo>
                      <a:pt x="1260" y="57"/>
                      <a:pt x="1203" y="0"/>
                      <a:pt x="1133" y="0"/>
                    </a:cubicBezTo>
                  </a:path>
                </a:pathLst>
              </a:custGeom>
              <a:solidFill>
                <a:srgbClr val="11134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566997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116" b="0" i="0" u="none" strike="noStrike" kern="0" cap="none" spc="0" normalizeH="0" baseline="0" noProof="0" dirty="0">
                  <a:ln>
                    <a:noFill/>
                  </a:ln>
                  <a:solidFill>
                    <a:srgbClr val="747994"/>
                  </a:solidFill>
                  <a:effectLst/>
                  <a:uLnTx/>
                  <a:uFillTx/>
                  <a:latin typeface="Poppins" pitchFamily="2" charset="77"/>
                </a:endParaRPr>
              </a:p>
            </p:txBody>
          </p:sp>
          <p:sp>
            <p:nvSpPr>
              <p:cNvPr id="60" name="Freeform 30">
                <a:extLst>
                  <a:ext uri="{FF2B5EF4-FFF2-40B4-BE49-F238E27FC236}">
                    <a16:creationId xmlns:a16="http://schemas.microsoft.com/office/drawing/2014/main" id="{E3C45D34-8C82-EE5B-86F7-4399F691A9A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036345" y="4907971"/>
                <a:ext cx="3742195" cy="4996288"/>
              </a:xfrm>
              <a:custGeom>
                <a:avLst/>
                <a:gdLst>
                  <a:gd name="connsiteX0" fmla="*/ 1953063 w 3742195"/>
                  <a:gd name="connsiteY0" fmla="*/ 0 h 4996288"/>
                  <a:gd name="connsiteX1" fmla="*/ 2081357 w 3742195"/>
                  <a:gd name="connsiteY1" fmla="*/ 165733 h 4996288"/>
                  <a:gd name="connsiteX2" fmla="*/ 3176218 w 3742195"/>
                  <a:gd name="connsiteY2" fmla="*/ 4433651 h 4996288"/>
                  <a:gd name="connsiteX3" fmla="*/ 0 w 3742195"/>
                  <a:gd name="connsiteY3" fmla="*/ 4858573 h 4996288"/>
                  <a:gd name="connsiteX4" fmla="*/ 166907 w 3742195"/>
                  <a:gd name="connsiteY4" fmla="*/ 4808729 h 4996288"/>
                  <a:gd name="connsiteX5" fmla="*/ 2253246 w 3742195"/>
                  <a:gd name="connsiteY5" fmla="*/ 3304677 h 4996288"/>
                  <a:gd name="connsiteX6" fmla="*/ 1533304 w 3742195"/>
                  <a:gd name="connsiteY6" fmla="*/ 49845 h 4996288"/>
                  <a:gd name="connsiteX7" fmla="*/ 1837224 w 3742195"/>
                  <a:gd name="connsiteY7" fmla="*/ 49845 h 4996288"/>
                  <a:gd name="connsiteX8" fmla="*/ 1953063 w 3742195"/>
                  <a:gd name="connsiteY8" fmla="*/ 0 h 499628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3742195" h="4996288">
                    <a:moveTo>
                      <a:pt x="1953063" y="0"/>
                    </a:moveTo>
                    <a:cubicBezTo>
                      <a:pt x="1985448" y="44860"/>
                      <a:pt x="2029043" y="99689"/>
                      <a:pt x="2081357" y="165733"/>
                    </a:cubicBezTo>
                    <a:cubicBezTo>
                      <a:pt x="2734038" y="996886"/>
                      <a:pt x="4700802" y="3435518"/>
                      <a:pt x="3176218" y="4433651"/>
                    </a:cubicBezTo>
                    <a:cubicBezTo>
                      <a:pt x="2248264" y="5039259"/>
                      <a:pt x="934182" y="5112779"/>
                      <a:pt x="0" y="4858573"/>
                    </a:cubicBezTo>
                    <a:cubicBezTo>
                      <a:pt x="17438" y="4829913"/>
                      <a:pt x="69752" y="4812467"/>
                      <a:pt x="166907" y="4808729"/>
                    </a:cubicBezTo>
                    <a:cubicBezTo>
                      <a:pt x="1018881" y="4775084"/>
                      <a:pt x="1452341" y="4190659"/>
                      <a:pt x="2253246" y="3304677"/>
                    </a:cubicBezTo>
                    <a:cubicBezTo>
                      <a:pt x="2986890" y="2495953"/>
                      <a:pt x="1750034" y="401247"/>
                      <a:pt x="1533304" y="49845"/>
                    </a:cubicBezTo>
                    <a:lnTo>
                      <a:pt x="1837224" y="49845"/>
                    </a:lnTo>
                    <a:cubicBezTo>
                      <a:pt x="1882065" y="49845"/>
                      <a:pt x="1923169" y="31153"/>
                      <a:pt x="1953063" y="0"/>
                    </a:cubicBezTo>
                    <a:close/>
                  </a:path>
                </a:pathLst>
              </a:custGeom>
              <a:solidFill>
                <a:srgbClr val="111340">
                  <a:alpha val="15000"/>
                </a:srgbClr>
              </a:solidFill>
              <a:ln>
                <a:noFill/>
              </a:ln>
              <a:effectLst/>
            </p:spPr>
            <p:txBody>
              <a:bodyPr wrap="square" anchor="ctr">
                <a:noAutofit/>
              </a:bodyPr>
              <a:lstStyle/>
              <a:p>
                <a:pPr marL="0" marR="0" lvl="0" indent="0" defTabSz="566997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116" b="0" i="0" u="none" strike="noStrike" kern="0" cap="none" spc="0" normalizeH="0" baseline="0" noProof="0" dirty="0">
                  <a:ln>
                    <a:noFill/>
                  </a:ln>
                  <a:solidFill>
                    <a:srgbClr val="747994"/>
                  </a:solidFill>
                  <a:effectLst/>
                  <a:uLnTx/>
                  <a:uFillTx/>
                  <a:latin typeface="Poppins" pitchFamily="2" charset="77"/>
                </a:endParaRPr>
              </a:p>
            </p:txBody>
          </p:sp>
          <p:sp>
            <p:nvSpPr>
              <p:cNvPr id="61" name="Freeform 6">
                <a:extLst>
                  <a:ext uri="{FF2B5EF4-FFF2-40B4-BE49-F238E27FC236}">
                    <a16:creationId xmlns:a16="http://schemas.microsoft.com/office/drawing/2014/main" id="{5AEB8C28-F59D-D195-AE46-891FABAA1A9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783400" y="6781099"/>
                <a:ext cx="1087623" cy="1741298"/>
              </a:xfrm>
              <a:custGeom>
                <a:avLst/>
                <a:gdLst>
                  <a:gd name="T0" fmla="*/ 485 w 875"/>
                  <a:gd name="T1" fmla="*/ 833 h 1400"/>
                  <a:gd name="T2" fmla="*/ 485 w 875"/>
                  <a:gd name="T3" fmla="*/ 1059 h 1400"/>
                  <a:gd name="T4" fmla="*/ 485 w 875"/>
                  <a:gd name="T5" fmla="*/ 1059 h 1400"/>
                  <a:gd name="T6" fmla="*/ 589 w 875"/>
                  <a:gd name="T7" fmla="*/ 946 h 1400"/>
                  <a:gd name="T8" fmla="*/ 589 w 875"/>
                  <a:gd name="T9" fmla="*/ 946 h 1400"/>
                  <a:gd name="T10" fmla="*/ 485 w 875"/>
                  <a:gd name="T11" fmla="*/ 833 h 1400"/>
                  <a:gd name="T12" fmla="*/ 384 w 875"/>
                  <a:gd name="T13" fmla="*/ 562 h 1400"/>
                  <a:gd name="T14" fmla="*/ 384 w 875"/>
                  <a:gd name="T15" fmla="*/ 340 h 1400"/>
                  <a:gd name="T16" fmla="*/ 384 w 875"/>
                  <a:gd name="T17" fmla="*/ 340 h 1400"/>
                  <a:gd name="T18" fmla="*/ 288 w 875"/>
                  <a:gd name="T19" fmla="*/ 447 h 1400"/>
                  <a:gd name="T20" fmla="*/ 288 w 875"/>
                  <a:gd name="T21" fmla="*/ 447 h 1400"/>
                  <a:gd name="T22" fmla="*/ 384 w 875"/>
                  <a:gd name="T23" fmla="*/ 562 h 1400"/>
                  <a:gd name="T24" fmla="*/ 384 w 875"/>
                  <a:gd name="T25" fmla="*/ 1269 h 1400"/>
                  <a:gd name="T26" fmla="*/ 384 w 875"/>
                  <a:gd name="T27" fmla="*/ 1269 h 1400"/>
                  <a:gd name="T28" fmla="*/ 1 w 875"/>
                  <a:gd name="T29" fmla="*/ 931 h 1400"/>
                  <a:gd name="T30" fmla="*/ 291 w 875"/>
                  <a:gd name="T31" fmla="*/ 931 h 1400"/>
                  <a:gd name="T32" fmla="*/ 291 w 875"/>
                  <a:gd name="T33" fmla="*/ 931 h 1400"/>
                  <a:gd name="T34" fmla="*/ 384 w 875"/>
                  <a:gd name="T35" fmla="*/ 1054 h 1400"/>
                  <a:gd name="T36" fmla="*/ 384 w 875"/>
                  <a:gd name="T37" fmla="*/ 802 h 1400"/>
                  <a:gd name="T38" fmla="*/ 384 w 875"/>
                  <a:gd name="T39" fmla="*/ 802 h 1400"/>
                  <a:gd name="T40" fmla="*/ 0 w 875"/>
                  <a:gd name="T41" fmla="*/ 459 h 1400"/>
                  <a:gd name="T42" fmla="*/ 0 w 875"/>
                  <a:gd name="T43" fmla="*/ 459 h 1400"/>
                  <a:gd name="T44" fmla="*/ 384 w 875"/>
                  <a:gd name="T45" fmla="*/ 128 h 1400"/>
                  <a:gd name="T46" fmla="*/ 384 w 875"/>
                  <a:gd name="T47" fmla="*/ 0 h 1400"/>
                  <a:gd name="T48" fmla="*/ 485 w 875"/>
                  <a:gd name="T49" fmla="*/ 0 h 1400"/>
                  <a:gd name="T50" fmla="*/ 485 w 875"/>
                  <a:gd name="T51" fmla="*/ 128 h 1400"/>
                  <a:gd name="T52" fmla="*/ 485 w 875"/>
                  <a:gd name="T53" fmla="*/ 128 h 1400"/>
                  <a:gd name="T54" fmla="*/ 858 w 875"/>
                  <a:gd name="T55" fmla="*/ 459 h 1400"/>
                  <a:gd name="T56" fmla="*/ 566 w 875"/>
                  <a:gd name="T57" fmla="*/ 459 h 1400"/>
                  <a:gd name="T58" fmla="*/ 566 w 875"/>
                  <a:gd name="T59" fmla="*/ 459 h 1400"/>
                  <a:gd name="T60" fmla="*/ 485 w 875"/>
                  <a:gd name="T61" fmla="*/ 348 h 1400"/>
                  <a:gd name="T62" fmla="*/ 485 w 875"/>
                  <a:gd name="T63" fmla="*/ 595 h 1400"/>
                  <a:gd name="T64" fmla="*/ 485 w 875"/>
                  <a:gd name="T65" fmla="*/ 595 h 1400"/>
                  <a:gd name="T66" fmla="*/ 874 w 875"/>
                  <a:gd name="T67" fmla="*/ 936 h 1400"/>
                  <a:gd name="T68" fmla="*/ 874 w 875"/>
                  <a:gd name="T69" fmla="*/ 936 h 1400"/>
                  <a:gd name="T70" fmla="*/ 485 w 875"/>
                  <a:gd name="T71" fmla="*/ 1270 h 1400"/>
                  <a:gd name="T72" fmla="*/ 485 w 875"/>
                  <a:gd name="T73" fmla="*/ 1399 h 1400"/>
                  <a:gd name="T74" fmla="*/ 384 w 875"/>
                  <a:gd name="T75" fmla="*/ 1399 h 1400"/>
                  <a:gd name="T76" fmla="*/ 384 w 875"/>
                  <a:gd name="T77" fmla="*/ 1269 h 14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</a:cxnLst>
                <a:rect l="0" t="0" r="r" b="b"/>
                <a:pathLst>
                  <a:path w="875" h="1400">
                    <a:moveTo>
                      <a:pt x="485" y="833"/>
                    </a:moveTo>
                    <a:lnTo>
                      <a:pt x="485" y="1059"/>
                    </a:lnTo>
                    <a:lnTo>
                      <a:pt x="485" y="1059"/>
                    </a:lnTo>
                    <a:cubicBezTo>
                      <a:pt x="549" y="1047"/>
                      <a:pt x="589" y="1004"/>
                      <a:pt x="589" y="946"/>
                    </a:cubicBezTo>
                    <a:lnTo>
                      <a:pt x="589" y="946"/>
                    </a:lnTo>
                    <a:cubicBezTo>
                      <a:pt x="589" y="888"/>
                      <a:pt x="548" y="856"/>
                      <a:pt x="485" y="833"/>
                    </a:cubicBezTo>
                    <a:close/>
                    <a:moveTo>
                      <a:pt x="384" y="562"/>
                    </a:moveTo>
                    <a:lnTo>
                      <a:pt x="384" y="340"/>
                    </a:lnTo>
                    <a:lnTo>
                      <a:pt x="384" y="340"/>
                    </a:lnTo>
                    <a:cubicBezTo>
                      <a:pt x="324" y="349"/>
                      <a:pt x="288" y="385"/>
                      <a:pt x="288" y="447"/>
                    </a:cubicBezTo>
                    <a:lnTo>
                      <a:pt x="288" y="447"/>
                    </a:lnTo>
                    <a:cubicBezTo>
                      <a:pt x="288" y="502"/>
                      <a:pt x="326" y="536"/>
                      <a:pt x="384" y="562"/>
                    </a:cubicBezTo>
                    <a:close/>
                    <a:moveTo>
                      <a:pt x="384" y="1269"/>
                    </a:moveTo>
                    <a:lnTo>
                      <a:pt x="384" y="1269"/>
                    </a:lnTo>
                    <a:cubicBezTo>
                      <a:pt x="167" y="1249"/>
                      <a:pt x="9" y="1137"/>
                      <a:pt x="1" y="931"/>
                    </a:cubicBezTo>
                    <a:lnTo>
                      <a:pt x="291" y="931"/>
                    </a:lnTo>
                    <a:lnTo>
                      <a:pt x="291" y="931"/>
                    </a:lnTo>
                    <a:cubicBezTo>
                      <a:pt x="297" y="996"/>
                      <a:pt x="329" y="1036"/>
                      <a:pt x="384" y="1054"/>
                    </a:cubicBezTo>
                    <a:lnTo>
                      <a:pt x="384" y="802"/>
                    </a:lnTo>
                    <a:lnTo>
                      <a:pt x="384" y="802"/>
                    </a:lnTo>
                    <a:cubicBezTo>
                      <a:pt x="213" y="757"/>
                      <a:pt x="0" y="710"/>
                      <a:pt x="0" y="459"/>
                    </a:cubicBezTo>
                    <a:lnTo>
                      <a:pt x="0" y="459"/>
                    </a:lnTo>
                    <a:cubicBezTo>
                      <a:pt x="0" y="260"/>
                      <a:pt x="167" y="143"/>
                      <a:pt x="384" y="128"/>
                    </a:cubicBezTo>
                    <a:lnTo>
                      <a:pt x="384" y="0"/>
                    </a:lnTo>
                    <a:lnTo>
                      <a:pt x="485" y="0"/>
                    </a:lnTo>
                    <a:lnTo>
                      <a:pt x="485" y="128"/>
                    </a:lnTo>
                    <a:lnTo>
                      <a:pt x="485" y="128"/>
                    </a:lnTo>
                    <a:cubicBezTo>
                      <a:pt x="703" y="146"/>
                      <a:pt x="844" y="257"/>
                      <a:pt x="858" y="459"/>
                    </a:cubicBezTo>
                    <a:lnTo>
                      <a:pt x="566" y="459"/>
                    </a:lnTo>
                    <a:lnTo>
                      <a:pt x="566" y="459"/>
                    </a:lnTo>
                    <a:cubicBezTo>
                      <a:pt x="560" y="401"/>
                      <a:pt x="530" y="364"/>
                      <a:pt x="485" y="348"/>
                    </a:cubicBezTo>
                    <a:lnTo>
                      <a:pt x="485" y="595"/>
                    </a:lnTo>
                    <a:lnTo>
                      <a:pt x="485" y="595"/>
                    </a:lnTo>
                    <a:cubicBezTo>
                      <a:pt x="656" y="643"/>
                      <a:pt x="874" y="689"/>
                      <a:pt x="874" y="936"/>
                    </a:cubicBezTo>
                    <a:lnTo>
                      <a:pt x="874" y="936"/>
                    </a:lnTo>
                    <a:cubicBezTo>
                      <a:pt x="874" y="1108"/>
                      <a:pt x="737" y="1259"/>
                      <a:pt x="485" y="1270"/>
                    </a:cubicBezTo>
                    <a:lnTo>
                      <a:pt x="485" y="1399"/>
                    </a:lnTo>
                    <a:lnTo>
                      <a:pt x="384" y="1399"/>
                    </a:lnTo>
                    <a:lnTo>
                      <a:pt x="384" y="1269"/>
                    </a:lnTo>
                    <a:close/>
                  </a:path>
                </a:pathLst>
              </a:custGeom>
              <a:solidFill>
                <a:srgbClr val="111340">
                  <a:alpha val="70000"/>
                </a:srgbClr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pPr marL="0" marR="0" lvl="0" indent="0" defTabSz="566997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116" b="0" i="0" u="none" strike="noStrike" kern="0" cap="none" spc="0" normalizeH="0" baseline="0" noProof="0" dirty="0">
                  <a:ln>
                    <a:noFill/>
                  </a:ln>
                  <a:solidFill>
                    <a:srgbClr val="747994"/>
                  </a:solidFill>
                  <a:effectLst/>
                  <a:uLnTx/>
                  <a:uFillTx/>
                  <a:latin typeface="Poppins" pitchFamily="2" charset="77"/>
                </a:endParaRPr>
              </a:p>
            </p:txBody>
          </p:sp>
          <p:sp>
            <p:nvSpPr>
              <p:cNvPr id="62" name="Freeform 7">
                <a:extLst>
                  <a:ext uri="{FF2B5EF4-FFF2-40B4-BE49-F238E27FC236}">
                    <a16:creationId xmlns:a16="http://schemas.microsoft.com/office/drawing/2014/main" id="{8B016A77-85C2-EEFC-3346-A4D769C548D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338462" y="6671240"/>
                <a:ext cx="1972003" cy="1972004"/>
              </a:xfrm>
              <a:custGeom>
                <a:avLst/>
                <a:gdLst>
                  <a:gd name="T0" fmla="*/ 1582 w 1583"/>
                  <a:gd name="T1" fmla="*/ 789 h 1581"/>
                  <a:gd name="T2" fmla="*/ 1582 w 1583"/>
                  <a:gd name="T3" fmla="*/ 789 h 1581"/>
                  <a:gd name="T4" fmla="*/ 791 w 1583"/>
                  <a:gd name="T5" fmla="*/ 1580 h 1581"/>
                  <a:gd name="T6" fmla="*/ 791 w 1583"/>
                  <a:gd name="T7" fmla="*/ 1580 h 1581"/>
                  <a:gd name="T8" fmla="*/ 0 w 1583"/>
                  <a:gd name="T9" fmla="*/ 789 h 1581"/>
                  <a:gd name="T10" fmla="*/ 0 w 1583"/>
                  <a:gd name="T11" fmla="*/ 789 h 1581"/>
                  <a:gd name="T12" fmla="*/ 791 w 1583"/>
                  <a:gd name="T13" fmla="*/ 0 h 1581"/>
                  <a:gd name="T14" fmla="*/ 791 w 1583"/>
                  <a:gd name="T15" fmla="*/ 0 h 1581"/>
                  <a:gd name="T16" fmla="*/ 1582 w 1583"/>
                  <a:gd name="T17" fmla="*/ 789 h 15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583" h="1581">
                    <a:moveTo>
                      <a:pt x="1582" y="789"/>
                    </a:moveTo>
                    <a:lnTo>
                      <a:pt x="1582" y="789"/>
                    </a:lnTo>
                    <a:cubicBezTo>
                      <a:pt x="1582" y="1226"/>
                      <a:pt x="1228" y="1580"/>
                      <a:pt x="791" y="1580"/>
                    </a:cubicBezTo>
                    <a:lnTo>
                      <a:pt x="791" y="1580"/>
                    </a:lnTo>
                    <a:cubicBezTo>
                      <a:pt x="354" y="1580"/>
                      <a:pt x="0" y="1226"/>
                      <a:pt x="0" y="789"/>
                    </a:cubicBezTo>
                    <a:lnTo>
                      <a:pt x="0" y="789"/>
                    </a:lnTo>
                    <a:cubicBezTo>
                      <a:pt x="0" y="353"/>
                      <a:pt x="354" y="0"/>
                      <a:pt x="791" y="0"/>
                    </a:cubicBezTo>
                    <a:lnTo>
                      <a:pt x="791" y="0"/>
                    </a:lnTo>
                    <a:cubicBezTo>
                      <a:pt x="1228" y="0"/>
                      <a:pt x="1582" y="353"/>
                      <a:pt x="1582" y="789"/>
                    </a:cubicBezTo>
                  </a:path>
                </a:pathLst>
              </a:custGeom>
              <a:noFill/>
              <a:ln w="12700" cap="flat">
                <a:solidFill>
                  <a:srgbClr val="111340">
                    <a:alpha val="70000"/>
                  </a:srgbClr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566997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116" b="0" i="0" u="none" strike="noStrike" kern="0" cap="none" spc="0" normalizeH="0" baseline="0" noProof="0" dirty="0">
                  <a:ln>
                    <a:noFill/>
                  </a:ln>
                  <a:solidFill>
                    <a:srgbClr val="747994"/>
                  </a:solidFill>
                  <a:effectLst/>
                  <a:uLnTx/>
                  <a:uFillTx/>
                  <a:latin typeface="Poppins" pitchFamily="2" charset="77"/>
                </a:endParaRPr>
              </a:p>
            </p:txBody>
          </p:sp>
          <p:sp>
            <p:nvSpPr>
              <p:cNvPr id="63" name="Freeform 8">
                <a:extLst>
                  <a:ext uri="{FF2B5EF4-FFF2-40B4-BE49-F238E27FC236}">
                    <a16:creationId xmlns:a16="http://schemas.microsoft.com/office/drawing/2014/main" id="{583C8DC1-B236-67DE-8B60-18A6BA5EBEB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920993" y="4957407"/>
                <a:ext cx="1219456" cy="2070880"/>
              </a:xfrm>
              <a:custGeom>
                <a:avLst/>
                <a:gdLst>
                  <a:gd name="T0" fmla="*/ 692 w 981"/>
                  <a:gd name="T1" fmla="*/ 0 h 1662"/>
                  <a:gd name="T2" fmla="*/ 692 w 981"/>
                  <a:gd name="T3" fmla="*/ 0 h 1662"/>
                  <a:gd name="T4" fmla="*/ 0 w 981"/>
                  <a:gd name="T5" fmla="*/ 1661 h 1662"/>
                  <a:gd name="T6" fmla="*/ 0 w 981"/>
                  <a:gd name="T7" fmla="*/ 1661 h 1662"/>
                  <a:gd name="T8" fmla="*/ 603 w 981"/>
                  <a:gd name="T9" fmla="*/ 577 h 1662"/>
                  <a:gd name="T10" fmla="*/ 590 w 981"/>
                  <a:gd name="T11" fmla="*/ 939 h 1662"/>
                  <a:gd name="T12" fmla="*/ 590 w 981"/>
                  <a:gd name="T13" fmla="*/ 939 h 1662"/>
                  <a:gd name="T14" fmla="*/ 980 w 981"/>
                  <a:gd name="T15" fmla="*/ 0 h 1662"/>
                  <a:gd name="T16" fmla="*/ 692 w 981"/>
                  <a:gd name="T17" fmla="*/ 0 h 16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981" h="1662">
                    <a:moveTo>
                      <a:pt x="692" y="0"/>
                    </a:moveTo>
                    <a:lnTo>
                      <a:pt x="692" y="0"/>
                    </a:lnTo>
                    <a:cubicBezTo>
                      <a:pt x="692" y="0"/>
                      <a:pt x="1" y="898"/>
                      <a:pt x="0" y="1661"/>
                    </a:cubicBezTo>
                    <a:lnTo>
                      <a:pt x="0" y="1661"/>
                    </a:lnTo>
                    <a:cubicBezTo>
                      <a:pt x="0" y="1661"/>
                      <a:pt x="308" y="871"/>
                      <a:pt x="603" y="577"/>
                    </a:cubicBezTo>
                    <a:lnTo>
                      <a:pt x="590" y="939"/>
                    </a:lnTo>
                    <a:lnTo>
                      <a:pt x="590" y="939"/>
                    </a:lnTo>
                    <a:cubicBezTo>
                      <a:pt x="590" y="939"/>
                      <a:pt x="794" y="134"/>
                      <a:pt x="980" y="0"/>
                    </a:cubicBezTo>
                    <a:lnTo>
                      <a:pt x="692" y="0"/>
                    </a:lnTo>
                  </a:path>
                </a:pathLst>
              </a:custGeom>
              <a:solidFill>
                <a:srgbClr val="FFFFFF">
                  <a:alpha val="40000"/>
                </a:srgbClr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pPr marL="0" marR="0" lvl="0" indent="0" defTabSz="566997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116" b="0" i="0" u="none" strike="noStrike" kern="0" cap="none" spc="0" normalizeH="0" baseline="0" noProof="0" dirty="0">
                  <a:ln>
                    <a:noFill/>
                  </a:ln>
                  <a:solidFill>
                    <a:srgbClr val="747994"/>
                  </a:solidFill>
                  <a:effectLst/>
                  <a:uLnTx/>
                  <a:uFillTx/>
                  <a:latin typeface="Poppins" pitchFamily="2" charset="77"/>
                </a:endParaRPr>
              </a:p>
            </p:txBody>
          </p:sp>
        </p:grpSp>
        <p:sp>
          <p:nvSpPr>
            <p:cNvPr id="45" name="Freeform 78">
              <a:extLst>
                <a:ext uri="{FF2B5EF4-FFF2-40B4-BE49-F238E27FC236}">
                  <a16:creationId xmlns:a16="http://schemas.microsoft.com/office/drawing/2014/main" id="{7B7D809C-0552-50B2-DC25-7ED1F9D6A41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0121" y="3512741"/>
              <a:ext cx="780013" cy="1131567"/>
            </a:xfrm>
            <a:custGeom>
              <a:avLst/>
              <a:gdLst>
                <a:gd name="T0" fmla="*/ 298 w 625"/>
                <a:gd name="T1" fmla="*/ 13 h 907"/>
                <a:gd name="T2" fmla="*/ 298 w 625"/>
                <a:gd name="T3" fmla="*/ 13 h 907"/>
                <a:gd name="T4" fmla="*/ 11 w 625"/>
                <a:gd name="T5" fmla="*/ 440 h 907"/>
                <a:gd name="T6" fmla="*/ 11 w 625"/>
                <a:gd name="T7" fmla="*/ 440 h 907"/>
                <a:gd name="T8" fmla="*/ 11 w 625"/>
                <a:gd name="T9" fmla="*/ 467 h 907"/>
                <a:gd name="T10" fmla="*/ 11 w 625"/>
                <a:gd name="T11" fmla="*/ 467 h 907"/>
                <a:gd name="T12" fmla="*/ 298 w 625"/>
                <a:gd name="T13" fmla="*/ 893 h 907"/>
                <a:gd name="T14" fmla="*/ 298 w 625"/>
                <a:gd name="T15" fmla="*/ 893 h 907"/>
                <a:gd name="T16" fmla="*/ 326 w 625"/>
                <a:gd name="T17" fmla="*/ 893 h 907"/>
                <a:gd name="T18" fmla="*/ 326 w 625"/>
                <a:gd name="T19" fmla="*/ 893 h 907"/>
                <a:gd name="T20" fmla="*/ 612 w 625"/>
                <a:gd name="T21" fmla="*/ 467 h 907"/>
                <a:gd name="T22" fmla="*/ 612 w 625"/>
                <a:gd name="T23" fmla="*/ 467 h 907"/>
                <a:gd name="T24" fmla="*/ 612 w 625"/>
                <a:gd name="T25" fmla="*/ 440 h 907"/>
                <a:gd name="T26" fmla="*/ 612 w 625"/>
                <a:gd name="T27" fmla="*/ 440 h 907"/>
                <a:gd name="T28" fmla="*/ 326 w 625"/>
                <a:gd name="T29" fmla="*/ 13 h 907"/>
                <a:gd name="T30" fmla="*/ 326 w 625"/>
                <a:gd name="T31" fmla="*/ 13 h 907"/>
                <a:gd name="T32" fmla="*/ 298 w 625"/>
                <a:gd name="T33" fmla="*/ 13 h 9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625" h="907">
                  <a:moveTo>
                    <a:pt x="298" y="13"/>
                  </a:moveTo>
                  <a:lnTo>
                    <a:pt x="298" y="13"/>
                  </a:lnTo>
                  <a:cubicBezTo>
                    <a:pt x="261" y="112"/>
                    <a:pt x="152" y="371"/>
                    <a:pt x="11" y="440"/>
                  </a:cubicBezTo>
                  <a:lnTo>
                    <a:pt x="11" y="440"/>
                  </a:lnTo>
                  <a:cubicBezTo>
                    <a:pt x="0" y="445"/>
                    <a:pt x="0" y="461"/>
                    <a:pt x="11" y="467"/>
                  </a:cubicBezTo>
                  <a:lnTo>
                    <a:pt x="11" y="467"/>
                  </a:lnTo>
                  <a:cubicBezTo>
                    <a:pt x="152" y="535"/>
                    <a:pt x="261" y="794"/>
                    <a:pt x="298" y="893"/>
                  </a:cubicBezTo>
                  <a:lnTo>
                    <a:pt x="298" y="893"/>
                  </a:lnTo>
                  <a:cubicBezTo>
                    <a:pt x="303" y="906"/>
                    <a:pt x="321" y="906"/>
                    <a:pt x="326" y="893"/>
                  </a:cubicBezTo>
                  <a:lnTo>
                    <a:pt x="326" y="893"/>
                  </a:lnTo>
                  <a:cubicBezTo>
                    <a:pt x="363" y="794"/>
                    <a:pt x="472" y="535"/>
                    <a:pt x="612" y="467"/>
                  </a:cubicBezTo>
                  <a:lnTo>
                    <a:pt x="612" y="467"/>
                  </a:lnTo>
                  <a:cubicBezTo>
                    <a:pt x="624" y="461"/>
                    <a:pt x="624" y="445"/>
                    <a:pt x="612" y="440"/>
                  </a:cubicBezTo>
                  <a:lnTo>
                    <a:pt x="612" y="440"/>
                  </a:lnTo>
                  <a:cubicBezTo>
                    <a:pt x="472" y="371"/>
                    <a:pt x="363" y="112"/>
                    <a:pt x="326" y="13"/>
                  </a:cubicBezTo>
                  <a:lnTo>
                    <a:pt x="326" y="13"/>
                  </a:lnTo>
                  <a:cubicBezTo>
                    <a:pt x="321" y="0"/>
                    <a:pt x="303" y="0"/>
                    <a:pt x="298" y="13"/>
                  </a:cubicBezTo>
                </a:path>
              </a:pathLst>
            </a:custGeom>
            <a:solidFill>
              <a:srgbClr val="F7B237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defTabSz="566997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116" b="0" i="0" u="none" strike="noStrike" kern="0" cap="none" spc="0" normalizeH="0" baseline="0" noProof="0" dirty="0">
                <a:ln>
                  <a:noFill/>
                </a:ln>
                <a:solidFill>
                  <a:srgbClr val="747994"/>
                </a:solidFill>
                <a:effectLst/>
                <a:uLnTx/>
                <a:uFillTx/>
                <a:latin typeface="Poppins" pitchFamily="2" charset="77"/>
              </a:endParaRPr>
            </a:p>
          </p:txBody>
        </p:sp>
        <p:sp>
          <p:nvSpPr>
            <p:cNvPr id="46" name="Freeform 79">
              <a:extLst>
                <a:ext uri="{FF2B5EF4-FFF2-40B4-BE49-F238E27FC236}">
                  <a16:creationId xmlns:a16="http://schemas.microsoft.com/office/drawing/2014/main" id="{B0910437-7466-9091-6989-FA88C373077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970694" y="4243311"/>
              <a:ext cx="411981" cy="598744"/>
            </a:xfrm>
            <a:custGeom>
              <a:avLst/>
              <a:gdLst>
                <a:gd name="T0" fmla="*/ 157 w 331"/>
                <a:gd name="T1" fmla="*/ 7 h 481"/>
                <a:gd name="T2" fmla="*/ 157 w 331"/>
                <a:gd name="T3" fmla="*/ 7 h 481"/>
                <a:gd name="T4" fmla="*/ 6 w 331"/>
                <a:gd name="T5" fmla="*/ 233 h 481"/>
                <a:gd name="T6" fmla="*/ 6 w 331"/>
                <a:gd name="T7" fmla="*/ 233 h 481"/>
                <a:gd name="T8" fmla="*/ 6 w 331"/>
                <a:gd name="T9" fmla="*/ 247 h 481"/>
                <a:gd name="T10" fmla="*/ 6 w 331"/>
                <a:gd name="T11" fmla="*/ 247 h 481"/>
                <a:gd name="T12" fmla="*/ 157 w 331"/>
                <a:gd name="T13" fmla="*/ 472 h 481"/>
                <a:gd name="T14" fmla="*/ 157 w 331"/>
                <a:gd name="T15" fmla="*/ 472 h 481"/>
                <a:gd name="T16" fmla="*/ 172 w 331"/>
                <a:gd name="T17" fmla="*/ 472 h 481"/>
                <a:gd name="T18" fmla="*/ 172 w 331"/>
                <a:gd name="T19" fmla="*/ 472 h 481"/>
                <a:gd name="T20" fmla="*/ 324 w 331"/>
                <a:gd name="T21" fmla="*/ 247 h 481"/>
                <a:gd name="T22" fmla="*/ 324 w 331"/>
                <a:gd name="T23" fmla="*/ 247 h 481"/>
                <a:gd name="T24" fmla="*/ 324 w 331"/>
                <a:gd name="T25" fmla="*/ 233 h 481"/>
                <a:gd name="T26" fmla="*/ 324 w 331"/>
                <a:gd name="T27" fmla="*/ 233 h 481"/>
                <a:gd name="T28" fmla="*/ 172 w 331"/>
                <a:gd name="T29" fmla="*/ 7 h 481"/>
                <a:gd name="T30" fmla="*/ 172 w 331"/>
                <a:gd name="T31" fmla="*/ 7 h 481"/>
                <a:gd name="T32" fmla="*/ 157 w 331"/>
                <a:gd name="T33" fmla="*/ 7 h 4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31" h="481">
                  <a:moveTo>
                    <a:pt x="157" y="7"/>
                  </a:moveTo>
                  <a:lnTo>
                    <a:pt x="157" y="7"/>
                  </a:lnTo>
                  <a:cubicBezTo>
                    <a:pt x="137" y="60"/>
                    <a:pt x="80" y="197"/>
                    <a:pt x="6" y="233"/>
                  </a:cubicBezTo>
                  <a:lnTo>
                    <a:pt x="6" y="233"/>
                  </a:lnTo>
                  <a:cubicBezTo>
                    <a:pt x="0" y="236"/>
                    <a:pt x="0" y="244"/>
                    <a:pt x="6" y="247"/>
                  </a:cubicBezTo>
                  <a:lnTo>
                    <a:pt x="6" y="247"/>
                  </a:lnTo>
                  <a:cubicBezTo>
                    <a:pt x="80" y="283"/>
                    <a:pt x="137" y="421"/>
                    <a:pt x="157" y="472"/>
                  </a:cubicBezTo>
                  <a:lnTo>
                    <a:pt x="157" y="472"/>
                  </a:lnTo>
                  <a:cubicBezTo>
                    <a:pt x="160" y="480"/>
                    <a:pt x="170" y="480"/>
                    <a:pt x="172" y="472"/>
                  </a:cubicBezTo>
                  <a:lnTo>
                    <a:pt x="172" y="472"/>
                  </a:lnTo>
                  <a:cubicBezTo>
                    <a:pt x="192" y="421"/>
                    <a:pt x="249" y="283"/>
                    <a:pt x="324" y="247"/>
                  </a:cubicBezTo>
                  <a:lnTo>
                    <a:pt x="324" y="247"/>
                  </a:lnTo>
                  <a:cubicBezTo>
                    <a:pt x="330" y="244"/>
                    <a:pt x="330" y="236"/>
                    <a:pt x="324" y="233"/>
                  </a:cubicBezTo>
                  <a:lnTo>
                    <a:pt x="324" y="233"/>
                  </a:lnTo>
                  <a:cubicBezTo>
                    <a:pt x="249" y="197"/>
                    <a:pt x="192" y="60"/>
                    <a:pt x="172" y="7"/>
                  </a:cubicBezTo>
                  <a:lnTo>
                    <a:pt x="172" y="7"/>
                  </a:lnTo>
                  <a:cubicBezTo>
                    <a:pt x="170" y="0"/>
                    <a:pt x="160" y="0"/>
                    <a:pt x="157" y="7"/>
                  </a:cubicBezTo>
                </a:path>
              </a:pathLst>
            </a:custGeom>
            <a:solidFill>
              <a:srgbClr val="F7B237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defTabSz="566997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116" b="0" i="0" u="none" strike="noStrike" kern="0" cap="none" spc="0" normalizeH="0" baseline="0" noProof="0" dirty="0">
                <a:ln>
                  <a:noFill/>
                </a:ln>
                <a:solidFill>
                  <a:srgbClr val="747994"/>
                </a:solidFill>
                <a:effectLst/>
                <a:uLnTx/>
                <a:uFillTx/>
                <a:latin typeface="Poppins" pitchFamily="2" charset="77"/>
              </a:endParaRPr>
            </a:p>
          </p:txBody>
        </p:sp>
        <p:sp>
          <p:nvSpPr>
            <p:cNvPr id="47" name="Freeform 80">
              <a:extLst>
                <a:ext uri="{FF2B5EF4-FFF2-40B4-BE49-F238E27FC236}">
                  <a16:creationId xmlns:a16="http://schemas.microsoft.com/office/drawing/2014/main" id="{0EE161D1-F3E7-DD16-B50A-1DC41B978BB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46472" y="3435837"/>
              <a:ext cx="411981" cy="598740"/>
            </a:xfrm>
            <a:custGeom>
              <a:avLst/>
              <a:gdLst>
                <a:gd name="T0" fmla="*/ 158 w 331"/>
                <a:gd name="T1" fmla="*/ 7 h 480"/>
                <a:gd name="T2" fmla="*/ 158 w 331"/>
                <a:gd name="T3" fmla="*/ 7 h 480"/>
                <a:gd name="T4" fmla="*/ 6 w 331"/>
                <a:gd name="T5" fmla="*/ 232 h 480"/>
                <a:gd name="T6" fmla="*/ 6 w 331"/>
                <a:gd name="T7" fmla="*/ 232 h 480"/>
                <a:gd name="T8" fmla="*/ 6 w 331"/>
                <a:gd name="T9" fmla="*/ 247 h 480"/>
                <a:gd name="T10" fmla="*/ 6 w 331"/>
                <a:gd name="T11" fmla="*/ 247 h 480"/>
                <a:gd name="T12" fmla="*/ 158 w 331"/>
                <a:gd name="T13" fmla="*/ 473 h 480"/>
                <a:gd name="T14" fmla="*/ 158 w 331"/>
                <a:gd name="T15" fmla="*/ 473 h 480"/>
                <a:gd name="T16" fmla="*/ 172 w 331"/>
                <a:gd name="T17" fmla="*/ 473 h 480"/>
                <a:gd name="T18" fmla="*/ 172 w 331"/>
                <a:gd name="T19" fmla="*/ 473 h 480"/>
                <a:gd name="T20" fmla="*/ 324 w 331"/>
                <a:gd name="T21" fmla="*/ 247 h 480"/>
                <a:gd name="T22" fmla="*/ 324 w 331"/>
                <a:gd name="T23" fmla="*/ 247 h 480"/>
                <a:gd name="T24" fmla="*/ 324 w 331"/>
                <a:gd name="T25" fmla="*/ 232 h 480"/>
                <a:gd name="T26" fmla="*/ 324 w 331"/>
                <a:gd name="T27" fmla="*/ 232 h 480"/>
                <a:gd name="T28" fmla="*/ 172 w 331"/>
                <a:gd name="T29" fmla="*/ 7 h 480"/>
                <a:gd name="T30" fmla="*/ 172 w 331"/>
                <a:gd name="T31" fmla="*/ 7 h 480"/>
                <a:gd name="T32" fmla="*/ 158 w 331"/>
                <a:gd name="T33" fmla="*/ 7 h 4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31" h="480">
                  <a:moveTo>
                    <a:pt x="158" y="7"/>
                  </a:moveTo>
                  <a:lnTo>
                    <a:pt x="158" y="7"/>
                  </a:lnTo>
                  <a:cubicBezTo>
                    <a:pt x="138" y="59"/>
                    <a:pt x="81" y="196"/>
                    <a:pt x="6" y="232"/>
                  </a:cubicBezTo>
                  <a:lnTo>
                    <a:pt x="6" y="232"/>
                  </a:lnTo>
                  <a:cubicBezTo>
                    <a:pt x="0" y="235"/>
                    <a:pt x="0" y="244"/>
                    <a:pt x="6" y="247"/>
                  </a:cubicBezTo>
                  <a:lnTo>
                    <a:pt x="6" y="247"/>
                  </a:lnTo>
                  <a:cubicBezTo>
                    <a:pt x="81" y="283"/>
                    <a:pt x="138" y="420"/>
                    <a:pt x="158" y="473"/>
                  </a:cubicBezTo>
                  <a:lnTo>
                    <a:pt x="158" y="473"/>
                  </a:lnTo>
                  <a:cubicBezTo>
                    <a:pt x="160" y="479"/>
                    <a:pt x="170" y="479"/>
                    <a:pt x="172" y="473"/>
                  </a:cubicBezTo>
                  <a:lnTo>
                    <a:pt x="172" y="473"/>
                  </a:lnTo>
                  <a:cubicBezTo>
                    <a:pt x="193" y="420"/>
                    <a:pt x="250" y="283"/>
                    <a:pt x="324" y="247"/>
                  </a:cubicBezTo>
                  <a:lnTo>
                    <a:pt x="324" y="247"/>
                  </a:lnTo>
                  <a:cubicBezTo>
                    <a:pt x="330" y="244"/>
                    <a:pt x="330" y="235"/>
                    <a:pt x="324" y="232"/>
                  </a:cubicBezTo>
                  <a:lnTo>
                    <a:pt x="324" y="232"/>
                  </a:lnTo>
                  <a:cubicBezTo>
                    <a:pt x="250" y="196"/>
                    <a:pt x="193" y="59"/>
                    <a:pt x="172" y="7"/>
                  </a:cubicBezTo>
                  <a:lnTo>
                    <a:pt x="172" y="7"/>
                  </a:lnTo>
                  <a:cubicBezTo>
                    <a:pt x="170" y="0"/>
                    <a:pt x="160" y="0"/>
                    <a:pt x="158" y="7"/>
                  </a:cubicBezTo>
                </a:path>
              </a:pathLst>
            </a:custGeom>
            <a:solidFill>
              <a:srgbClr val="F7B237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defTabSz="566997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116" b="0" i="0" u="none" strike="noStrike" kern="0" cap="none" spc="0" normalizeH="0" baseline="0" noProof="0" dirty="0">
                <a:ln>
                  <a:noFill/>
                </a:ln>
                <a:solidFill>
                  <a:srgbClr val="747994"/>
                </a:solidFill>
                <a:effectLst/>
                <a:uLnTx/>
                <a:uFillTx/>
                <a:latin typeface="Poppins" pitchFamily="2" charset="77"/>
              </a:endParaRPr>
            </a:p>
          </p:txBody>
        </p:sp>
        <p:sp>
          <p:nvSpPr>
            <p:cNvPr id="48" name="Freeform 81">
              <a:extLst>
                <a:ext uri="{FF2B5EF4-FFF2-40B4-BE49-F238E27FC236}">
                  <a16:creationId xmlns:a16="http://schemas.microsoft.com/office/drawing/2014/main" id="{C09BDB20-6AC5-397A-4F2B-D2746816587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337402" y="6402083"/>
              <a:ext cx="780013" cy="1126073"/>
            </a:xfrm>
            <a:custGeom>
              <a:avLst/>
              <a:gdLst>
                <a:gd name="T0" fmla="*/ 325 w 624"/>
                <a:gd name="T1" fmla="*/ 13 h 906"/>
                <a:gd name="T2" fmla="*/ 325 w 624"/>
                <a:gd name="T3" fmla="*/ 13 h 906"/>
                <a:gd name="T4" fmla="*/ 612 w 624"/>
                <a:gd name="T5" fmla="*/ 439 h 906"/>
                <a:gd name="T6" fmla="*/ 612 w 624"/>
                <a:gd name="T7" fmla="*/ 439 h 906"/>
                <a:gd name="T8" fmla="*/ 612 w 624"/>
                <a:gd name="T9" fmla="*/ 466 h 906"/>
                <a:gd name="T10" fmla="*/ 612 w 624"/>
                <a:gd name="T11" fmla="*/ 466 h 906"/>
                <a:gd name="T12" fmla="*/ 325 w 624"/>
                <a:gd name="T13" fmla="*/ 892 h 906"/>
                <a:gd name="T14" fmla="*/ 325 w 624"/>
                <a:gd name="T15" fmla="*/ 892 h 906"/>
                <a:gd name="T16" fmla="*/ 297 w 624"/>
                <a:gd name="T17" fmla="*/ 892 h 906"/>
                <a:gd name="T18" fmla="*/ 297 w 624"/>
                <a:gd name="T19" fmla="*/ 892 h 906"/>
                <a:gd name="T20" fmla="*/ 11 w 624"/>
                <a:gd name="T21" fmla="*/ 466 h 906"/>
                <a:gd name="T22" fmla="*/ 11 w 624"/>
                <a:gd name="T23" fmla="*/ 466 h 906"/>
                <a:gd name="T24" fmla="*/ 11 w 624"/>
                <a:gd name="T25" fmla="*/ 439 h 906"/>
                <a:gd name="T26" fmla="*/ 11 w 624"/>
                <a:gd name="T27" fmla="*/ 439 h 906"/>
                <a:gd name="T28" fmla="*/ 297 w 624"/>
                <a:gd name="T29" fmla="*/ 13 h 906"/>
                <a:gd name="T30" fmla="*/ 297 w 624"/>
                <a:gd name="T31" fmla="*/ 13 h 906"/>
                <a:gd name="T32" fmla="*/ 325 w 624"/>
                <a:gd name="T33" fmla="*/ 13 h 9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624" h="906">
                  <a:moveTo>
                    <a:pt x="325" y="13"/>
                  </a:moveTo>
                  <a:lnTo>
                    <a:pt x="325" y="13"/>
                  </a:lnTo>
                  <a:cubicBezTo>
                    <a:pt x="363" y="112"/>
                    <a:pt x="472" y="370"/>
                    <a:pt x="612" y="439"/>
                  </a:cubicBezTo>
                  <a:lnTo>
                    <a:pt x="612" y="439"/>
                  </a:lnTo>
                  <a:cubicBezTo>
                    <a:pt x="623" y="444"/>
                    <a:pt x="623" y="460"/>
                    <a:pt x="612" y="466"/>
                  </a:cubicBezTo>
                  <a:lnTo>
                    <a:pt x="612" y="466"/>
                  </a:lnTo>
                  <a:cubicBezTo>
                    <a:pt x="472" y="535"/>
                    <a:pt x="363" y="793"/>
                    <a:pt x="325" y="892"/>
                  </a:cubicBezTo>
                  <a:lnTo>
                    <a:pt x="325" y="892"/>
                  </a:lnTo>
                  <a:cubicBezTo>
                    <a:pt x="321" y="905"/>
                    <a:pt x="302" y="905"/>
                    <a:pt x="297" y="892"/>
                  </a:cubicBezTo>
                  <a:lnTo>
                    <a:pt x="297" y="892"/>
                  </a:lnTo>
                  <a:cubicBezTo>
                    <a:pt x="260" y="793"/>
                    <a:pt x="151" y="535"/>
                    <a:pt x="11" y="466"/>
                  </a:cubicBezTo>
                  <a:lnTo>
                    <a:pt x="11" y="466"/>
                  </a:lnTo>
                  <a:cubicBezTo>
                    <a:pt x="0" y="460"/>
                    <a:pt x="0" y="444"/>
                    <a:pt x="11" y="439"/>
                  </a:cubicBezTo>
                  <a:lnTo>
                    <a:pt x="11" y="439"/>
                  </a:lnTo>
                  <a:cubicBezTo>
                    <a:pt x="151" y="370"/>
                    <a:pt x="260" y="112"/>
                    <a:pt x="297" y="13"/>
                  </a:cubicBezTo>
                  <a:lnTo>
                    <a:pt x="297" y="13"/>
                  </a:lnTo>
                  <a:cubicBezTo>
                    <a:pt x="302" y="0"/>
                    <a:pt x="321" y="0"/>
                    <a:pt x="325" y="13"/>
                  </a:cubicBezTo>
                </a:path>
              </a:pathLst>
            </a:custGeom>
            <a:solidFill>
              <a:srgbClr val="F7B237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defTabSz="566997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116" b="0" i="0" u="none" strike="noStrike" kern="0" cap="none" spc="0" normalizeH="0" baseline="0" noProof="0" dirty="0">
                <a:ln>
                  <a:noFill/>
                </a:ln>
                <a:solidFill>
                  <a:srgbClr val="747994"/>
                </a:solidFill>
                <a:effectLst/>
                <a:uLnTx/>
                <a:uFillTx/>
                <a:latin typeface="Poppins" pitchFamily="2" charset="77"/>
              </a:endParaRPr>
            </a:p>
          </p:txBody>
        </p:sp>
        <p:sp>
          <p:nvSpPr>
            <p:cNvPr id="49" name="Freeform 82">
              <a:extLst>
                <a:ext uri="{FF2B5EF4-FFF2-40B4-BE49-F238E27FC236}">
                  <a16:creationId xmlns:a16="http://schemas.microsoft.com/office/drawing/2014/main" id="{606C8A4B-05B0-69C5-C4D8-696B6542A0F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963874" y="7127165"/>
              <a:ext cx="411977" cy="598740"/>
            </a:xfrm>
            <a:custGeom>
              <a:avLst/>
              <a:gdLst>
                <a:gd name="T0" fmla="*/ 172 w 331"/>
                <a:gd name="T1" fmla="*/ 6 h 480"/>
                <a:gd name="T2" fmla="*/ 172 w 331"/>
                <a:gd name="T3" fmla="*/ 6 h 480"/>
                <a:gd name="T4" fmla="*/ 324 w 331"/>
                <a:gd name="T5" fmla="*/ 232 h 480"/>
                <a:gd name="T6" fmla="*/ 324 w 331"/>
                <a:gd name="T7" fmla="*/ 232 h 480"/>
                <a:gd name="T8" fmla="*/ 324 w 331"/>
                <a:gd name="T9" fmla="*/ 246 h 480"/>
                <a:gd name="T10" fmla="*/ 324 w 331"/>
                <a:gd name="T11" fmla="*/ 246 h 480"/>
                <a:gd name="T12" fmla="*/ 172 w 331"/>
                <a:gd name="T13" fmla="*/ 472 h 480"/>
                <a:gd name="T14" fmla="*/ 172 w 331"/>
                <a:gd name="T15" fmla="*/ 472 h 480"/>
                <a:gd name="T16" fmla="*/ 157 w 331"/>
                <a:gd name="T17" fmla="*/ 472 h 480"/>
                <a:gd name="T18" fmla="*/ 157 w 331"/>
                <a:gd name="T19" fmla="*/ 472 h 480"/>
                <a:gd name="T20" fmla="*/ 6 w 331"/>
                <a:gd name="T21" fmla="*/ 246 h 480"/>
                <a:gd name="T22" fmla="*/ 6 w 331"/>
                <a:gd name="T23" fmla="*/ 246 h 480"/>
                <a:gd name="T24" fmla="*/ 6 w 331"/>
                <a:gd name="T25" fmla="*/ 232 h 480"/>
                <a:gd name="T26" fmla="*/ 6 w 331"/>
                <a:gd name="T27" fmla="*/ 232 h 480"/>
                <a:gd name="T28" fmla="*/ 157 w 331"/>
                <a:gd name="T29" fmla="*/ 6 h 480"/>
                <a:gd name="T30" fmla="*/ 157 w 331"/>
                <a:gd name="T31" fmla="*/ 6 h 480"/>
                <a:gd name="T32" fmla="*/ 172 w 331"/>
                <a:gd name="T33" fmla="*/ 6 h 4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31" h="480">
                  <a:moveTo>
                    <a:pt x="172" y="6"/>
                  </a:moveTo>
                  <a:lnTo>
                    <a:pt x="172" y="6"/>
                  </a:lnTo>
                  <a:cubicBezTo>
                    <a:pt x="192" y="59"/>
                    <a:pt x="249" y="195"/>
                    <a:pt x="324" y="232"/>
                  </a:cubicBezTo>
                  <a:lnTo>
                    <a:pt x="324" y="232"/>
                  </a:lnTo>
                  <a:cubicBezTo>
                    <a:pt x="330" y="235"/>
                    <a:pt x="330" y="244"/>
                    <a:pt x="324" y="246"/>
                  </a:cubicBezTo>
                  <a:lnTo>
                    <a:pt x="324" y="246"/>
                  </a:lnTo>
                  <a:cubicBezTo>
                    <a:pt x="249" y="283"/>
                    <a:pt x="192" y="419"/>
                    <a:pt x="172" y="472"/>
                  </a:cubicBezTo>
                  <a:lnTo>
                    <a:pt x="172" y="472"/>
                  </a:lnTo>
                  <a:cubicBezTo>
                    <a:pt x="170" y="479"/>
                    <a:pt x="160" y="479"/>
                    <a:pt x="157" y="472"/>
                  </a:cubicBezTo>
                  <a:lnTo>
                    <a:pt x="157" y="472"/>
                  </a:lnTo>
                  <a:cubicBezTo>
                    <a:pt x="137" y="419"/>
                    <a:pt x="80" y="283"/>
                    <a:pt x="6" y="246"/>
                  </a:cubicBezTo>
                  <a:lnTo>
                    <a:pt x="6" y="246"/>
                  </a:lnTo>
                  <a:cubicBezTo>
                    <a:pt x="0" y="244"/>
                    <a:pt x="0" y="235"/>
                    <a:pt x="6" y="232"/>
                  </a:cubicBezTo>
                  <a:lnTo>
                    <a:pt x="6" y="232"/>
                  </a:lnTo>
                  <a:cubicBezTo>
                    <a:pt x="80" y="195"/>
                    <a:pt x="137" y="59"/>
                    <a:pt x="157" y="6"/>
                  </a:cubicBezTo>
                  <a:lnTo>
                    <a:pt x="157" y="6"/>
                  </a:lnTo>
                  <a:cubicBezTo>
                    <a:pt x="160" y="0"/>
                    <a:pt x="170" y="0"/>
                    <a:pt x="172" y="6"/>
                  </a:cubicBezTo>
                </a:path>
              </a:pathLst>
            </a:custGeom>
            <a:solidFill>
              <a:srgbClr val="F7B237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defTabSz="566997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116" b="0" i="0" u="none" strike="noStrike" kern="0" cap="none" spc="0" normalizeH="0" baseline="0" noProof="0" dirty="0">
                <a:ln>
                  <a:noFill/>
                </a:ln>
                <a:solidFill>
                  <a:srgbClr val="747994"/>
                </a:solidFill>
                <a:effectLst/>
                <a:uLnTx/>
                <a:uFillTx/>
                <a:latin typeface="Poppins" pitchFamily="2" charset="77"/>
              </a:endParaRPr>
            </a:p>
          </p:txBody>
        </p:sp>
        <p:sp>
          <p:nvSpPr>
            <p:cNvPr id="50" name="Freeform 83">
              <a:extLst>
                <a:ext uri="{FF2B5EF4-FFF2-40B4-BE49-F238E27FC236}">
                  <a16:creationId xmlns:a16="http://schemas.microsoft.com/office/drawing/2014/main" id="{87D9DA46-4841-43C4-28F1-30BF12BDC79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788096" y="6325179"/>
              <a:ext cx="411977" cy="598740"/>
            </a:xfrm>
            <a:custGeom>
              <a:avLst/>
              <a:gdLst>
                <a:gd name="T0" fmla="*/ 173 w 331"/>
                <a:gd name="T1" fmla="*/ 7 h 480"/>
                <a:gd name="T2" fmla="*/ 173 w 331"/>
                <a:gd name="T3" fmla="*/ 7 h 480"/>
                <a:gd name="T4" fmla="*/ 324 w 331"/>
                <a:gd name="T5" fmla="*/ 233 h 480"/>
                <a:gd name="T6" fmla="*/ 324 w 331"/>
                <a:gd name="T7" fmla="*/ 233 h 480"/>
                <a:gd name="T8" fmla="*/ 324 w 331"/>
                <a:gd name="T9" fmla="*/ 247 h 480"/>
                <a:gd name="T10" fmla="*/ 324 w 331"/>
                <a:gd name="T11" fmla="*/ 247 h 480"/>
                <a:gd name="T12" fmla="*/ 173 w 331"/>
                <a:gd name="T13" fmla="*/ 472 h 480"/>
                <a:gd name="T14" fmla="*/ 173 w 331"/>
                <a:gd name="T15" fmla="*/ 472 h 480"/>
                <a:gd name="T16" fmla="*/ 158 w 331"/>
                <a:gd name="T17" fmla="*/ 472 h 480"/>
                <a:gd name="T18" fmla="*/ 158 w 331"/>
                <a:gd name="T19" fmla="*/ 472 h 480"/>
                <a:gd name="T20" fmla="*/ 6 w 331"/>
                <a:gd name="T21" fmla="*/ 247 h 480"/>
                <a:gd name="T22" fmla="*/ 6 w 331"/>
                <a:gd name="T23" fmla="*/ 247 h 480"/>
                <a:gd name="T24" fmla="*/ 6 w 331"/>
                <a:gd name="T25" fmla="*/ 233 h 480"/>
                <a:gd name="T26" fmla="*/ 6 w 331"/>
                <a:gd name="T27" fmla="*/ 233 h 480"/>
                <a:gd name="T28" fmla="*/ 158 w 331"/>
                <a:gd name="T29" fmla="*/ 7 h 480"/>
                <a:gd name="T30" fmla="*/ 158 w 331"/>
                <a:gd name="T31" fmla="*/ 7 h 480"/>
                <a:gd name="T32" fmla="*/ 173 w 331"/>
                <a:gd name="T33" fmla="*/ 7 h 4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31" h="480">
                  <a:moveTo>
                    <a:pt x="173" y="7"/>
                  </a:moveTo>
                  <a:lnTo>
                    <a:pt x="173" y="7"/>
                  </a:lnTo>
                  <a:cubicBezTo>
                    <a:pt x="192" y="60"/>
                    <a:pt x="250" y="197"/>
                    <a:pt x="324" y="233"/>
                  </a:cubicBezTo>
                  <a:lnTo>
                    <a:pt x="324" y="233"/>
                  </a:lnTo>
                  <a:cubicBezTo>
                    <a:pt x="330" y="236"/>
                    <a:pt x="330" y="244"/>
                    <a:pt x="324" y="247"/>
                  </a:cubicBezTo>
                  <a:lnTo>
                    <a:pt x="324" y="247"/>
                  </a:lnTo>
                  <a:cubicBezTo>
                    <a:pt x="250" y="283"/>
                    <a:pt x="192" y="421"/>
                    <a:pt x="173" y="472"/>
                  </a:cubicBezTo>
                  <a:lnTo>
                    <a:pt x="173" y="472"/>
                  </a:lnTo>
                  <a:cubicBezTo>
                    <a:pt x="170" y="479"/>
                    <a:pt x="160" y="479"/>
                    <a:pt x="158" y="472"/>
                  </a:cubicBezTo>
                  <a:lnTo>
                    <a:pt x="158" y="472"/>
                  </a:lnTo>
                  <a:cubicBezTo>
                    <a:pt x="138" y="421"/>
                    <a:pt x="80" y="283"/>
                    <a:pt x="6" y="247"/>
                  </a:cubicBezTo>
                  <a:lnTo>
                    <a:pt x="6" y="247"/>
                  </a:lnTo>
                  <a:cubicBezTo>
                    <a:pt x="0" y="244"/>
                    <a:pt x="0" y="236"/>
                    <a:pt x="6" y="233"/>
                  </a:cubicBezTo>
                  <a:lnTo>
                    <a:pt x="6" y="233"/>
                  </a:lnTo>
                  <a:cubicBezTo>
                    <a:pt x="80" y="197"/>
                    <a:pt x="138" y="60"/>
                    <a:pt x="158" y="7"/>
                  </a:cubicBezTo>
                  <a:lnTo>
                    <a:pt x="158" y="7"/>
                  </a:lnTo>
                  <a:cubicBezTo>
                    <a:pt x="160" y="0"/>
                    <a:pt x="170" y="0"/>
                    <a:pt x="173" y="7"/>
                  </a:cubicBezTo>
                </a:path>
              </a:pathLst>
            </a:custGeom>
            <a:solidFill>
              <a:srgbClr val="F7B237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defTabSz="566997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116" b="0" i="0" u="none" strike="noStrike" kern="0" cap="none" spc="0" normalizeH="0" baseline="0" noProof="0" dirty="0">
                <a:ln>
                  <a:noFill/>
                </a:ln>
                <a:solidFill>
                  <a:srgbClr val="747994"/>
                </a:solidFill>
                <a:effectLst/>
                <a:uLnTx/>
                <a:uFillTx/>
                <a:latin typeface="Poppins" pitchFamily="2" charset="77"/>
              </a:endParaRPr>
            </a:p>
          </p:txBody>
        </p:sp>
        <p:grpSp>
          <p:nvGrpSpPr>
            <p:cNvPr id="51" name="Group 50">
              <a:extLst>
                <a:ext uri="{FF2B5EF4-FFF2-40B4-BE49-F238E27FC236}">
                  <a16:creationId xmlns:a16="http://schemas.microsoft.com/office/drawing/2014/main" id="{7D314661-433A-AF4E-8192-E6A11445E603}"/>
                </a:ext>
              </a:extLst>
            </p:cNvPr>
            <p:cNvGrpSpPr/>
            <p:nvPr/>
          </p:nvGrpSpPr>
          <p:grpSpPr>
            <a:xfrm>
              <a:off x="1510340" y="8357606"/>
              <a:ext cx="9673255" cy="4608662"/>
              <a:chOff x="1510340" y="8357606"/>
              <a:chExt cx="9673255" cy="4608662"/>
            </a:xfrm>
          </p:grpSpPr>
          <p:sp>
            <p:nvSpPr>
              <p:cNvPr id="52" name="Freeform 74">
                <a:extLst>
                  <a:ext uri="{FF2B5EF4-FFF2-40B4-BE49-F238E27FC236}">
                    <a16:creationId xmlns:a16="http://schemas.microsoft.com/office/drawing/2014/main" id="{15BD79A1-F5DF-298D-8AE0-D43720046D3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020663" y="8357606"/>
                <a:ext cx="7162932" cy="3218925"/>
              </a:xfrm>
              <a:custGeom>
                <a:avLst/>
                <a:gdLst>
                  <a:gd name="T0" fmla="*/ 5353 w 5752"/>
                  <a:gd name="T1" fmla="*/ 368 h 2582"/>
                  <a:gd name="T2" fmla="*/ 5353 w 5752"/>
                  <a:gd name="T3" fmla="*/ 368 h 2582"/>
                  <a:gd name="T4" fmla="*/ 5219 w 5752"/>
                  <a:gd name="T5" fmla="*/ 401 h 2582"/>
                  <a:gd name="T6" fmla="*/ 3782 w 5752"/>
                  <a:gd name="T7" fmla="*/ 1150 h 2582"/>
                  <a:gd name="T8" fmla="*/ 3782 w 5752"/>
                  <a:gd name="T9" fmla="*/ 1150 h 2582"/>
                  <a:gd name="T10" fmla="*/ 3663 w 5752"/>
                  <a:gd name="T11" fmla="*/ 1180 h 2582"/>
                  <a:gd name="T12" fmla="*/ 2730 w 5752"/>
                  <a:gd name="T13" fmla="*/ 1180 h 2582"/>
                  <a:gd name="T14" fmla="*/ 1543 w 5752"/>
                  <a:gd name="T15" fmla="*/ 1180 h 2582"/>
                  <a:gd name="T16" fmla="*/ 1542 w 5752"/>
                  <a:gd name="T17" fmla="*/ 1180 h 2582"/>
                  <a:gd name="T18" fmla="*/ 1542 w 5752"/>
                  <a:gd name="T19" fmla="*/ 1180 h 2582"/>
                  <a:gd name="T20" fmla="*/ 1438 w 5752"/>
                  <a:gd name="T21" fmla="*/ 1096 h 2582"/>
                  <a:gd name="T22" fmla="*/ 1438 w 5752"/>
                  <a:gd name="T23" fmla="*/ 1096 h 2582"/>
                  <a:gd name="T24" fmla="*/ 1383 w 5752"/>
                  <a:gd name="T25" fmla="*/ 913 h 2582"/>
                  <a:gd name="T26" fmla="*/ 1383 w 5752"/>
                  <a:gd name="T27" fmla="*/ 913 h 2582"/>
                  <a:gd name="T28" fmla="*/ 1383 w 5752"/>
                  <a:gd name="T29" fmla="*/ 913 h 2582"/>
                  <a:gd name="T30" fmla="*/ 1568 w 5752"/>
                  <a:gd name="T31" fmla="*/ 616 h 2582"/>
                  <a:gd name="T32" fmla="*/ 1568 w 5752"/>
                  <a:gd name="T33" fmla="*/ 616 h 2582"/>
                  <a:gd name="T34" fmla="*/ 1661 w 5752"/>
                  <a:gd name="T35" fmla="*/ 594 h 2582"/>
                  <a:gd name="T36" fmla="*/ 1661 w 5752"/>
                  <a:gd name="T37" fmla="*/ 594 h 2582"/>
                  <a:gd name="T38" fmla="*/ 2013 w 5752"/>
                  <a:gd name="T39" fmla="*/ 582 h 2582"/>
                  <a:gd name="T40" fmla="*/ 2013 w 5752"/>
                  <a:gd name="T41" fmla="*/ 582 h 2582"/>
                  <a:gd name="T42" fmla="*/ 3341 w 5752"/>
                  <a:gd name="T43" fmla="*/ 511 h 2582"/>
                  <a:gd name="T44" fmla="*/ 3341 w 5752"/>
                  <a:gd name="T45" fmla="*/ 511 h 2582"/>
                  <a:gd name="T46" fmla="*/ 3715 w 5752"/>
                  <a:gd name="T47" fmla="*/ 19 h 2582"/>
                  <a:gd name="T48" fmla="*/ 3715 w 5752"/>
                  <a:gd name="T49" fmla="*/ 19 h 2582"/>
                  <a:gd name="T50" fmla="*/ 1393 w 5752"/>
                  <a:gd name="T51" fmla="*/ 19 h 2582"/>
                  <a:gd name="T52" fmla="*/ 1393 w 5752"/>
                  <a:gd name="T53" fmla="*/ 19 h 2582"/>
                  <a:gd name="T54" fmla="*/ 0 w 5752"/>
                  <a:gd name="T55" fmla="*/ 926 h 2582"/>
                  <a:gd name="T56" fmla="*/ 25 w 5752"/>
                  <a:gd name="T57" fmla="*/ 1029 h 2582"/>
                  <a:gd name="T58" fmla="*/ 374 w 5752"/>
                  <a:gd name="T59" fmla="*/ 2496 h 2582"/>
                  <a:gd name="T60" fmla="*/ 394 w 5752"/>
                  <a:gd name="T61" fmla="*/ 2581 h 2582"/>
                  <a:gd name="T62" fmla="*/ 3996 w 5752"/>
                  <a:gd name="T63" fmla="*/ 1948 h 2582"/>
                  <a:gd name="T64" fmla="*/ 5681 w 5752"/>
                  <a:gd name="T65" fmla="*/ 787 h 2582"/>
                  <a:gd name="T66" fmla="*/ 5681 w 5752"/>
                  <a:gd name="T67" fmla="*/ 787 h 2582"/>
                  <a:gd name="T68" fmla="*/ 5353 w 5752"/>
                  <a:gd name="T69" fmla="*/ 368 h 25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l="0" t="0" r="r" b="b"/>
                <a:pathLst>
                  <a:path w="5752" h="2582">
                    <a:moveTo>
                      <a:pt x="5353" y="368"/>
                    </a:moveTo>
                    <a:lnTo>
                      <a:pt x="5353" y="368"/>
                    </a:lnTo>
                    <a:cubicBezTo>
                      <a:pt x="5305" y="368"/>
                      <a:pt x="5260" y="380"/>
                      <a:pt x="5219" y="401"/>
                    </a:cubicBezTo>
                    <a:lnTo>
                      <a:pt x="3782" y="1150"/>
                    </a:lnTo>
                    <a:lnTo>
                      <a:pt x="3782" y="1150"/>
                    </a:lnTo>
                    <a:cubicBezTo>
                      <a:pt x="3746" y="1170"/>
                      <a:pt x="3705" y="1180"/>
                      <a:pt x="3663" y="1180"/>
                    </a:cubicBezTo>
                    <a:lnTo>
                      <a:pt x="2730" y="1180"/>
                    </a:lnTo>
                    <a:lnTo>
                      <a:pt x="1543" y="1180"/>
                    </a:lnTo>
                    <a:lnTo>
                      <a:pt x="1542" y="1180"/>
                    </a:lnTo>
                    <a:lnTo>
                      <a:pt x="1542" y="1180"/>
                    </a:lnTo>
                    <a:cubicBezTo>
                      <a:pt x="1500" y="1162"/>
                      <a:pt x="1463" y="1134"/>
                      <a:pt x="1438" y="1096"/>
                    </a:cubicBezTo>
                    <a:lnTo>
                      <a:pt x="1438" y="1096"/>
                    </a:lnTo>
                    <a:cubicBezTo>
                      <a:pt x="1404" y="1043"/>
                      <a:pt x="1383" y="981"/>
                      <a:pt x="1383" y="913"/>
                    </a:cubicBezTo>
                    <a:lnTo>
                      <a:pt x="1383" y="913"/>
                    </a:lnTo>
                    <a:lnTo>
                      <a:pt x="1383" y="913"/>
                    </a:lnTo>
                    <a:cubicBezTo>
                      <a:pt x="1383" y="783"/>
                      <a:pt x="1459" y="670"/>
                      <a:pt x="1568" y="616"/>
                    </a:cubicBezTo>
                    <a:lnTo>
                      <a:pt x="1568" y="616"/>
                    </a:lnTo>
                    <a:cubicBezTo>
                      <a:pt x="1597" y="602"/>
                      <a:pt x="1629" y="595"/>
                      <a:pt x="1661" y="594"/>
                    </a:cubicBezTo>
                    <a:lnTo>
                      <a:pt x="1661" y="594"/>
                    </a:lnTo>
                    <a:cubicBezTo>
                      <a:pt x="1753" y="591"/>
                      <a:pt x="1875" y="587"/>
                      <a:pt x="2013" y="582"/>
                    </a:cubicBezTo>
                    <a:lnTo>
                      <a:pt x="2013" y="582"/>
                    </a:lnTo>
                    <a:cubicBezTo>
                      <a:pt x="2452" y="567"/>
                      <a:pt x="3052" y="541"/>
                      <a:pt x="3341" y="511"/>
                    </a:cubicBezTo>
                    <a:lnTo>
                      <a:pt x="3341" y="511"/>
                    </a:lnTo>
                    <a:cubicBezTo>
                      <a:pt x="3828" y="460"/>
                      <a:pt x="3715" y="19"/>
                      <a:pt x="3715" y="19"/>
                    </a:cubicBezTo>
                    <a:lnTo>
                      <a:pt x="3715" y="19"/>
                    </a:lnTo>
                    <a:cubicBezTo>
                      <a:pt x="3715" y="19"/>
                      <a:pt x="2142" y="0"/>
                      <a:pt x="1393" y="19"/>
                    </a:cubicBezTo>
                    <a:lnTo>
                      <a:pt x="1393" y="19"/>
                    </a:lnTo>
                    <a:cubicBezTo>
                      <a:pt x="781" y="34"/>
                      <a:pt x="194" y="687"/>
                      <a:pt x="0" y="926"/>
                    </a:cubicBezTo>
                    <a:lnTo>
                      <a:pt x="25" y="1029"/>
                    </a:lnTo>
                    <a:lnTo>
                      <a:pt x="374" y="2496"/>
                    </a:lnTo>
                    <a:lnTo>
                      <a:pt x="394" y="2581"/>
                    </a:lnTo>
                    <a:lnTo>
                      <a:pt x="3996" y="1948"/>
                    </a:lnTo>
                    <a:lnTo>
                      <a:pt x="5681" y="787"/>
                    </a:lnTo>
                    <a:lnTo>
                      <a:pt x="5681" y="787"/>
                    </a:lnTo>
                    <a:cubicBezTo>
                      <a:pt x="5751" y="412"/>
                      <a:pt x="5491" y="366"/>
                      <a:pt x="5353" y="368"/>
                    </a:cubicBezTo>
                  </a:path>
                </a:pathLst>
              </a:custGeom>
              <a:solidFill>
                <a:srgbClr val="FFC7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11134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566997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116" b="0" i="0" u="none" strike="noStrike" kern="0" cap="none" spc="0" normalizeH="0" baseline="0" noProof="0" dirty="0">
                  <a:ln>
                    <a:noFill/>
                  </a:ln>
                  <a:solidFill>
                    <a:srgbClr val="747994"/>
                  </a:solidFill>
                  <a:effectLst/>
                  <a:uLnTx/>
                  <a:uFillTx/>
                  <a:latin typeface="Poppins" pitchFamily="2" charset="77"/>
                </a:endParaRPr>
              </a:p>
            </p:txBody>
          </p:sp>
          <p:sp>
            <p:nvSpPr>
              <p:cNvPr id="53" name="Freeform 75">
                <a:extLst>
                  <a:ext uri="{FF2B5EF4-FFF2-40B4-BE49-F238E27FC236}">
                    <a16:creationId xmlns:a16="http://schemas.microsoft.com/office/drawing/2014/main" id="{FDBA3331-1EC0-90EF-7A65-A689891AB88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10340" y="9165081"/>
                <a:ext cx="3125545" cy="3801187"/>
              </a:xfrm>
              <a:custGeom>
                <a:avLst/>
                <a:gdLst>
                  <a:gd name="T0" fmla="*/ 2407 w 2510"/>
                  <a:gd name="T1" fmla="*/ 1930 h 3053"/>
                  <a:gd name="T2" fmla="*/ 2387 w 2510"/>
                  <a:gd name="T3" fmla="*/ 1845 h 3053"/>
                  <a:gd name="T4" fmla="*/ 2038 w 2510"/>
                  <a:gd name="T5" fmla="*/ 378 h 3053"/>
                  <a:gd name="T6" fmla="*/ 2013 w 2510"/>
                  <a:gd name="T7" fmla="*/ 275 h 3053"/>
                  <a:gd name="T8" fmla="*/ 1948 w 2510"/>
                  <a:gd name="T9" fmla="*/ 0 h 3053"/>
                  <a:gd name="T10" fmla="*/ 0 w 2510"/>
                  <a:gd name="T11" fmla="*/ 487 h 3053"/>
                  <a:gd name="T12" fmla="*/ 0 w 2510"/>
                  <a:gd name="T13" fmla="*/ 3052 h 3053"/>
                  <a:gd name="T14" fmla="*/ 2509 w 2510"/>
                  <a:gd name="T15" fmla="*/ 2359 h 3053"/>
                  <a:gd name="T16" fmla="*/ 2407 w 2510"/>
                  <a:gd name="T17" fmla="*/ 1930 h 30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510" h="3053">
                    <a:moveTo>
                      <a:pt x="2407" y="1930"/>
                    </a:moveTo>
                    <a:lnTo>
                      <a:pt x="2387" y="1845"/>
                    </a:lnTo>
                    <a:lnTo>
                      <a:pt x="2038" y="378"/>
                    </a:lnTo>
                    <a:lnTo>
                      <a:pt x="2013" y="275"/>
                    </a:lnTo>
                    <a:lnTo>
                      <a:pt x="1948" y="0"/>
                    </a:lnTo>
                    <a:lnTo>
                      <a:pt x="0" y="487"/>
                    </a:lnTo>
                    <a:lnTo>
                      <a:pt x="0" y="3052"/>
                    </a:lnTo>
                    <a:lnTo>
                      <a:pt x="2509" y="2359"/>
                    </a:lnTo>
                    <a:lnTo>
                      <a:pt x="2407" y="1930"/>
                    </a:lnTo>
                  </a:path>
                </a:pathLst>
              </a:custGeom>
              <a:solidFill>
                <a:srgbClr val="7F65BB"/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pPr marL="0" marR="0" lvl="0" indent="0" defTabSz="566997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116" b="0" i="0" u="none" strike="noStrike" kern="0" cap="none" spc="0" normalizeH="0" baseline="0" noProof="0" dirty="0">
                  <a:ln>
                    <a:noFill/>
                  </a:ln>
                  <a:solidFill>
                    <a:srgbClr val="747994"/>
                  </a:solidFill>
                  <a:effectLst/>
                  <a:uLnTx/>
                  <a:uFillTx/>
                  <a:latin typeface="Poppins" pitchFamily="2" charset="77"/>
                </a:endParaRPr>
              </a:p>
            </p:txBody>
          </p:sp>
          <p:sp>
            <p:nvSpPr>
              <p:cNvPr id="54" name="Freeform 76">
                <a:extLst>
                  <a:ext uri="{FF2B5EF4-FFF2-40B4-BE49-F238E27FC236}">
                    <a16:creationId xmlns:a16="http://schemas.microsoft.com/office/drawing/2014/main" id="{BF98BCF3-6BEF-6E75-1A83-DAE20F7FE3C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854812" y="8374081"/>
                <a:ext cx="714095" cy="395500"/>
              </a:xfrm>
              <a:custGeom>
                <a:avLst/>
                <a:gdLst>
                  <a:gd name="T0" fmla="*/ 36 w 573"/>
                  <a:gd name="T1" fmla="*/ 0 h 317"/>
                  <a:gd name="T2" fmla="*/ 36 w 573"/>
                  <a:gd name="T3" fmla="*/ 0 h 317"/>
                  <a:gd name="T4" fmla="*/ 229 w 573"/>
                  <a:gd name="T5" fmla="*/ 309 h 317"/>
                  <a:gd name="T6" fmla="*/ 229 w 573"/>
                  <a:gd name="T7" fmla="*/ 309 h 317"/>
                  <a:gd name="T8" fmla="*/ 572 w 573"/>
                  <a:gd name="T9" fmla="*/ 5 h 317"/>
                  <a:gd name="T10" fmla="*/ 36 w 573"/>
                  <a:gd name="T11" fmla="*/ 0 h 3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3" h="317">
                    <a:moveTo>
                      <a:pt x="36" y="0"/>
                    </a:moveTo>
                    <a:lnTo>
                      <a:pt x="36" y="0"/>
                    </a:lnTo>
                    <a:cubicBezTo>
                      <a:pt x="36" y="0"/>
                      <a:pt x="0" y="303"/>
                      <a:pt x="229" y="309"/>
                    </a:cubicBezTo>
                    <a:lnTo>
                      <a:pt x="229" y="309"/>
                    </a:lnTo>
                    <a:cubicBezTo>
                      <a:pt x="458" y="316"/>
                      <a:pt x="565" y="161"/>
                      <a:pt x="572" y="5"/>
                    </a:cubicBezTo>
                    <a:lnTo>
                      <a:pt x="36" y="0"/>
                    </a:lnTo>
                  </a:path>
                </a:pathLst>
              </a:custGeom>
              <a:solidFill>
                <a:srgbClr val="111340">
                  <a:alpha val="10000"/>
                </a:srgbClr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pPr marL="0" marR="0" lvl="0" indent="0" defTabSz="566997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116" b="0" i="0" u="none" strike="noStrike" kern="0" cap="none" spc="0" normalizeH="0" baseline="0" noProof="0" dirty="0">
                  <a:ln>
                    <a:noFill/>
                  </a:ln>
                  <a:solidFill>
                    <a:srgbClr val="747994"/>
                  </a:solidFill>
                  <a:effectLst/>
                  <a:uLnTx/>
                  <a:uFillTx/>
                  <a:latin typeface="Poppins" pitchFamily="2" charset="77"/>
                </a:endParaRPr>
              </a:p>
            </p:txBody>
          </p:sp>
          <p:sp>
            <p:nvSpPr>
              <p:cNvPr id="55" name="Freeform 77">
                <a:extLst>
                  <a:ext uri="{FF2B5EF4-FFF2-40B4-BE49-F238E27FC236}">
                    <a16:creationId xmlns:a16="http://schemas.microsoft.com/office/drawing/2014/main" id="{3AC475F2-EB01-64EC-02E9-60B1910CB1C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409074" y="9115645"/>
                <a:ext cx="686633" cy="609727"/>
              </a:xfrm>
              <a:custGeom>
                <a:avLst/>
                <a:gdLst>
                  <a:gd name="T0" fmla="*/ 552 w 553"/>
                  <a:gd name="T1" fmla="*/ 177 h 488"/>
                  <a:gd name="T2" fmla="*/ 552 w 553"/>
                  <a:gd name="T3" fmla="*/ 177 h 488"/>
                  <a:gd name="T4" fmla="*/ 138 w 553"/>
                  <a:gd name="T5" fmla="*/ 235 h 488"/>
                  <a:gd name="T6" fmla="*/ 138 w 553"/>
                  <a:gd name="T7" fmla="*/ 235 h 488"/>
                  <a:gd name="T8" fmla="*/ 103 w 553"/>
                  <a:gd name="T9" fmla="*/ 487 h 488"/>
                  <a:gd name="T10" fmla="*/ 552 w 553"/>
                  <a:gd name="T11" fmla="*/ 177 h 4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53" h="488">
                    <a:moveTo>
                      <a:pt x="552" y="177"/>
                    </a:moveTo>
                    <a:lnTo>
                      <a:pt x="552" y="177"/>
                    </a:lnTo>
                    <a:cubicBezTo>
                      <a:pt x="552" y="177"/>
                      <a:pt x="393" y="0"/>
                      <a:pt x="138" y="235"/>
                    </a:cubicBezTo>
                    <a:lnTo>
                      <a:pt x="138" y="235"/>
                    </a:lnTo>
                    <a:cubicBezTo>
                      <a:pt x="138" y="235"/>
                      <a:pt x="0" y="329"/>
                      <a:pt x="103" y="487"/>
                    </a:cubicBezTo>
                    <a:lnTo>
                      <a:pt x="552" y="177"/>
                    </a:lnTo>
                  </a:path>
                </a:pathLst>
              </a:custGeom>
              <a:solidFill>
                <a:srgbClr val="111340">
                  <a:alpha val="10000"/>
                </a:srgbClr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pPr marL="0" marR="0" lvl="0" indent="0" defTabSz="566997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116" b="0" i="0" u="none" strike="noStrike" kern="0" cap="none" spc="0" normalizeH="0" baseline="0" noProof="0" dirty="0">
                  <a:ln>
                    <a:noFill/>
                  </a:ln>
                  <a:solidFill>
                    <a:srgbClr val="747994"/>
                  </a:solidFill>
                  <a:effectLst/>
                  <a:uLnTx/>
                  <a:uFillTx/>
                  <a:latin typeface="Poppins" pitchFamily="2" charset="77"/>
                </a:endParaRPr>
              </a:p>
            </p:txBody>
          </p:sp>
          <p:sp>
            <p:nvSpPr>
              <p:cNvPr id="56" name="Freeform 84">
                <a:extLst>
                  <a:ext uri="{FF2B5EF4-FFF2-40B4-BE49-F238E27FC236}">
                    <a16:creationId xmlns:a16="http://schemas.microsoft.com/office/drawing/2014/main" id="{A93F429A-7973-C06B-3425-138CAA58C37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24171" y="9588047"/>
                <a:ext cx="587757" cy="587753"/>
              </a:xfrm>
              <a:custGeom>
                <a:avLst/>
                <a:gdLst>
                  <a:gd name="T0" fmla="*/ 473 w 474"/>
                  <a:gd name="T1" fmla="*/ 236 h 473"/>
                  <a:gd name="T2" fmla="*/ 473 w 474"/>
                  <a:gd name="T3" fmla="*/ 236 h 473"/>
                  <a:gd name="T4" fmla="*/ 237 w 474"/>
                  <a:gd name="T5" fmla="*/ 472 h 473"/>
                  <a:gd name="T6" fmla="*/ 237 w 474"/>
                  <a:gd name="T7" fmla="*/ 472 h 473"/>
                  <a:gd name="T8" fmla="*/ 0 w 474"/>
                  <a:gd name="T9" fmla="*/ 236 h 473"/>
                  <a:gd name="T10" fmla="*/ 0 w 474"/>
                  <a:gd name="T11" fmla="*/ 236 h 473"/>
                  <a:gd name="T12" fmla="*/ 237 w 474"/>
                  <a:gd name="T13" fmla="*/ 0 h 473"/>
                  <a:gd name="T14" fmla="*/ 237 w 474"/>
                  <a:gd name="T15" fmla="*/ 0 h 473"/>
                  <a:gd name="T16" fmla="*/ 473 w 474"/>
                  <a:gd name="T17" fmla="*/ 236 h 4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474" h="473">
                    <a:moveTo>
                      <a:pt x="473" y="236"/>
                    </a:moveTo>
                    <a:lnTo>
                      <a:pt x="473" y="236"/>
                    </a:lnTo>
                    <a:cubicBezTo>
                      <a:pt x="473" y="366"/>
                      <a:pt x="367" y="472"/>
                      <a:pt x="237" y="472"/>
                    </a:cubicBezTo>
                    <a:lnTo>
                      <a:pt x="237" y="472"/>
                    </a:lnTo>
                    <a:cubicBezTo>
                      <a:pt x="106" y="472"/>
                      <a:pt x="0" y="366"/>
                      <a:pt x="0" y="236"/>
                    </a:cubicBezTo>
                    <a:lnTo>
                      <a:pt x="0" y="236"/>
                    </a:lnTo>
                    <a:cubicBezTo>
                      <a:pt x="0" y="106"/>
                      <a:pt x="106" y="0"/>
                      <a:pt x="237" y="0"/>
                    </a:cubicBezTo>
                    <a:lnTo>
                      <a:pt x="237" y="0"/>
                    </a:lnTo>
                    <a:cubicBezTo>
                      <a:pt x="367" y="0"/>
                      <a:pt x="473" y="106"/>
                      <a:pt x="473" y="236"/>
                    </a:cubicBezTo>
                  </a:path>
                </a:pathLst>
              </a:custGeom>
              <a:solidFill>
                <a:srgbClr val="111340">
                  <a:alpha val="40000"/>
                </a:srgbClr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pPr marL="0" marR="0" lvl="0" indent="0" defTabSz="566997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116" b="0" i="0" u="none" strike="noStrike" kern="0" cap="none" spc="0" normalizeH="0" baseline="0" noProof="0" dirty="0">
                  <a:ln>
                    <a:noFill/>
                  </a:ln>
                  <a:solidFill>
                    <a:srgbClr val="747994"/>
                  </a:solidFill>
                  <a:effectLst/>
                  <a:uLnTx/>
                  <a:uFillTx/>
                  <a:latin typeface="Poppins" pitchFamily="2" charset="77"/>
                </a:endParaRPr>
              </a:p>
            </p:txBody>
          </p:sp>
          <p:sp>
            <p:nvSpPr>
              <p:cNvPr id="57" name="Freeform 85">
                <a:extLst>
                  <a:ext uri="{FF2B5EF4-FFF2-40B4-BE49-F238E27FC236}">
                    <a16:creationId xmlns:a16="http://schemas.microsoft.com/office/drawing/2014/main" id="{B86E8F1E-EB28-7BC2-E0BE-EBC361F744D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20795" y="10406510"/>
                <a:ext cx="587757" cy="587757"/>
              </a:xfrm>
              <a:custGeom>
                <a:avLst/>
                <a:gdLst>
                  <a:gd name="T0" fmla="*/ 471 w 472"/>
                  <a:gd name="T1" fmla="*/ 236 h 473"/>
                  <a:gd name="T2" fmla="*/ 471 w 472"/>
                  <a:gd name="T3" fmla="*/ 236 h 473"/>
                  <a:gd name="T4" fmla="*/ 236 w 472"/>
                  <a:gd name="T5" fmla="*/ 472 h 473"/>
                  <a:gd name="T6" fmla="*/ 236 w 472"/>
                  <a:gd name="T7" fmla="*/ 472 h 473"/>
                  <a:gd name="T8" fmla="*/ 0 w 472"/>
                  <a:gd name="T9" fmla="*/ 236 h 473"/>
                  <a:gd name="T10" fmla="*/ 0 w 472"/>
                  <a:gd name="T11" fmla="*/ 236 h 473"/>
                  <a:gd name="T12" fmla="*/ 236 w 472"/>
                  <a:gd name="T13" fmla="*/ 0 h 473"/>
                  <a:gd name="T14" fmla="*/ 236 w 472"/>
                  <a:gd name="T15" fmla="*/ 0 h 473"/>
                  <a:gd name="T16" fmla="*/ 471 w 472"/>
                  <a:gd name="T17" fmla="*/ 236 h 4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472" h="473">
                    <a:moveTo>
                      <a:pt x="471" y="236"/>
                    </a:moveTo>
                    <a:lnTo>
                      <a:pt x="471" y="236"/>
                    </a:lnTo>
                    <a:cubicBezTo>
                      <a:pt x="471" y="366"/>
                      <a:pt x="366" y="472"/>
                      <a:pt x="236" y="472"/>
                    </a:cubicBezTo>
                    <a:lnTo>
                      <a:pt x="236" y="472"/>
                    </a:lnTo>
                    <a:cubicBezTo>
                      <a:pt x="105" y="472"/>
                      <a:pt x="0" y="366"/>
                      <a:pt x="0" y="236"/>
                    </a:cubicBezTo>
                    <a:lnTo>
                      <a:pt x="0" y="236"/>
                    </a:lnTo>
                    <a:cubicBezTo>
                      <a:pt x="0" y="106"/>
                      <a:pt x="105" y="0"/>
                      <a:pt x="236" y="0"/>
                    </a:cubicBezTo>
                    <a:lnTo>
                      <a:pt x="236" y="0"/>
                    </a:lnTo>
                    <a:cubicBezTo>
                      <a:pt x="366" y="0"/>
                      <a:pt x="471" y="106"/>
                      <a:pt x="471" y="236"/>
                    </a:cubicBezTo>
                  </a:path>
                </a:pathLst>
              </a:custGeom>
              <a:solidFill>
                <a:srgbClr val="111340">
                  <a:alpha val="40000"/>
                </a:srgbClr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pPr marL="0" marR="0" lvl="0" indent="0" defTabSz="566997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116" b="0" i="0" u="none" strike="noStrike" kern="0" cap="none" spc="0" normalizeH="0" baseline="0" noProof="0" dirty="0">
                  <a:ln>
                    <a:noFill/>
                  </a:ln>
                  <a:solidFill>
                    <a:srgbClr val="747994"/>
                  </a:solidFill>
                  <a:effectLst/>
                  <a:uLnTx/>
                  <a:uFillTx/>
                  <a:latin typeface="Poppins" pitchFamily="2" charset="77"/>
                </a:endParaRPr>
              </a:p>
            </p:txBody>
          </p:sp>
        </p:grpSp>
      </p:grpSp>
      <p:sp>
        <p:nvSpPr>
          <p:cNvPr id="128" name="Round Same Side Corner Rectangle 34">
            <a:extLst>
              <a:ext uri="{FF2B5EF4-FFF2-40B4-BE49-F238E27FC236}">
                <a16:creationId xmlns:a16="http://schemas.microsoft.com/office/drawing/2014/main" id="{085DBB95-BEAC-410B-86EA-89533FD365AD}"/>
              </a:ext>
            </a:extLst>
          </p:cNvPr>
          <p:cNvSpPr/>
          <p:nvPr/>
        </p:nvSpPr>
        <p:spPr>
          <a:xfrm rot="16200000">
            <a:off x="2445702" y="1777028"/>
            <a:ext cx="482070" cy="482072"/>
          </a:xfrm>
          <a:prstGeom prst="round2SameRect">
            <a:avLst>
              <a:gd name="adj1" fmla="val 50000"/>
              <a:gd name="adj2" fmla="val 0"/>
            </a:avLst>
          </a:prstGeom>
          <a:solidFill>
            <a:srgbClr val="445469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566997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16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Poppins" pitchFamily="2" charset="77"/>
              <a:ea typeface="+mn-ea"/>
              <a:cs typeface="+mn-cs"/>
            </a:endParaRPr>
          </a:p>
        </p:txBody>
      </p:sp>
      <p:sp>
        <p:nvSpPr>
          <p:cNvPr id="129" name="Round Same Side Corner Rectangle 35">
            <a:extLst>
              <a:ext uri="{FF2B5EF4-FFF2-40B4-BE49-F238E27FC236}">
                <a16:creationId xmlns:a16="http://schemas.microsoft.com/office/drawing/2014/main" id="{B400C326-6434-9AD3-7D7C-09297971CBA2}"/>
              </a:ext>
            </a:extLst>
          </p:cNvPr>
          <p:cNvSpPr/>
          <p:nvPr/>
        </p:nvSpPr>
        <p:spPr>
          <a:xfrm rot="16200000">
            <a:off x="2445702" y="2538462"/>
            <a:ext cx="482070" cy="482072"/>
          </a:xfrm>
          <a:prstGeom prst="round2SameRect">
            <a:avLst>
              <a:gd name="adj1" fmla="val 50000"/>
              <a:gd name="adj2" fmla="val 0"/>
            </a:avLst>
          </a:prstGeom>
          <a:solidFill>
            <a:srgbClr val="7F65BB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566997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16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Poppins" pitchFamily="2" charset="77"/>
              <a:ea typeface="+mn-ea"/>
              <a:cs typeface="+mn-cs"/>
            </a:endParaRPr>
          </a:p>
        </p:txBody>
      </p:sp>
      <p:sp>
        <p:nvSpPr>
          <p:cNvPr id="130" name="Round Same Side Corner Rectangle 36">
            <a:extLst>
              <a:ext uri="{FF2B5EF4-FFF2-40B4-BE49-F238E27FC236}">
                <a16:creationId xmlns:a16="http://schemas.microsoft.com/office/drawing/2014/main" id="{E9D808B1-E82D-89E8-E24C-7D3FD77AB9E8}"/>
              </a:ext>
            </a:extLst>
          </p:cNvPr>
          <p:cNvSpPr/>
          <p:nvPr/>
        </p:nvSpPr>
        <p:spPr>
          <a:xfrm rot="16200000">
            <a:off x="2445702" y="3299896"/>
            <a:ext cx="482070" cy="482072"/>
          </a:xfrm>
          <a:prstGeom prst="round2SameRect">
            <a:avLst>
              <a:gd name="adj1" fmla="val 50000"/>
              <a:gd name="adj2" fmla="val 0"/>
            </a:avLst>
          </a:prstGeom>
          <a:solidFill>
            <a:srgbClr val="4782BD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566997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16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Poppins" pitchFamily="2" charset="77"/>
              <a:ea typeface="+mn-ea"/>
              <a:cs typeface="+mn-cs"/>
            </a:endParaRPr>
          </a:p>
        </p:txBody>
      </p:sp>
      <p:sp>
        <p:nvSpPr>
          <p:cNvPr id="132" name="TextBox 131">
            <a:extLst>
              <a:ext uri="{FF2B5EF4-FFF2-40B4-BE49-F238E27FC236}">
                <a16:creationId xmlns:a16="http://schemas.microsoft.com/office/drawing/2014/main" id="{E55DF222-A401-96D7-68FD-C6D1BC454C41}"/>
              </a:ext>
            </a:extLst>
          </p:cNvPr>
          <p:cNvSpPr txBox="1"/>
          <p:nvPr/>
        </p:nvSpPr>
        <p:spPr>
          <a:xfrm>
            <a:off x="2927773" y="1672489"/>
            <a:ext cx="4554093" cy="620170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defTabSz="566997">
              <a:lnSpc>
                <a:spcPct val="150000"/>
              </a:lnSpc>
            </a:pPr>
            <a:r>
              <a:rPr lang="en-GB" sz="1200" spc="-9" dirty="0">
                <a:solidFill>
                  <a:srgbClr val="111340"/>
                </a:solidFill>
                <a:latin typeface="Poppins" pitchFamily="2" charset="77"/>
                <a:cs typeface="Poppins" pitchFamily="2" charset="77"/>
              </a:rPr>
              <a:t>Funding pays for many aspects of research such as staff, equipment, software, and participant expenses</a:t>
            </a:r>
            <a:endParaRPr lang="en-US" sz="1200" spc="-9" dirty="0">
              <a:solidFill>
                <a:srgbClr val="111340"/>
              </a:solidFill>
              <a:latin typeface="Poppins" pitchFamily="2" charset="77"/>
              <a:cs typeface="Poppins" pitchFamily="2" charset="77"/>
            </a:endParaRPr>
          </a:p>
        </p:txBody>
      </p:sp>
      <p:sp>
        <p:nvSpPr>
          <p:cNvPr id="134" name="TextBox 133">
            <a:extLst>
              <a:ext uri="{FF2B5EF4-FFF2-40B4-BE49-F238E27FC236}">
                <a16:creationId xmlns:a16="http://schemas.microsoft.com/office/drawing/2014/main" id="{457E3EA4-5B4D-BE96-6AC3-AB039C19CBD9}"/>
              </a:ext>
            </a:extLst>
          </p:cNvPr>
          <p:cNvSpPr txBox="1"/>
          <p:nvPr/>
        </p:nvSpPr>
        <p:spPr>
          <a:xfrm>
            <a:off x="2956355" y="2464788"/>
            <a:ext cx="4565441" cy="620170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defTabSz="566997">
              <a:lnSpc>
                <a:spcPct val="150000"/>
              </a:lnSpc>
            </a:pPr>
            <a:r>
              <a:rPr lang="en-GB" sz="1200" spc="-9" dirty="0">
                <a:solidFill>
                  <a:srgbClr val="111340"/>
                </a:solidFill>
                <a:latin typeface="Poppins" pitchFamily="2" charset="77"/>
                <a:cs typeface="Poppins" pitchFamily="2" charset="77"/>
              </a:rPr>
              <a:t>You can get funding from lots of sources like charities, research funders, governments, and private organisations</a:t>
            </a:r>
            <a:endParaRPr lang="en-US" sz="1200" spc="-9" dirty="0">
              <a:solidFill>
                <a:srgbClr val="111340"/>
              </a:solidFill>
              <a:latin typeface="Poppins" pitchFamily="2" charset="77"/>
              <a:cs typeface="Poppins" pitchFamily="2" charset="77"/>
            </a:endParaRPr>
          </a:p>
        </p:txBody>
      </p:sp>
      <p:sp>
        <p:nvSpPr>
          <p:cNvPr id="137" name="TextBox 136">
            <a:extLst>
              <a:ext uri="{FF2B5EF4-FFF2-40B4-BE49-F238E27FC236}">
                <a16:creationId xmlns:a16="http://schemas.microsoft.com/office/drawing/2014/main" id="{29A5DABB-D7B8-C93E-69C1-38B5D096FD45}"/>
              </a:ext>
            </a:extLst>
          </p:cNvPr>
          <p:cNvSpPr txBox="1"/>
          <p:nvPr/>
        </p:nvSpPr>
        <p:spPr>
          <a:xfrm>
            <a:off x="2960761" y="3182935"/>
            <a:ext cx="4521105" cy="620170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defTabSz="566997">
              <a:lnSpc>
                <a:spcPct val="150000"/>
              </a:lnSpc>
            </a:pPr>
            <a:r>
              <a:rPr lang="en-GB" sz="1200" spc="-9" dirty="0">
                <a:solidFill>
                  <a:srgbClr val="111340"/>
                </a:solidFill>
                <a:latin typeface="Poppins" pitchFamily="2" charset="77"/>
                <a:cs typeface="Poppins" pitchFamily="2" charset="77"/>
              </a:rPr>
              <a:t>Knowing key funders within your topic of interest will help find funding opportunities</a:t>
            </a:r>
            <a:endParaRPr lang="en-US" sz="1200" spc="-9" dirty="0">
              <a:solidFill>
                <a:srgbClr val="111340"/>
              </a:solidFill>
              <a:latin typeface="Poppins" pitchFamily="2" charset="77"/>
              <a:cs typeface="Poppins" pitchFamily="2" charset="77"/>
            </a:endParaRPr>
          </a:p>
        </p:txBody>
      </p:sp>
      <p:grpSp>
        <p:nvGrpSpPr>
          <p:cNvPr id="322" name="Group 321">
            <a:extLst>
              <a:ext uri="{FF2B5EF4-FFF2-40B4-BE49-F238E27FC236}">
                <a16:creationId xmlns:a16="http://schemas.microsoft.com/office/drawing/2014/main" id="{BEF75358-3D39-A4BB-331D-9E0F187A19B8}"/>
              </a:ext>
            </a:extLst>
          </p:cNvPr>
          <p:cNvGrpSpPr/>
          <p:nvPr/>
        </p:nvGrpSpPr>
        <p:grpSpPr>
          <a:xfrm>
            <a:off x="5439563" y="4626832"/>
            <a:ext cx="1354264" cy="1410729"/>
            <a:chOff x="16418467" y="3628092"/>
            <a:chExt cx="5388681" cy="5861083"/>
          </a:xfrm>
        </p:grpSpPr>
        <p:sp>
          <p:nvSpPr>
            <p:cNvPr id="323" name="Freeform 2">
              <a:extLst>
                <a:ext uri="{FF2B5EF4-FFF2-40B4-BE49-F238E27FC236}">
                  <a16:creationId xmlns:a16="http://schemas.microsoft.com/office/drawing/2014/main" id="{25C87314-C7FD-5CAA-75C2-68021CFFD99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418467" y="3628092"/>
              <a:ext cx="5388681" cy="5861083"/>
            </a:xfrm>
            <a:custGeom>
              <a:avLst/>
              <a:gdLst>
                <a:gd name="T0" fmla="*/ 2409 w 4324"/>
                <a:gd name="T1" fmla="*/ 4627 h 4703"/>
                <a:gd name="T2" fmla="*/ 217 w 4324"/>
                <a:gd name="T3" fmla="*/ 3560 h 4703"/>
                <a:gd name="T4" fmla="*/ 217 w 4324"/>
                <a:gd name="T5" fmla="*/ 3560 h 4703"/>
                <a:gd name="T6" fmla="*/ 74 w 4324"/>
                <a:gd name="T7" fmla="*/ 3147 h 4703"/>
                <a:gd name="T8" fmla="*/ 1501 w 4324"/>
                <a:gd name="T9" fmla="*/ 217 h 4703"/>
                <a:gd name="T10" fmla="*/ 1501 w 4324"/>
                <a:gd name="T11" fmla="*/ 217 h 4703"/>
                <a:gd name="T12" fmla="*/ 1914 w 4324"/>
                <a:gd name="T13" fmla="*/ 75 h 4703"/>
                <a:gd name="T14" fmla="*/ 4106 w 4324"/>
                <a:gd name="T15" fmla="*/ 1142 h 4703"/>
                <a:gd name="T16" fmla="*/ 4106 w 4324"/>
                <a:gd name="T17" fmla="*/ 1142 h 4703"/>
                <a:gd name="T18" fmla="*/ 4249 w 4324"/>
                <a:gd name="T19" fmla="*/ 1555 h 4703"/>
                <a:gd name="T20" fmla="*/ 2822 w 4324"/>
                <a:gd name="T21" fmla="*/ 4484 h 4703"/>
                <a:gd name="T22" fmla="*/ 2822 w 4324"/>
                <a:gd name="T23" fmla="*/ 4484 h 4703"/>
                <a:gd name="T24" fmla="*/ 2409 w 4324"/>
                <a:gd name="T25" fmla="*/ 4627 h 47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324" h="4703">
                  <a:moveTo>
                    <a:pt x="2409" y="4627"/>
                  </a:moveTo>
                  <a:lnTo>
                    <a:pt x="217" y="3560"/>
                  </a:lnTo>
                  <a:lnTo>
                    <a:pt x="217" y="3560"/>
                  </a:lnTo>
                  <a:cubicBezTo>
                    <a:pt x="64" y="3486"/>
                    <a:pt x="0" y="3300"/>
                    <a:pt x="74" y="3147"/>
                  </a:cubicBezTo>
                  <a:lnTo>
                    <a:pt x="1501" y="217"/>
                  </a:lnTo>
                  <a:lnTo>
                    <a:pt x="1501" y="217"/>
                  </a:lnTo>
                  <a:cubicBezTo>
                    <a:pt x="1575" y="64"/>
                    <a:pt x="1761" y="0"/>
                    <a:pt x="1914" y="75"/>
                  </a:cubicBezTo>
                  <a:lnTo>
                    <a:pt x="4106" y="1142"/>
                  </a:lnTo>
                  <a:lnTo>
                    <a:pt x="4106" y="1142"/>
                  </a:lnTo>
                  <a:cubicBezTo>
                    <a:pt x="4259" y="1217"/>
                    <a:pt x="4323" y="1402"/>
                    <a:pt x="4249" y="1555"/>
                  </a:cubicBezTo>
                  <a:lnTo>
                    <a:pt x="2822" y="4484"/>
                  </a:lnTo>
                  <a:lnTo>
                    <a:pt x="2822" y="4484"/>
                  </a:lnTo>
                  <a:cubicBezTo>
                    <a:pt x="2747" y="4637"/>
                    <a:pt x="2562" y="4702"/>
                    <a:pt x="2409" y="4627"/>
                  </a:cubicBezTo>
                </a:path>
              </a:pathLst>
            </a:custGeom>
            <a:solidFill>
              <a:srgbClr val="00BAB5"/>
            </a:solidFill>
            <a:ln>
              <a:noFill/>
            </a:ln>
            <a:effectLst/>
          </p:spPr>
          <p:txBody>
            <a:bodyPr wrap="none" anchor="ctr"/>
            <a:lstStyle/>
            <a:p>
              <a:pPr marL="0" marR="0" lvl="0" indent="0" defTabSz="566997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116" b="0" i="0" u="none" strike="noStrike" kern="0" cap="none" spc="0" normalizeH="0" baseline="0" noProof="0" dirty="0">
                <a:ln>
                  <a:noFill/>
                </a:ln>
                <a:solidFill>
                  <a:srgbClr val="747994"/>
                </a:solidFill>
                <a:effectLst/>
                <a:uLnTx/>
                <a:uFillTx/>
                <a:latin typeface="Poppins" pitchFamily="2" charset="77"/>
              </a:endParaRPr>
            </a:p>
          </p:txBody>
        </p:sp>
        <p:sp>
          <p:nvSpPr>
            <p:cNvPr id="324" name="Freeform 3">
              <a:extLst>
                <a:ext uri="{FF2B5EF4-FFF2-40B4-BE49-F238E27FC236}">
                  <a16:creationId xmlns:a16="http://schemas.microsoft.com/office/drawing/2014/main" id="{FF40D9FA-6110-5BF0-53E3-A8B8E496C6C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775518" y="4105986"/>
              <a:ext cx="4630637" cy="5004164"/>
            </a:xfrm>
            <a:custGeom>
              <a:avLst/>
              <a:gdLst>
                <a:gd name="T0" fmla="*/ 2307 w 3716"/>
                <a:gd name="T1" fmla="*/ 4015 h 4016"/>
                <a:gd name="T2" fmla="*/ 0 w 3716"/>
                <a:gd name="T3" fmla="*/ 2892 h 4016"/>
                <a:gd name="T4" fmla="*/ 1408 w 3716"/>
                <a:gd name="T5" fmla="*/ 0 h 4016"/>
                <a:gd name="T6" fmla="*/ 3715 w 3716"/>
                <a:gd name="T7" fmla="*/ 1123 h 4016"/>
                <a:gd name="T8" fmla="*/ 2307 w 3716"/>
                <a:gd name="T9" fmla="*/ 4015 h 40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16" h="4016">
                  <a:moveTo>
                    <a:pt x="2307" y="4015"/>
                  </a:moveTo>
                  <a:lnTo>
                    <a:pt x="0" y="2892"/>
                  </a:lnTo>
                  <a:lnTo>
                    <a:pt x="1408" y="0"/>
                  </a:lnTo>
                  <a:lnTo>
                    <a:pt x="3715" y="1123"/>
                  </a:lnTo>
                  <a:lnTo>
                    <a:pt x="2307" y="4015"/>
                  </a:lnTo>
                </a:path>
              </a:pathLst>
            </a:custGeom>
            <a:solidFill>
              <a:srgbClr val="FFFFFF"/>
            </a:solidFill>
            <a:ln>
              <a:noFill/>
            </a:ln>
            <a:effectLst/>
          </p:spPr>
          <p:txBody>
            <a:bodyPr wrap="none" anchor="ctr"/>
            <a:lstStyle/>
            <a:p>
              <a:pPr marL="0" marR="0" lvl="0" indent="0" defTabSz="566997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116" b="0" i="0" u="none" strike="noStrike" kern="0" cap="none" spc="0" normalizeH="0" baseline="0" noProof="0" dirty="0">
                <a:ln>
                  <a:noFill/>
                </a:ln>
                <a:solidFill>
                  <a:srgbClr val="747994"/>
                </a:solidFill>
                <a:effectLst/>
                <a:uLnTx/>
                <a:uFillTx/>
                <a:latin typeface="Poppins" pitchFamily="2" charset="77"/>
              </a:endParaRPr>
            </a:p>
          </p:txBody>
        </p:sp>
        <p:sp>
          <p:nvSpPr>
            <p:cNvPr id="325" name="Freeform 4">
              <a:extLst>
                <a:ext uri="{FF2B5EF4-FFF2-40B4-BE49-F238E27FC236}">
                  <a16:creationId xmlns:a16="http://schemas.microsoft.com/office/drawing/2014/main" id="{654FFBA2-E5C7-307E-12F6-E38EA7E47A1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055131" y="3721475"/>
              <a:ext cx="1993978" cy="1631433"/>
            </a:xfrm>
            <a:custGeom>
              <a:avLst/>
              <a:gdLst>
                <a:gd name="T0" fmla="*/ 1500 w 1600"/>
                <a:gd name="T1" fmla="*/ 695 h 1311"/>
                <a:gd name="T2" fmla="*/ 1262 w 1600"/>
                <a:gd name="T3" fmla="*/ 579 h 1311"/>
                <a:gd name="T4" fmla="*/ 1262 w 1600"/>
                <a:gd name="T5" fmla="*/ 579 h 1311"/>
                <a:gd name="T6" fmla="*/ 1294 w 1600"/>
                <a:gd name="T7" fmla="*/ 528 h 1311"/>
                <a:gd name="T8" fmla="*/ 1294 w 1600"/>
                <a:gd name="T9" fmla="*/ 528 h 1311"/>
                <a:gd name="T10" fmla="*/ 1112 w 1600"/>
                <a:gd name="T11" fmla="*/ 86 h 1311"/>
                <a:gd name="T12" fmla="*/ 1112 w 1600"/>
                <a:gd name="T13" fmla="*/ 86 h 1311"/>
                <a:gd name="T14" fmla="*/ 651 w 1600"/>
                <a:gd name="T15" fmla="*/ 215 h 1311"/>
                <a:gd name="T16" fmla="*/ 651 w 1600"/>
                <a:gd name="T17" fmla="*/ 215 h 1311"/>
                <a:gd name="T18" fmla="*/ 631 w 1600"/>
                <a:gd name="T19" fmla="*/ 272 h 1311"/>
                <a:gd name="T20" fmla="*/ 392 w 1600"/>
                <a:gd name="T21" fmla="*/ 156 h 1311"/>
                <a:gd name="T22" fmla="*/ 392 w 1600"/>
                <a:gd name="T23" fmla="*/ 156 h 1311"/>
                <a:gd name="T24" fmla="*/ 217 w 1600"/>
                <a:gd name="T25" fmla="*/ 205 h 1311"/>
                <a:gd name="T26" fmla="*/ 0 w 1600"/>
                <a:gd name="T27" fmla="*/ 651 h 1311"/>
                <a:gd name="T28" fmla="*/ 1353 w 1600"/>
                <a:gd name="T29" fmla="*/ 1310 h 1311"/>
                <a:gd name="T30" fmla="*/ 1570 w 1600"/>
                <a:gd name="T31" fmla="*/ 863 h 1311"/>
                <a:gd name="T32" fmla="*/ 1570 w 1600"/>
                <a:gd name="T33" fmla="*/ 863 h 1311"/>
                <a:gd name="T34" fmla="*/ 1500 w 1600"/>
                <a:gd name="T35" fmla="*/ 695 h 13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600" h="1311">
                  <a:moveTo>
                    <a:pt x="1500" y="695"/>
                  </a:moveTo>
                  <a:lnTo>
                    <a:pt x="1262" y="579"/>
                  </a:lnTo>
                  <a:lnTo>
                    <a:pt x="1262" y="579"/>
                  </a:lnTo>
                  <a:cubicBezTo>
                    <a:pt x="1274" y="564"/>
                    <a:pt x="1285" y="547"/>
                    <a:pt x="1294" y="528"/>
                  </a:cubicBezTo>
                  <a:lnTo>
                    <a:pt x="1294" y="528"/>
                  </a:lnTo>
                  <a:cubicBezTo>
                    <a:pt x="1371" y="371"/>
                    <a:pt x="1289" y="173"/>
                    <a:pt x="1112" y="86"/>
                  </a:cubicBezTo>
                  <a:lnTo>
                    <a:pt x="1112" y="86"/>
                  </a:lnTo>
                  <a:cubicBezTo>
                    <a:pt x="934" y="0"/>
                    <a:pt x="728" y="58"/>
                    <a:pt x="651" y="215"/>
                  </a:cubicBezTo>
                  <a:lnTo>
                    <a:pt x="651" y="215"/>
                  </a:lnTo>
                  <a:cubicBezTo>
                    <a:pt x="642" y="233"/>
                    <a:pt x="635" y="253"/>
                    <a:pt x="631" y="272"/>
                  </a:cubicBezTo>
                  <a:lnTo>
                    <a:pt x="392" y="156"/>
                  </a:lnTo>
                  <a:lnTo>
                    <a:pt x="392" y="156"/>
                  </a:lnTo>
                  <a:cubicBezTo>
                    <a:pt x="325" y="123"/>
                    <a:pt x="246" y="146"/>
                    <a:pt x="217" y="205"/>
                  </a:cubicBezTo>
                  <a:lnTo>
                    <a:pt x="0" y="651"/>
                  </a:lnTo>
                  <a:lnTo>
                    <a:pt x="1353" y="1310"/>
                  </a:lnTo>
                  <a:lnTo>
                    <a:pt x="1570" y="863"/>
                  </a:lnTo>
                  <a:lnTo>
                    <a:pt x="1570" y="863"/>
                  </a:lnTo>
                  <a:cubicBezTo>
                    <a:pt x="1599" y="804"/>
                    <a:pt x="1567" y="728"/>
                    <a:pt x="1500" y="695"/>
                  </a:cubicBezTo>
                </a:path>
              </a:pathLst>
            </a:custGeom>
            <a:solidFill>
              <a:srgbClr val="4782BD"/>
            </a:solidFill>
            <a:ln>
              <a:noFill/>
            </a:ln>
            <a:effectLst/>
          </p:spPr>
          <p:txBody>
            <a:bodyPr wrap="none" anchor="ctr"/>
            <a:lstStyle/>
            <a:p>
              <a:pPr marL="0" marR="0" lvl="0" indent="0" defTabSz="566997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116" b="0" i="0" u="none" strike="noStrike" kern="0" cap="none" spc="0" normalizeH="0" baseline="0" noProof="0" dirty="0">
                <a:ln>
                  <a:noFill/>
                </a:ln>
                <a:solidFill>
                  <a:srgbClr val="747994"/>
                </a:solidFill>
                <a:effectLst/>
                <a:uLnTx/>
                <a:uFillTx/>
                <a:latin typeface="Poppins" pitchFamily="2" charset="77"/>
              </a:endParaRPr>
            </a:p>
          </p:txBody>
        </p:sp>
        <p:sp>
          <p:nvSpPr>
            <p:cNvPr id="326" name="Freeform 5">
              <a:extLst>
                <a:ext uri="{FF2B5EF4-FFF2-40B4-BE49-F238E27FC236}">
                  <a16:creationId xmlns:a16="http://schemas.microsoft.com/office/drawing/2014/main" id="{46389E95-9156-A4DB-36E2-F2F34855B30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016414" y="3935701"/>
              <a:ext cx="505361" cy="505361"/>
            </a:xfrm>
            <a:custGeom>
              <a:avLst/>
              <a:gdLst>
                <a:gd name="T0" fmla="*/ 404 w 405"/>
                <a:gd name="T1" fmla="*/ 202 h 405"/>
                <a:gd name="T2" fmla="*/ 404 w 405"/>
                <a:gd name="T3" fmla="*/ 202 h 405"/>
                <a:gd name="T4" fmla="*/ 202 w 405"/>
                <a:gd name="T5" fmla="*/ 404 h 405"/>
                <a:gd name="T6" fmla="*/ 202 w 405"/>
                <a:gd name="T7" fmla="*/ 404 h 405"/>
                <a:gd name="T8" fmla="*/ 0 w 405"/>
                <a:gd name="T9" fmla="*/ 202 h 405"/>
                <a:gd name="T10" fmla="*/ 0 w 405"/>
                <a:gd name="T11" fmla="*/ 202 h 405"/>
                <a:gd name="T12" fmla="*/ 202 w 405"/>
                <a:gd name="T13" fmla="*/ 0 h 405"/>
                <a:gd name="T14" fmla="*/ 202 w 405"/>
                <a:gd name="T15" fmla="*/ 0 h 405"/>
                <a:gd name="T16" fmla="*/ 404 w 405"/>
                <a:gd name="T17" fmla="*/ 202 h 4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05" h="405">
                  <a:moveTo>
                    <a:pt x="404" y="202"/>
                  </a:moveTo>
                  <a:lnTo>
                    <a:pt x="404" y="202"/>
                  </a:lnTo>
                  <a:cubicBezTo>
                    <a:pt x="404" y="314"/>
                    <a:pt x="314" y="404"/>
                    <a:pt x="202" y="404"/>
                  </a:cubicBezTo>
                  <a:lnTo>
                    <a:pt x="202" y="404"/>
                  </a:lnTo>
                  <a:cubicBezTo>
                    <a:pt x="90" y="404"/>
                    <a:pt x="0" y="314"/>
                    <a:pt x="0" y="202"/>
                  </a:cubicBezTo>
                  <a:lnTo>
                    <a:pt x="0" y="202"/>
                  </a:lnTo>
                  <a:cubicBezTo>
                    <a:pt x="0" y="91"/>
                    <a:pt x="90" y="0"/>
                    <a:pt x="202" y="0"/>
                  </a:cubicBezTo>
                  <a:lnTo>
                    <a:pt x="202" y="0"/>
                  </a:lnTo>
                  <a:cubicBezTo>
                    <a:pt x="314" y="0"/>
                    <a:pt x="404" y="91"/>
                    <a:pt x="404" y="202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ffectLst/>
          </p:spPr>
          <p:txBody>
            <a:bodyPr wrap="none" anchor="ctr"/>
            <a:lstStyle/>
            <a:p>
              <a:pPr marL="0" marR="0" lvl="0" indent="0" defTabSz="566997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116" b="0" i="0" u="none" strike="noStrike" kern="0" cap="none" spc="0" normalizeH="0" baseline="0" noProof="0" dirty="0">
                <a:ln>
                  <a:noFill/>
                </a:ln>
                <a:solidFill>
                  <a:srgbClr val="747994"/>
                </a:solidFill>
                <a:effectLst/>
                <a:uLnTx/>
                <a:uFillTx/>
                <a:latin typeface="Poppins" pitchFamily="2" charset="77"/>
              </a:endParaRPr>
            </a:p>
          </p:txBody>
        </p:sp>
      </p:grpSp>
      <p:sp>
        <p:nvSpPr>
          <p:cNvPr id="327" name="Freeform 71">
            <a:extLst>
              <a:ext uri="{FF2B5EF4-FFF2-40B4-BE49-F238E27FC236}">
                <a16:creationId xmlns:a16="http://schemas.microsoft.com/office/drawing/2014/main" id="{8A8155F3-7AAE-12D2-B205-CDC28D4D25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8366" y="4944129"/>
            <a:ext cx="1338897" cy="2349589"/>
          </a:xfrm>
          <a:prstGeom prst="roundRect">
            <a:avLst/>
          </a:prstGeom>
          <a:solidFill>
            <a:srgbClr val="C3C8CE">
              <a:alpha val="25000"/>
            </a:srgbClr>
          </a:solidFill>
          <a:ln>
            <a:noFill/>
          </a:ln>
          <a:effectLst/>
        </p:spPr>
        <p:txBody>
          <a:bodyPr wrap="none" anchor="ctr"/>
          <a:lstStyle/>
          <a:p>
            <a:pPr marL="0" marR="0" lvl="0" indent="0" defTabSz="566997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16" b="0" i="0" u="none" strike="noStrike" kern="0" cap="none" spc="0" normalizeH="0" baseline="0" noProof="0" dirty="0">
              <a:ln>
                <a:noFill/>
              </a:ln>
              <a:solidFill>
                <a:srgbClr val="747994"/>
              </a:solidFill>
              <a:effectLst/>
              <a:uLnTx/>
              <a:uFillTx/>
              <a:latin typeface="Poppins" pitchFamily="2" charset="77"/>
            </a:endParaRPr>
          </a:p>
        </p:txBody>
      </p:sp>
      <p:sp>
        <p:nvSpPr>
          <p:cNvPr id="328" name="Freeform 72">
            <a:extLst>
              <a:ext uri="{FF2B5EF4-FFF2-40B4-BE49-F238E27FC236}">
                <a16:creationId xmlns:a16="http://schemas.microsoft.com/office/drawing/2014/main" id="{3711074F-60FC-6045-8CCD-CB141A6012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16283" y="4933442"/>
            <a:ext cx="1338897" cy="2368455"/>
          </a:xfrm>
          <a:prstGeom prst="roundRect">
            <a:avLst/>
          </a:prstGeom>
          <a:solidFill>
            <a:srgbClr val="C3C8CE">
              <a:alpha val="25000"/>
            </a:srgbClr>
          </a:solidFill>
          <a:ln>
            <a:noFill/>
          </a:ln>
          <a:effectLst/>
        </p:spPr>
        <p:txBody>
          <a:bodyPr wrap="none" anchor="ctr"/>
          <a:lstStyle/>
          <a:p>
            <a:pPr marL="0" marR="0" lvl="0" indent="0" defTabSz="566997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16" b="0" i="0" u="none" strike="noStrike" kern="0" cap="none" spc="0" normalizeH="0" baseline="0" noProof="0" dirty="0">
              <a:ln>
                <a:noFill/>
              </a:ln>
              <a:solidFill>
                <a:srgbClr val="747994"/>
              </a:solidFill>
              <a:effectLst/>
              <a:uLnTx/>
              <a:uFillTx/>
              <a:latin typeface="Poppins" pitchFamily="2" charset="77"/>
            </a:endParaRPr>
          </a:p>
        </p:txBody>
      </p:sp>
      <p:sp>
        <p:nvSpPr>
          <p:cNvPr id="329" name="Freeform 73">
            <a:extLst>
              <a:ext uri="{FF2B5EF4-FFF2-40B4-BE49-F238E27FC236}">
                <a16:creationId xmlns:a16="http://schemas.microsoft.com/office/drawing/2014/main" id="{356273B0-68D3-C908-262F-7360DBD29B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65903" y="4947533"/>
            <a:ext cx="1338897" cy="2354364"/>
          </a:xfrm>
          <a:prstGeom prst="roundRect">
            <a:avLst/>
          </a:prstGeom>
          <a:solidFill>
            <a:srgbClr val="C3C8CE">
              <a:alpha val="25000"/>
            </a:srgbClr>
          </a:solidFill>
          <a:ln>
            <a:noFill/>
          </a:ln>
          <a:effectLst/>
        </p:spPr>
        <p:txBody>
          <a:bodyPr wrap="none" anchor="ctr"/>
          <a:lstStyle/>
          <a:p>
            <a:pPr marL="0" marR="0" lvl="0" indent="0" defTabSz="566997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16" b="0" i="0" u="none" strike="noStrike" kern="0" cap="none" spc="0" normalizeH="0" baseline="0" noProof="0" dirty="0">
              <a:ln>
                <a:noFill/>
              </a:ln>
              <a:solidFill>
                <a:srgbClr val="747994"/>
              </a:solidFill>
              <a:effectLst/>
              <a:uLnTx/>
              <a:uFillTx/>
              <a:latin typeface="Poppins" pitchFamily="2" charset="77"/>
            </a:endParaRPr>
          </a:p>
        </p:txBody>
      </p:sp>
      <p:sp>
        <p:nvSpPr>
          <p:cNvPr id="330" name="Freeform 74">
            <a:extLst>
              <a:ext uri="{FF2B5EF4-FFF2-40B4-BE49-F238E27FC236}">
                <a16:creationId xmlns:a16="http://schemas.microsoft.com/office/drawing/2014/main" id="{A128BC18-F1A7-C17E-50C8-B2EAF85F44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3122" y="3993201"/>
            <a:ext cx="591091" cy="591090"/>
          </a:xfrm>
          <a:custGeom>
            <a:avLst/>
            <a:gdLst>
              <a:gd name="T0" fmla="*/ 1529 w 1530"/>
              <a:gd name="T1" fmla="*/ 765 h 1530"/>
              <a:gd name="T2" fmla="*/ 1529 w 1530"/>
              <a:gd name="T3" fmla="*/ 765 h 1530"/>
              <a:gd name="T4" fmla="*/ 765 w 1530"/>
              <a:gd name="T5" fmla="*/ 1529 h 1530"/>
              <a:gd name="T6" fmla="*/ 765 w 1530"/>
              <a:gd name="T7" fmla="*/ 1529 h 1530"/>
              <a:gd name="T8" fmla="*/ 0 w 1530"/>
              <a:gd name="T9" fmla="*/ 765 h 1530"/>
              <a:gd name="T10" fmla="*/ 0 w 1530"/>
              <a:gd name="T11" fmla="*/ 765 h 1530"/>
              <a:gd name="T12" fmla="*/ 765 w 1530"/>
              <a:gd name="T13" fmla="*/ 0 h 1530"/>
              <a:gd name="T14" fmla="*/ 765 w 1530"/>
              <a:gd name="T15" fmla="*/ 0 h 1530"/>
              <a:gd name="T16" fmla="*/ 1529 w 1530"/>
              <a:gd name="T17" fmla="*/ 765 h 15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530" h="1530">
                <a:moveTo>
                  <a:pt x="1529" y="765"/>
                </a:moveTo>
                <a:lnTo>
                  <a:pt x="1529" y="765"/>
                </a:lnTo>
                <a:cubicBezTo>
                  <a:pt x="1529" y="1187"/>
                  <a:pt x="1186" y="1529"/>
                  <a:pt x="765" y="1529"/>
                </a:cubicBezTo>
                <a:lnTo>
                  <a:pt x="765" y="1529"/>
                </a:lnTo>
                <a:cubicBezTo>
                  <a:pt x="342" y="1529"/>
                  <a:pt x="0" y="1187"/>
                  <a:pt x="0" y="765"/>
                </a:cubicBezTo>
                <a:lnTo>
                  <a:pt x="0" y="765"/>
                </a:lnTo>
                <a:cubicBezTo>
                  <a:pt x="0" y="342"/>
                  <a:pt x="342" y="0"/>
                  <a:pt x="765" y="0"/>
                </a:cubicBezTo>
                <a:lnTo>
                  <a:pt x="765" y="0"/>
                </a:lnTo>
                <a:cubicBezTo>
                  <a:pt x="1186" y="0"/>
                  <a:pt x="1529" y="342"/>
                  <a:pt x="1529" y="765"/>
                </a:cubicBezTo>
              </a:path>
            </a:pathLst>
          </a:custGeom>
          <a:solidFill>
            <a:srgbClr val="445469"/>
          </a:solidFill>
          <a:ln>
            <a:noFill/>
          </a:ln>
          <a:effectLst/>
        </p:spPr>
        <p:txBody>
          <a:bodyPr wrap="none" anchor="ctr"/>
          <a:lstStyle/>
          <a:p>
            <a:pPr marL="0" marR="0" lvl="0" indent="0" defTabSz="566997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16" b="0" i="0" u="none" strike="noStrike" kern="0" cap="none" spc="0" normalizeH="0" baseline="0" noProof="0" dirty="0">
              <a:ln>
                <a:noFill/>
              </a:ln>
              <a:solidFill>
                <a:srgbClr val="747994"/>
              </a:solidFill>
              <a:effectLst/>
              <a:uLnTx/>
              <a:uFillTx/>
              <a:latin typeface="Poppins" pitchFamily="2" charset="77"/>
            </a:endParaRPr>
          </a:p>
        </p:txBody>
      </p:sp>
      <p:sp>
        <p:nvSpPr>
          <p:cNvPr id="331" name="Freeform 75">
            <a:extLst>
              <a:ext uri="{FF2B5EF4-FFF2-40B4-BE49-F238E27FC236}">
                <a16:creationId xmlns:a16="http://schemas.microsoft.com/office/drawing/2014/main" id="{FD317225-1200-08CB-B675-BEAE4354C6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91038" y="3993201"/>
            <a:ext cx="591091" cy="591090"/>
          </a:xfrm>
          <a:custGeom>
            <a:avLst/>
            <a:gdLst>
              <a:gd name="T0" fmla="*/ 1530 w 1531"/>
              <a:gd name="T1" fmla="*/ 765 h 1530"/>
              <a:gd name="T2" fmla="*/ 1530 w 1531"/>
              <a:gd name="T3" fmla="*/ 765 h 1530"/>
              <a:gd name="T4" fmla="*/ 765 w 1531"/>
              <a:gd name="T5" fmla="*/ 1529 h 1530"/>
              <a:gd name="T6" fmla="*/ 765 w 1531"/>
              <a:gd name="T7" fmla="*/ 1529 h 1530"/>
              <a:gd name="T8" fmla="*/ 0 w 1531"/>
              <a:gd name="T9" fmla="*/ 765 h 1530"/>
              <a:gd name="T10" fmla="*/ 0 w 1531"/>
              <a:gd name="T11" fmla="*/ 765 h 1530"/>
              <a:gd name="T12" fmla="*/ 765 w 1531"/>
              <a:gd name="T13" fmla="*/ 0 h 1530"/>
              <a:gd name="T14" fmla="*/ 765 w 1531"/>
              <a:gd name="T15" fmla="*/ 0 h 1530"/>
              <a:gd name="T16" fmla="*/ 1530 w 1531"/>
              <a:gd name="T17" fmla="*/ 765 h 15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531" h="1530">
                <a:moveTo>
                  <a:pt x="1530" y="765"/>
                </a:moveTo>
                <a:lnTo>
                  <a:pt x="1530" y="765"/>
                </a:lnTo>
                <a:cubicBezTo>
                  <a:pt x="1530" y="1187"/>
                  <a:pt x="1187" y="1529"/>
                  <a:pt x="765" y="1529"/>
                </a:cubicBezTo>
                <a:lnTo>
                  <a:pt x="765" y="1529"/>
                </a:lnTo>
                <a:cubicBezTo>
                  <a:pt x="342" y="1529"/>
                  <a:pt x="0" y="1187"/>
                  <a:pt x="0" y="765"/>
                </a:cubicBezTo>
                <a:lnTo>
                  <a:pt x="0" y="765"/>
                </a:lnTo>
                <a:cubicBezTo>
                  <a:pt x="0" y="342"/>
                  <a:pt x="342" y="0"/>
                  <a:pt x="765" y="0"/>
                </a:cubicBezTo>
                <a:lnTo>
                  <a:pt x="765" y="0"/>
                </a:lnTo>
                <a:cubicBezTo>
                  <a:pt x="1187" y="0"/>
                  <a:pt x="1530" y="342"/>
                  <a:pt x="1530" y="765"/>
                </a:cubicBezTo>
              </a:path>
            </a:pathLst>
          </a:custGeom>
          <a:solidFill>
            <a:srgbClr val="7F65BB"/>
          </a:solidFill>
          <a:ln>
            <a:noFill/>
          </a:ln>
          <a:effectLst/>
        </p:spPr>
        <p:txBody>
          <a:bodyPr wrap="none" anchor="ctr"/>
          <a:lstStyle/>
          <a:p>
            <a:pPr marL="0" marR="0" lvl="0" indent="0" defTabSz="566997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16" b="0" i="0" u="none" strike="noStrike" kern="0" cap="none" spc="0" normalizeH="0" baseline="0" noProof="0" dirty="0">
              <a:ln>
                <a:noFill/>
              </a:ln>
              <a:solidFill>
                <a:srgbClr val="747994"/>
              </a:solidFill>
              <a:effectLst/>
              <a:uLnTx/>
              <a:uFillTx/>
              <a:latin typeface="Poppins" pitchFamily="2" charset="77"/>
            </a:endParaRPr>
          </a:p>
        </p:txBody>
      </p:sp>
      <p:sp>
        <p:nvSpPr>
          <p:cNvPr id="332" name="Freeform 76">
            <a:extLst>
              <a:ext uri="{FF2B5EF4-FFF2-40B4-BE49-F238E27FC236}">
                <a16:creationId xmlns:a16="http://schemas.microsoft.com/office/drawing/2014/main" id="{8E212786-55FD-47FA-9A1B-160D83543F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40657" y="3993201"/>
            <a:ext cx="591090" cy="591090"/>
          </a:xfrm>
          <a:custGeom>
            <a:avLst/>
            <a:gdLst>
              <a:gd name="T0" fmla="*/ 1528 w 1529"/>
              <a:gd name="T1" fmla="*/ 765 h 1530"/>
              <a:gd name="T2" fmla="*/ 1528 w 1529"/>
              <a:gd name="T3" fmla="*/ 765 h 1530"/>
              <a:gd name="T4" fmla="*/ 764 w 1529"/>
              <a:gd name="T5" fmla="*/ 1529 h 1530"/>
              <a:gd name="T6" fmla="*/ 764 w 1529"/>
              <a:gd name="T7" fmla="*/ 1529 h 1530"/>
              <a:gd name="T8" fmla="*/ 0 w 1529"/>
              <a:gd name="T9" fmla="*/ 765 h 1530"/>
              <a:gd name="T10" fmla="*/ 0 w 1529"/>
              <a:gd name="T11" fmla="*/ 765 h 1530"/>
              <a:gd name="T12" fmla="*/ 764 w 1529"/>
              <a:gd name="T13" fmla="*/ 0 h 1530"/>
              <a:gd name="T14" fmla="*/ 764 w 1529"/>
              <a:gd name="T15" fmla="*/ 0 h 1530"/>
              <a:gd name="T16" fmla="*/ 1528 w 1529"/>
              <a:gd name="T17" fmla="*/ 765 h 15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529" h="1530">
                <a:moveTo>
                  <a:pt x="1528" y="765"/>
                </a:moveTo>
                <a:lnTo>
                  <a:pt x="1528" y="765"/>
                </a:lnTo>
                <a:cubicBezTo>
                  <a:pt x="1528" y="1187"/>
                  <a:pt x="1186" y="1529"/>
                  <a:pt x="764" y="1529"/>
                </a:cubicBezTo>
                <a:lnTo>
                  <a:pt x="764" y="1529"/>
                </a:lnTo>
                <a:cubicBezTo>
                  <a:pt x="341" y="1529"/>
                  <a:pt x="0" y="1187"/>
                  <a:pt x="0" y="765"/>
                </a:cubicBezTo>
                <a:lnTo>
                  <a:pt x="0" y="765"/>
                </a:lnTo>
                <a:cubicBezTo>
                  <a:pt x="0" y="342"/>
                  <a:pt x="341" y="0"/>
                  <a:pt x="764" y="0"/>
                </a:cubicBezTo>
                <a:lnTo>
                  <a:pt x="764" y="0"/>
                </a:lnTo>
                <a:cubicBezTo>
                  <a:pt x="1186" y="0"/>
                  <a:pt x="1528" y="342"/>
                  <a:pt x="1528" y="765"/>
                </a:cubicBezTo>
              </a:path>
            </a:pathLst>
          </a:custGeom>
          <a:solidFill>
            <a:srgbClr val="4782BD"/>
          </a:solidFill>
          <a:ln>
            <a:noFill/>
          </a:ln>
          <a:effectLst/>
        </p:spPr>
        <p:txBody>
          <a:bodyPr wrap="none" anchor="ctr"/>
          <a:lstStyle/>
          <a:p>
            <a:pPr marL="0" marR="0" lvl="0" indent="0" defTabSz="566997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16" b="0" i="0" u="none" strike="noStrike" kern="0" cap="none" spc="0" normalizeH="0" baseline="0" noProof="0" dirty="0">
              <a:ln>
                <a:noFill/>
              </a:ln>
              <a:solidFill>
                <a:srgbClr val="747994"/>
              </a:solidFill>
              <a:effectLst/>
              <a:uLnTx/>
              <a:uFillTx/>
              <a:latin typeface="Poppins" pitchFamily="2" charset="77"/>
            </a:endParaRPr>
          </a:p>
        </p:txBody>
      </p:sp>
      <p:grpSp>
        <p:nvGrpSpPr>
          <p:cNvPr id="333" name="Group 332">
            <a:extLst>
              <a:ext uri="{FF2B5EF4-FFF2-40B4-BE49-F238E27FC236}">
                <a16:creationId xmlns:a16="http://schemas.microsoft.com/office/drawing/2014/main" id="{28BBE071-C7AD-975F-30F0-C3A028A829EC}"/>
              </a:ext>
            </a:extLst>
          </p:cNvPr>
          <p:cNvGrpSpPr/>
          <p:nvPr/>
        </p:nvGrpSpPr>
        <p:grpSpPr>
          <a:xfrm>
            <a:off x="5598016" y="5244451"/>
            <a:ext cx="1127863" cy="987642"/>
            <a:chOff x="17802714" y="6572364"/>
            <a:chExt cx="4487821" cy="4103307"/>
          </a:xfrm>
        </p:grpSpPr>
        <p:sp>
          <p:nvSpPr>
            <p:cNvPr id="334" name="Freeform 77">
              <a:extLst>
                <a:ext uri="{FF2B5EF4-FFF2-40B4-BE49-F238E27FC236}">
                  <a16:creationId xmlns:a16="http://schemas.microsoft.com/office/drawing/2014/main" id="{4B10BA0F-6F92-9574-684F-BD3AF8E3DCF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802714" y="6572364"/>
              <a:ext cx="4487821" cy="4103307"/>
            </a:xfrm>
            <a:custGeom>
              <a:avLst/>
              <a:gdLst>
                <a:gd name="T0" fmla="*/ 0 w 3601"/>
                <a:gd name="T1" fmla="*/ 2127 h 3294"/>
                <a:gd name="T2" fmla="*/ 0 w 3601"/>
                <a:gd name="T3" fmla="*/ 2127 h 3294"/>
                <a:gd name="T4" fmla="*/ 1688 w 3601"/>
                <a:gd name="T5" fmla="*/ 921 h 3294"/>
                <a:gd name="T6" fmla="*/ 1688 w 3601"/>
                <a:gd name="T7" fmla="*/ 921 h 3294"/>
                <a:gd name="T8" fmla="*/ 2730 w 3601"/>
                <a:gd name="T9" fmla="*/ 0 h 3294"/>
                <a:gd name="T10" fmla="*/ 3600 w 3601"/>
                <a:gd name="T11" fmla="*/ 1204 h 3294"/>
                <a:gd name="T12" fmla="*/ 3600 w 3601"/>
                <a:gd name="T13" fmla="*/ 1204 h 3294"/>
                <a:gd name="T14" fmla="*/ 2297 w 3601"/>
                <a:gd name="T15" fmla="*/ 2193 h 3294"/>
                <a:gd name="T16" fmla="*/ 2297 w 3601"/>
                <a:gd name="T17" fmla="*/ 2193 h 3294"/>
                <a:gd name="T18" fmla="*/ 940 w 3601"/>
                <a:gd name="T19" fmla="*/ 3293 h 3294"/>
                <a:gd name="T20" fmla="*/ 0 w 3601"/>
                <a:gd name="T21" fmla="*/ 2127 h 32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601" h="3294">
                  <a:moveTo>
                    <a:pt x="0" y="2127"/>
                  </a:moveTo>
                  <a:lnTo>
                    <a:pt x="0" y="2127"/>
                  </a:lnTo>
                  <a:cubicBezTo>
                    <a:pt x="0" y="2127"/>
                    <a:pt x="1099" y="1079"/>
                    <a:pt x="1688" y="921"/>
                  </a:cubicBezTo>
                  <a:lnTo>
                    <a:pt x="1688" y="921"/>
                  </a:lnTo>
                  <a:cubicBezTo>
                    <a:pt x="2277" y="762"/>
                    <a:pt x="2730" y="0"/>
                    <a:pt x="2730" y="0"/>
                  </a:cubicBezTo>
                  <a:lnTo>
                    <a:pt x="3600" y="1204"/>
                  </a:lnTo>
                  <a:lnTo>
                    <a:pt x="3600" y="1204"/>
                  </a:lnTo>
                  <a:cubicBezTo>
                    <a:pt x="3600" y="1204"/>
                    <a:pt x="2981" y="1900"/>
                    <a:pt x="2297" y="2193"/>
                  </a:cubicBezTo>
                  <a:lnTo>
                    <a:pt x="2297" y="2193"/>
                  </a:lnTo>
                  <a:cubicBezTo>
                    <a:pt x="1612" y="2485"/>
                    <a:pt x="940" y="3293"/>
                    <a:pt x="940" y="3293"/>
                  </a:cubicBezTo>
                  <a:lnTo>
                    <a:pt x="0" y="2127"/>
                  </a:lnTo>
                </a:path>
              </a:pathLst>
            </a:custGeom>
            <a:solidFill>
              <a:srgbClr val="36B37E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566997"/>
              <a:endParaRPr lang="en-US" sz="1116" dirty="0">
                <a:solidFill>
                  <a:srgbClr val="747994"/>
                </a:solidFill>
                <a:latin typeface="Poppins" pitchFamily="2" charset="77"/>
              </a:endParaRPr>
            </a:p>
          </p:txBody>
        </p:sp>
        <p:sp>
          <p:nvSpPr>
            <p:cNvPr id="335" name="Freeform 78">
              <a:extLst>
                <a:ext uri="{FF2B5EF4-FFF2-40B4-BE49-F238E27FC236}">
                  <a16:creationId xmlns:a16="http://schemas.microsoft.com/office/drawing/2014/main" id="{620BC43B-B275-0D5A-5D40-00CA479411D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104836" y="6923919"/>
              <a:ext cx="3900064" cy="3405688"/>
            </a:xfrm>
            <a:custGeom>
              <a:avLst/>
              <a:gdLst>
                <a:gd name="T0" fmla="*/ 3130 w 3131"/>
                <a:gd name="T1" fmla="*/ 755 h 2732"/>
                <a:gd name="T2" fmla="*/ 2586 w 3131"/>
                <a:gd name="T3" fmla="*/ 0 h 2732"/>
                <a:gd name="T4" fmla="*/ 2586 w 3131"/>
                <a:gd name="T5" fmla="*/ 0 h 2732"/>
                <a:gd name="T6" fmla="*/ 2578 w 3131"/>
                <a:gd name="T7" fmla="*/ 6 h 2732"/>
                <a:gd name="T8" fmla="*/ 2578 w 3131"/>
                <a:gd name="T9" fmla="*/ 6 h 2732"/>
                <a:gd name="T10" fmla="*/ 2371 w 3131"/>
                <a:gd name="T11" fmla="*/ 7 h 2732"/>
                <a:gd name="T12" fmla="*/ 2371 w 3131"/>
                <a:gd name="T13" fmla="*/ 7 h 2732"/>
                <a:gd name="T14" fmla="*/ 1497 w 3131"/>
                <a:gd name="T15" fmla="*/ 743 h 2732"/>
                <a:gd name="T16" fmla="*/ 1498 w 3131"/>
                <a:gd name="T17" fmla="*/ 743 h 2732"/>
                <a:gd name="T18" fmla="*/ 1498 w 3131"/>
                <a:gd name="T19" fmla="*/ 743 h 2732"/>
                <a:gd name="T20" fmla="*/ 1367 w 3131"/>
                <a:gd name="T21" fmla="*/ 790 h 2732"/>
                <a:gd name="T22" fmla="*/ 1367 w 3131"/>
                <a:gd name="T23" fmla="*/ 790 h 2732"/>
                <a:gd name="T24" fmla="*/ 948 w 3131"/>
                <a:gd name="T25" fmla="*/ 994 h 2732"/>
                <a:gd name="T26" fmla="*/ 948 w 3131"/>
                <a:gd name="T27" fmla="*/ 994 h 2732"/>
                <a:gd name="T28" fmla="*/ 20 w 3131"/>
                <a:gd name="T29" fmla="*/ 1723 h 2732"/>
                <a:gd name="T30" fmla="*/ 20 w 3131"/>
                <a:gd name="T31" fmla="*/ 1723 h 2732"/>
                <a:gd name="T32" fmla="*/ 38 w 3131"/>
                <a:gd name="T33" fmla="*/ 1746 h 2732"/>
                <a:gd name="T34" fmla="*/ 38 w 3131"/>
                <a:gd name="T35" fmla="*/ 1746 h 2732"/>
                <a:gd name="T36" fmla="*/ 0 w 3131"/>
                <a:gd name="T37" fmla="*/ 1995 h 2732"/>
                <a:gd name="T38" fmla="*/ 593 w 3131"/>
                <a:gd name="T39" fmla="*/ 2731 h 2732"/>
                <a:gd name="T40" fmla="*/ 593 w 3131"/>
                <a:gd name="T41" fmla="*/ 2731 h 2732"/>
                <a:gd name="T42" fmla="*/ 614 w 3131"/>
                <a:gd name="T43" fmla="*/ 2714 h 2732"/>
                <a:gd name="T44" fmla="*/ 614 w 3131"/>
                <a:gd name="T45" fmla="*/ 2714 h 2732"/>
                <a:gd name="T46" fmla="*/ 840 w 3131"/>
                <a:gd name="T47" fmla="*/ 2728 h 2732"/>
                <a:gd name="T48" fmla="*/ 840 w 3131"/>
                <a:gd name="T49" fmla="*/ 2728 h 2732"/>
                <a:gd name="T50" fmla="*/ 868 w 3131"/>
                <a:gd name="T51" fmla="*/ 2699 h 2732"/>
                <a:gd name="T52" fmla="*/ 868 w 3131"/>
                <a:gd name="T53" fmla="*/ 2699 h 2732"/>
                <a:gd name="T54" fmla="*/ 1653 w 3131"/>
                <a:gd name="T55" fmla="*/ 2037 h 2732"/>
                <a:gd name="T56" fmla="*/ 1653 w 3131"/>
                <a:gd name="T57" fmla="*/ 2037 h 2732"/>
                <a:gd name="T58" fmla="*/ 1902 w 3131"/>
                <a:gd name="T59" fmla="*/ 1908 h 2732"/>
                <a:gd name="T60" fmla="*/ 1902 w 3131"/>
                <a:gd name="T61" fmla="*/ 1908 h 2732"/>
                <a:gd name="T62" fmla="*/ 2406 w 3131"/>
                <a:gd name="T63" fmla="*/ 1612 h 2732"/>
                <a:gd name="T64" fmla="*/ 2406 w 3131"/>
                <a:gd name="T65" fmla="*/ 1612 h 2732"/>
                <a:gd name="T66" fmla="*/ 3112 w 3131"/>
                <a:gd name="T67" fmla="*/ 1042 h 2732"/>
                <a:gd name="T68" fmla="*/ 3112 w 3131"/>
                <a:gd name="T69" fmla="*/ 1042 h 2732"/>
                <a:gd name="T70" fmla="*/ 3085 w 3131"/>
                <a:gd name="T71" fmla="*/ 1010 h 2732"/>
                <a:gd name="T72" fmla="*/ 3085 w 3131"/>
                <a:gd name="T73" fmla="*/ 1010 h 2732"/>
                <a:gd name="T74" fmla="*/ 3130 w 3131"/>
                <a:gd name="T75" fmla="*/ 755 h 27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3131" h="2732">
                  <a:moveTo>
                    <a:pt x="3130" y="755"/>
                  </a:moveTo>
                  <a:lnTo>
                    <a:pt x="2586" y="0"/>
                  </a:lnTo>
                  <a:lnTo>
                    <a:pt x="2586" y="0"/>
                  </a:lnTo>
                  <a:cubicBezTo>
                    <a:pt x="2583" y="2"/>
                    <a:pt x="2581" y="4"/>
                    <a:pt x="2578" y="6"/>
                  </a:cubicBezTo>
                  <a:lnTo>
                    <a:pt x="2578" y="6"/>
                  </a:lnTo>
                  <a:cubicBezTo>
                    <a:pt x="2513" y="49"/>
                    <a:pt x="2432" y="47"/>
                    <a:pt x="2371" y="7"/>
                  </a:cubicBezTo>
                  <a:lnTo>
                    <a:pt x="2371" y="7"/>
                  </a:lnTo>
                  <a:cubicBezTo>
                    <a:pt x="2220" y="214"/>
                    <a:pt x="1914" y="571"/>
                    <a:pt x="1497" y="743"/>
                  </a:cubicBezTo>
                  <a:lnTo>
                    <a:pt x="1498" y="743"/>
                  </a:lnTo>
                  <a:lnTo>
                    <a:pt x="1498" y="743"/>
                  </a:lnTo>
                  <a:cubicBezTo>
                    <a:pt x="1455" y="762"/>
                    <a:pt x="1411" y="778"/>
                    <a:pt x="1367" y="790"/>
                  </a:cubicBezTo>
                  <a:lnTo>
                    <a:pt x="1367" y="790"/>
                  </a:lnTo>
                  <a:cubicBezTo>
                    <a:pt x="1246" y="823"/>
                    <a:pt x="1100" y="898"/>
                    <a:pt x="948" y="994"/>
                  </a:cubicBezTo>
                  <a:lnTo>
                    <a:pt x="948" y="994"/>
                  </a:lnTo>
                  <a:cubicBezTo>
                    <a:pt x="600" y="1215"/>
                    <a:pt x="218" y="1545"/>
                    <a:pt x="20" y="1723"/>
                  </a:cubicBezTo>
                  <a:lnTo>
                    <a:pt x="20" y="1723"/>
                  </a:lnTo>
                  <a:cubicBezTo>
                    <a:pt x="26" y="1731"/>
                    <a:pt x="32" y="1738"/>
                    <a:pt x="38" y="1746"/>
                  </a:cubicBezTo>
                  <a:lnTo>
                    <a:pt x="38" y="1746"/>
                  </a:lnTo>
                  <a:cubicBezTo>
                    <a:pt x="92" y="1827"/>
                    <a:pt x="74" y="1935"/>
                    <a:pt x="0" y="1995"/>
                  </a:cubicBezTo>
                  <a:lnTo>
                    <a:pt x="593" y="2731"/>
                  </a:lnTo>
                  <a:lnTo>
                    <a:pt x="593" y="2731"/>
                  </a:lnTo>
                  <a:cubicBezTo>
                    <a:pt x="599" y="2724"/>
                    <a:pt x="606" y="2719"/>
                    <a:pt x="614" y="2714"/>
                  </a:cubicBezTo>
                  <a:lnTo>
                    <a:pt x="614" y="2714"/>
                  </a:lnTo>
                  <a:cubicBezTo>
                    <a:pt x="685" y="2666"/>
                    <a:pt x="778" y="2674"/>
                    <a:pt x="840" y="2728"/>
                  </a:cubicBezTo>
                  <a:lnTo>
                    <a:pt x="840" y="2728"/>
                  </a:lnTo>
                  <a:cubicBezTo>
                    <a:pt x="849" y="2718"/>
                    <a:pt x="858" y="2709"/>
                    <a:pt x="868" y="2699"/>
                  </a:cubicBezTo>
                  <a:lnTo>
                    <a:pt x="868" y="2699"/>
                  </a:lnTo>
                  <a:cubicBezTo>
                    <a:pt x="1039" y="2517"/>
                    <a:pt x="1333" y="2234"/>
                    <a:pt x="1653" y="2037"/>
                  </a:cubicBezTo>
                  <a:lnTo>
                    <a:pt x="1653" y="2037"/>
                  </a:lnTo>
                  <a:cubicBezTo>
                    <a:pt x="1735" y="1988"/>
                    <a:pt x="1818" y="1943"/>
                    <a:pt x="1902" y="1908"/>
                  </a:cubicBezTo>
                  <a:lnTo>
                    <a:pt x="1902" y="1908"/>
                  </a:lnTo>
                  <a:cubicBezTo>
                    <a:pt x="2079" y="1832"/>
                    <a:pt x="2251" y="1725"/>
                    <a:pt x="2406" y="1612"/>
                  </a:cubicBezTo>
                  <a:lnTo>
                    <a:pt x="2406" y="1612"/>
                  </a:lnTo>
                  <a:cubicBezTo>
                    <a:pt x="2705" y="1426"/>
                    <a:pt x="2965" y="1188"/>
                    <a:pt x="3112" y="1042"/>
                  </a:cubicBezTo>
                  <a:lnTo>
                    <a:pt x="3112" y="1042"/>
                  </a:lnTo>
                  <a:cubicBezTo>
                    <a:pt x="3102" y="1033"/>
                    <a:pt x="3092" y="1022"/>
                    <a:pt x="3085" y="1010"/>
                  </a:cubicBezTo>
                  <a:lnTo>
                    <a:pt x="3085" y="1010"/>
                  </a:lnTo>
                  <a:cubicBezTo>
                    <a:pt x="3028" y="926"/>
                    <a:pt x="3048" y="813"/>
                    <a:pt x="3130" y="755"/>
                  </a:cubicBezTo>
                </a:path>
              </a:pathLst>
            </a:custGeom>
            <a:solidFill>
              <a:srgbClr val="FFFFFF">
                <a:alpha val="50000"/>
              </a:srgbClr>
            </a:solidFill>
            <a:ln>
              <a:noFill/>
            </a:ln>
            <a:effectLst/>
          </p:spPr>
          <p:txBody>
            <a:bodyPr wrap="none" anchor="ctr"/>
            <a:lstStyle/>
            <a:p>
              <a:pPr defTabSz="566997"/>
              <a:endParaRPr lang="en-US" sz="1116" dirty="0">
                <a:solidFill>
                  <a:srgbClr val="747994"/>
                </a:solidFill>
                <a:latin typeface="Poppins" pitchFamily="2" charset="77"/>
              </a:endParaRPr>
            </a:p>
          </p:txBody>
        </p:sp>
        <p:sp>
          <p:nvSpPr>
            <p:cNvPr id="336" name="Freeform 25">
              <a:extLst>
                <a:ext uri="{FF2B5EF4-FFF2-40B4-BE49-F238E27FC236}">
                  <a16:creationId xmlns:a16="http://schemas.microsoft.com/office/drawing/2014/main" id="{975FA595-D454-90EA-8A97-5D02D972B9D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420867" y="8014737"/>
              <a:ext cx="1244782" cy="1244783"/>
            </a:xfrm>
            <a:custGeom>
              <a:avLst/>
              <a:gdLst>
                <a:gd name="connsiteX0" fmla="*/ 740803 w 1244782"/>
                <a:gd name="connsiteY0" fmla="*/ 662484 h 1244783"/>
                <a:gd name="connsiteX1" fmla="*/ 692373 w 1244782"/>
                <a:gd name="connsiteY1" fmla="*/ 665588 h 1244783"/>
                <a:gd name="connsiteX2" fmla="*/ 763613 w 1244782"/>
                <a:gd name="connsiteY2" fmla="*/ 771128 h 1244783"/>
                <a:gd name="connsiteX3" fmla="*/ 776111 w 1244782"/>
                <a:gd name="connsiteY3" fmla="*/ 685455 h 1244783"/>
                <a:gd name="connsiteX4" fmla="*/ 740803 w 1244782"/>
                <a:gd name="connsiteY4" fmla="*/ 662484 h 1244783"/>
                <a:gd name="connsiteX5" fmla="*/ 487409 w 1244782"/>
                <a:gd name="connsiteY5" fmla="*/ 468167 h 1244783"/>
                <a:gd name="connsiteX6" fmla="*/ 476159 w 1244782"/>
                <a:gd name="connsiteY6" fmla="*/ 548874 h 1244783"/>
                <a:gd name="connsiteX7" fmla="*/ 558647 w 1244782"/>
                <a:gd name="connsiteY7" fmla="*/ 571224 h 1244783"/>
                <a:gd name="connsiteX8" fmla="*/ 427417 w 1244782"/>
                <a:gd name="connsiteY8" fmla="*/ 276954 h 1244783"/>
                <a:gd name="connsiteX9" fmla="*/ 468661 w 1244782"/>
                <a:gd name="connsiteY9" fmla="*/ 337795 h 1244783"/>
                <a:gd name="connsiteX10" fmla="*/ 748615 w 1244782"/>
                <a:gd name="connsiteY10" fmla="*/ 375044 h 1244783"/>
                <a:gd name="connsiteX11" fmla="*/ 611137 w 1244782"/>
                <a:gd name="connsiteY11" fmla="*/ 466926 h 1244783"/>
                <a:gd name="connsiteX12" fmla="*/ 538649 w 1244782"/>
                <a:gd name="connsiteY12" fmla="*/ 439609 h 1244783"/>
                <a:gd name="connsiteX13" fmla="*/ 616137 w 1244782"/>
                <a:gd name="connsiteY13" fmla="*/ 555082 h 1244783"/>
                <a:gd name="connsiteX14" fmla="*/ 906089 w 1244782"/>
                <a:gd name="connsiteY14" fmla="*/ 592332 h 1244783"/>
                <a:gd name="connsiteX15" fmla="*/ 829851 w 1244782"/>
                <a:gd name="connsiteY15" fmla="*/ 870460 h 1244783"/>
                <a:gd name="connsiteX16" fmla="*/ 871095 w 1244782"/>
                <a:gd name="connsiteY16" fmla="*/ 930059 h 1244783"/>
                <a:gd name="connsiteX17" fmla="*/ 823603 w 1244782"/>
                <a:gd name="connsiteY17" fmla="*/ 962341 h 1244783"/>
                <a:gd name="connsiteX18" fmla="*/ 782359 w 1244782"/>
                <a:gd name="connsiteY18" fmla="*/ 901501 h 1244783"/>
                <a:gd name="connsiteX19" fmla="*/ 496157 w 1244782"/>
                <a:gd name="connsiteY19" fmla="*/ 864252 h 1244783"/>
                <a:gd name="connsiteX20" fmla="*/ 631135 w 1244782"/>
                <a:gd name="connsiteY20" fmla="*/ 773612 h 1244783"/>
                <a:gd name="connsiteX21" fmla="*/ 713621 w 1244782"/>
                <a:gd name="connsiteY21" fmla="*/ 800928 h 1244783"/>
                <a:gd name="connsiteX22" fmla="*/ 633633 w 1244782"/>
                <a:gd name="connsiteY22" fmla="*/ 684213 h 1244783"/>
                <a:gd name="connsiteX23" fmla="*/ 346181 w 1244782"/>
                <a:gd name="connsiteY23" fmla="*/ 644481 h 1244783"/>
                <a:gd name="connsiteX24" fmla="*/ 419919 w 1244782"/>
                <a:gd name="connsiteY24" fmla="*/ 368836 h 1244783"/>
                <a:gd name="connsiteX25" fmla="*/ 379925 w 1244782"/>
                <a:gd name="connsiteY25" fmla="*/ 309237 h 1244783"/>
                <a:gd name="connsiteX26" fmla="*/ 621611 w 1244782"/>
                <a:gd name="connsiteY26" fmla="*/ 62028 h 1244783"/>
                <a:gd name="connsiteX27" fmla="*/ 308635 w 1244782"/>
                <a:gd name="connsiteY27" fmla="*/ 157684 h 1244783"/>
                <a:gd name="connsiteX28" fmla="*/ 157683 w 1244782"/>
                <a:gd name="connsiteY28" fmla="*/ 936149 h 1244783"/>
                <a:gd name="connsiteX29" fmla="*/ 936147 w 1244782"/>
                <a:gd name="connsiteY29" fmla="*/ 1087101 h 1244783"/>
                <a:gd name="connsiteX30" fmla="*/ 1087101 w 1244782"/>
                <a:gd name="connsiteY30" fmla="*/ 308636 h 1244783"/>
                <a:gd name="connsiteX31" fmla="*/ 621611 w 1244782"/>
                <a:gd name="connsiteY31" fmla="*/ 62028 h 1244783"/>
                <a:gd name="connsiteX32" fmla="*/ 622141 w 1244782"/>
                <a:gd name="connsiteY32" fmla="*/ 1 h 1244783"/>
                <a:gd name="connsiteX33" fmla="*/ 1138249 w 1244782"/>
                <a:gd name="connsiteY33" fmla="*/ 273705 h 1244783"/>
                <a:gd name="connsiteX34" fmla="*/ 971079 w 1244782"/>
                <a:gd name="connsiteY34" fmla="*/ 1138250 h 1244783"/>
                <a:gd name="connsiteX35" fmla="*/ 106533 w 1244782"/>
                <a:gd name="connsiteY35" fmla="*/ 971080 h 1244783"/>
                <a:gd name="connsiteX36" fmla="*/ 273703 w 1244782"/>
                <a:gd name="connsiteY36" fmla="*/ 106534 h 1244783"/>
                <a:gd name="connsiteX37" fmla="*/ 622141 w 1244782"/>
                <a:gd name="connsiteY37" fmla="*/ 1 h 12447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</a:cxnLst>
              <a:rect l="l" t="t" r="r" b="b"/>
              <a:pathLst>
                <a:path w="1244782" h="1244783">
                  <a:moveTo>
                    <a:pt x="740803" y="662484"/>
                  </a:moveTo>
                  <a:cubicBezTo>
                    <a:pt x="726743" y="659691"/>
                    <a:pt x="710495" y="661243"/>
                    <a:pt x="692373" y="665588"/>
                  </a:cubicBezTo>
                  <a:lnTo>
                    <a:pt x="763613" y="771128"/>
                  </a:lnTo>
                  <a:cubicBezTo>
                    <a:pt x="789857" y="746295"/>
                    <a:pt x="793607" y="714013"/>
                    <a:pt x="776111" y="685455"/>
                  </a:cubicBezTo>
                  <a:cubicBezTo>
                    <a:pt x="766737" y="672418"/>
                    <a:pt x="754863" y="665278"/>
                    <a:pt x="740803" y="662484"/>
                  </a:cubicBezTo>
                  <a:close/>
                  <a:moveTo>
                    <a:pt x="487409" y="468167"/>
                  </a:moveTo>
                  <a:cubicBezTo>
                    <a:pt x="463661" y="491758"/>
                    <a:pt x="457413" y="520316"/>
                    <a:pt x="476159" y="548874"/>
                  </a:cubicBezTo>
                  <a:cubicBezTo>
                    <a:pt x="493657" y="573707"/>
                    <a:pt x="523651" y="578673"/>
                    <a:pt x="558647" y="571224"/>
                  </a:cubicBezTo>
                  <a:close/>
                  <a:moveTo>
                    <a:pt x="427417" y="276954"/>
                  </a:moveTo>
                  <a:lnTo>
                    <a:pt x="468661" y="337795"/>
                  </a:lnTo>
                  <a:cubicBezTo>
                    <a:pt x="576143" y="276954"/>
                    <a:pt x="677377" y="285646"/>
                    <a:pt x="748615" y="375044"/>
                  </a:cubicBezTo>
                  <a:lnTo>
                    <a:pt x="611137" y="466926"/>
                  </a:lnTo>
                  <a:cubicBezTo>
                    <a:pt x="589891" y="440851"/>
                    <a:pt x="563645" y="433401"/>
                    <a:pt x="538649" y="439609"/>
                  </a:cubicBezTo>
                  <a:lnTo>
                    <a:pt x="616137" y="555082"/>
                  </a:lnTo>
                  <a:cubicBezTo>
                    <a:pt x="712371" y="522799"/>
                    <a:pt x="828601" y="476859"/>
                    <a:pt x="906089" y="592332"/>
                  </a:cubicBezTo>
                  <a:cubicBezTo>
                    <a:pt x="962329" y="671797"/>
                    <a:pt x="944833" y="786028"/>
                    <a:pt x="829851" y="870460"/>
                  </a:cubicBezTo>
                  <a:lnTo>
                    <a:pt x="871095" y="930059"/>
                  </a:lnTo>
                  <a:lnTo>
                    <a:pt x="823603" y="962341"/>
                  </a:lnTo>
                  <a:lnTo>
                    <a:pt x="782359" y="901501"/>
                  </a:lnTo>
                  <a:cubicBezTo>
                    <a:pt x="674877" y="961100"/>
                    <a:pt x="563645" y="957375"/>
                    <a:pt x="496157" y="864252"/>
                  </a:cubicBezTo>
                  <a:lnTo>
                    <a:pt x="631135" y="773612"/>
                  </a:lnTo>
                  <a:cubicBezTo>
                    <a:pt x="654881" y="800928"/>
                    <a:pt x="682375" y="809619"/>
                    <a:pt x="713621" y="800928"/>
                  </a:cubicBezTo>
                  <a:lnTo>
                    <a:pt x="633633" y="684213"/>
                  </a:lnTo>
                  <a:cubicBezTo>
                    <a:pt x="539899" y="716496"/>
                    <a:pt x="424919" y="762437"/>
                    <a:pt x="346181" y="644481"/>
                  </a:cubicBezTo>
                  <a:cubicBezTo>
                    <a:pt x="282441" y="552599"/>
                    <a:pt x="323685" y="444576"/>
                    <a:pt x="419919" y="368836"/>
                  </a:cubicBezTo>
                  <a:lnTo>
                    <a:pt x="379925" y="309237"/>
                  </a:lnTo>
                  <a:close/>
                  <a:moveTo>
                    <a:pt x="621611" y="62028"/>
                  </a:moveTo>
                  <a:cubicBezTo>
                    <a:pt x="513601" y="62072"/>
                    <a:pt x="404539" y="93124"/>
                    <a:pt x="308635" y="157684"/>
                  </a:cubicBezTo>
                  <a:cubicBezTo>
                    <a:pt x="51641" y="331092"/>
                    <a:pt x="-14479" y="680403"/>
                    <a:pt x="157683" y="936149"/>
                  </a:cubicBezTo>
                  <a:cubicBezTo>
                    <a:pt x="331091" y="1193142"/>
                    <a:pt x="680401" y="1260509"/>
                    <a:pt x="936147" y="1087101"/>
                  </a:cubicBezTo>
                  <a:cubicBezTo>
                    <a:pt x="1193141" y="913693"/>
                    <a:pt x="1260509" y="564382"/>
                    <a:pt x="1087101" y="308636"/>
                  </a:cubicBezTo>
                  <a:cubicBezTo>
                    <a:pt x="978719" y="148015"/>
                    <a:pt x="801627" y="61955"/>
                    <a:pt x="621611" y="62028"/>
                  </a:cubicBezTo>
                  <a:close/>
                  <a:moveTo>
                    <a:pt x="622141" y="1"/>
                  </a:moveTo>
                  <a:cubicBezTo>
                    <a:pt x="822077" y="26"/>
                    <a:pt x="1018175" y="95930"/>
                    <a:pt x="1138249" y="273705"/>
                  </a:cubicBezTo>
                  <a:cubicBezTo>
                    <a:pt x="1330371" y="559391"/>
                    <a:pt x="1255517" y="946129"/>
                    <a:pt x="971079" y="1138250"/>
                  </a:cubicBezTo>
                  <a:cubicBezTo>
                    <a:pt x="686639" y="1330372"/>
                    <a:pt x="298655" y="1255519"/>
                    <a:pt x="106533" y="971080"/>
                  </a:cubicBezTo>
                  <a:cubicBezTo>
                    <a:pt x="-85587" y="686641"/>
                    <a:pt x="-10735" y="298656"/>
                    <a:pt x="273703" y="106534"/>
                  </a:cubicBezTo>
                  <a:cubicBezTo>
                    <a:pt x="380837" y="34489"/>
                    <a:pt x="502179" y="-13"/>
                    <a:pt x="622141" y="1"/>
                  </a:cubicBezTo>
                  <a:close/>
                </a:path>
              </a:pathLst>
            </a:custGeom>
            <a:solidFill>
              <a:srgbClr val="36B37E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square" anchor="ctr">
              <a:noAutofit/>
            </a:bodyPr>
            <a:lstStyle/>
            <a:p>
              <a:pPr defTabSz="566997"/>
              <a:endParaRPr lang="en-US" sz="1116" dirty="0">
                <a:solidFill>
                  <a:srgbClr val="747994"/>
                </a:solidFill>
                <a:latin typeface="Poppins" pitchFamily="2" charset="77"/>
              </a:endParaRPr>
            </a:p>
          </p:txBody>
        </p:sp>
        <p:sp>
          <p:nvSpPr>
            <p:cNvPr id="337" name="Freeform 81">
              <a:extLst>
                <a:ext uri="{FF2B5EF4-FFF2-40B4-BE49-F238E27FC236}">
                  <a16:creationId xmlns:a16="http://schemas.microsoft.com/office/drawing/2014/main" id="{E3CB566F-BF9C-0428-76E7-F552E90E673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615688" y="8989305"/>
              <a:ext cx="697618" cy="697618"/>
            </a:xfrm>
            <a:custGeom>
              <a:avLst/>
              <a:gdLst>
                <a:gd name="T0" fmla="*/ 482 w 559"/>
                <a:gd name="T1" fmla="*/ 142 h 559"/>
                <a:gd name="T2" fmla="*/ 482 w 559"/>
                <a:gd name="T3" fmla="*/ 142 h 559"/>
                <a:gd name="T4" fmla="*/ 416 w 559"/>
                <a:gd name="T5" fmla="*/ 482 h 559"/>
                <a:gd name="T6" fmla="*/ 416 w 559"/>
                <a:gd name="T7" fmla="*/ 482 h 559"/>
                <a:gd name="T8" fmla="*/ 76 w 559"/>
                <a:gd name="T9" fmla="*/ 417 h 559"/>
                <a:gd name="T10" fmla="*/ 76 w 559"/>
                <a:gd name="T11" fmla="*/ 417 h 559"/>
                <a:gd name="T12" fmla="*/ 141 w 559"/>
                <a:gd name="T13" fmla="*/ 76 h 559"/>
                <a:gd name="T14" fmla="*/ 141 w 559"/>
                <a:gd name="T15" fmla="*/ 76 h 559"/>
                <a:gd name="T16" fmla="*/ 482 w 559"/>
                <a:gd name="T17" fmla="*/ 142 h 5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59" h="559">
                  <a:moveTo>
                    <a:pt x="482" y="142"/>
                  </a:moveTo>
                  <a:lnTo>
                    <a:pt x="482" y="142"/>
                  </a:lnTo>
                  <a:cubicBezTo>
                    <a:pt x="558" y="254"/>
                    <a:pt x="528" y="407"/>
                    <a:pt x="416" y="482"/>
                  </a:cubicBezTo>
                  <a:lnTo>
                    <a:pt x="416" y="482"/>
                  </a:lnTo>
                  <a:cubicBezTo>
                    <a:pt x="304" y="558"/>
                    <a:pt x="152" y="528"/>
                    <a:pt x="76" y="417"/>
                  </a:cubicBezTo>
                  <a:lnTo>
                    <a:pt x="76" y="417"/>
                  </a:lnTo>
                  <a:cubicBezTo>
                    <a:pt x="0" y="304"/>
                    <a:pt x="29" y="152"/>
                    <a:pt x="141" y="76"/>
                  </a:cubicBezTo>
                  <a:lnTo>
                    <a:pt x="141" y="76"/>
                  </a:lnTo>
                  <a:cubicBezTo>
                    <a:pt x="254" y="0"/>
                    <a:pt x="406" y="29"/>
                    <a:pt x="482" y="142"/>
                  </a:cubicBezTo>
                </a:path>
              </a:pathLst>
            </a:custGeom>
            <a:solidFill>
              <a:srgbClr val="36B37E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566997"/>
              <a:endParaRPr lang="en-US" sz="1116" dirty="0">
                <a:solidFill>
                  <a:srgbClr val="747994"/>
                </a:solidFill>
                <a:latin typeface="Poppins" pitchFamily="2" charset="77"/>
              </a:endParaRPr>
            </a:p>
          </p:txBody>
        </p:sp>
        <p:sp>
          <p:nvSpPr>
            <p:cNvPr id="338" name="Freeform 82">
              <a:extLst>
                <a:ext uri="{FF2B5EF4-FFF2-40B4-BE49-F238E27FC236}">
                  <a16:creationId xmlns:a16="http://schemas.microsoft.com/office/drawing/2014/main" id="{6A378115-F668-F3D4-AB95-E788991A28D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637130" y="7561114"/>
              <a:ext cx="697618" cy="697618"/>
            </a:xfrm>
            <a:custGeom>
              <a:avLst/>
              <a:gdLst>
                <a:gd name="T0" fmla="*/ 482 w 559"/>
                <a:gd name="T1" fmla="*/ 141 h 558"/>
                <a:gd name="T2" fmla="*/ 482 w 559"/>
                <a:gd name="T3" fmla="*/ 141 h 558"/>
                <a:gd name="T4" fmla="*/ 415 w 559"/>
                <a:gd name="T5" fmla="*/ 481 h 558"/>
                <a:gd name="T6" fmla="*/ 415 w 559"/>
                <a:gd name="T7" fmla="*/ 481 h 558"/>
                <a:gd name="T8" fmla="*/ 76 w 559"/>
                <a:gd name="T9" fmla="*/ 416 h 558"/>
                <a:gd name="T10" fmla="*/ 76 w 559"/>
                <a:gd name="T11" fmla="*/ 416 h 558"/>
                <a:gd name="T12" fmla="*/ 141 w 559"/>
                <a:gd name="T13" fmla="*/ 76 h 558"/>
                <a:gd name="T14" fmla="*/ 141 w 559"/>
                <a:gd name="T15" fmla="*/ 76 h 558"/>
                <a:gd name="T16" fmla="*/ 482 w 559"/>
                <a:gd name="T17" fmla="*/ 141 h 5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59" h="558">
                  <a:moveTo>
                    <a:pt x="482" y="141"/>
                  </a:moveTo>
                  <a:lnTo>
                    <a:pt x="482" y="141"/>
                  </a:lnTo>
                  <a:cubicBezTo>
                    <a:pt x="558" y="253"/>
                    <a:pt x="528" y="406"/>
                    <a:pt x="415" y="481"/>
                  </a:cubicBezTo>
                  <a:lnTo>
                    <a:pt x="415" y="481"/>
                  </a:lnTo>
                  <a:cubicBezTo>
                    <a:pt x="304" y="557"/>
                    <a:pt x="151" y="528"/>
                    <a:pt x="76" y="416"/>
                  </a:cubicBezTo>
                  <a:lnTo>
                    <a:pt x="76" y="416"/>
                  </a:lnTo>
                  <a:cubicBezTo>
                    <a:pt x="0" y="303"/>
                    <a:pt x="29" y="151"/>
                    <a:pt x="141" y="76"/>
                  </a:cubicBezTo>
                  <a:lnTo>
                    <a:pt x="141" y="76"/>
                  </a:lnTo>
                  <a:cubicBezTo>
                    <a:pt x="254" y="0"/>
                    <a:pt x="406" y="29"/>
                    <a:pt x="482" y="141"/>
                  </a:cubicBezTo>
                </a:path>
              </a:pathLst>
            </a:custGeom>
            <a:solidFill>
              <a:srgbClr val="36B37E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566997"/>
              <a:endParaRPr lang="en-US" sz="1116" dirty="0">
                <a:solidFill>
                  <a:srgbClr val="747994"/>
                </a:solidFill>
                <a:latin typeface="Poppins" pitchFamily="2" charset="77"/>
              </a:endParaRPr>
            </a:p>
          </p:txBody>
        </p:sp>
      </p:grpSp>
      <p:grpSp>
        <p:nvGrpSpPr>
          <p:cNvPr id="339" name="Group 338">
            <a:extLst>
              <a:ext uri="{FF2B5EF4-FFF2-40B4-BE49-F238E27FC236}">
                <a16:creationId xmlns:a16="http://schemas.microsoft.com/office/drawing/2014/main" id="{E58EC84B-5CF6-B874-D9DE-6924B1F14BEC}"/>
              </a:ext>
            </a:extLst>
          </p:cNvPr>
          <p:cNvGrpSpPr/>
          <p:nvPr/>
        </p:nvGrpSpPr>
        <p:grpSpPr>
          <a:xfrm>
            <a:off x="5735997" y="5612390"/>
            <a:ext cx="1160994" cy="774777"/>
            <a:chOff x="18247656" y="7758862"/>
            <a:chExt cx="4619650" cy="3218925"/>
          </a:xfrm>
        </p:grpSpPr>
        <p:sp>
          <p:nvSpPr>
            <p:cNvPr id="340" name="Freeform 83">
              <a:extLst>
                <a:ext uri="{FF2B5EF4-FFF2-40B4-BE49-F238E27FC236}">
                  <a16:creationId xmlns:a16="http://schemas.microsoft.com/office/drawing/2014/main" id="{C2663C1A-7CE1-7942-6746-9493CA0D8F2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7656" y="7758862"/>
              <a:ext cx="4619650" cy="3218925"/>
            </a:xfrm>
            <a:custGeom>
              <a:avLst/>
              <a:gdLst>
                <a:gd name="T0" fmla="*/ 0 w 3710"/>
                <a:gd name="T1" fmla="*/ 1184 h 2584"/>
                <a:gd name="T2" fmla="*/ 0 w 3710"/>
                <a:gd name="T3" fmla="*/ 1184 h 2584"/>
                <a:gd name="T4" fmla="*/ 1978 w 3710"/>
                <a:gd name="T5" fmla="*/ 556 h 2584"/>
                <a:gd name="T6" fmla="*/ 1978 w 3710"/>
                <a:gd name="T7" fmla="*/ 556 h 2584"/>
                <a:gd name="T8" fmla="*/ 3253 w 3710"/>
                <a:gd name="T9" fmla="*/ 0 h 2584"/>
                <a:gd name="T10" fmla="*/ 3709 w 3710"/>
                <a:gd name="T11" fmla="*/ 1414 h 2584"/>
                <a:gd name="T12" fmla="*/ 3709 w 3710"/>
                <a:gd name="T13" fmla="*/ 1414 h 2584"/>
                <a:gd name="T14" fmla="*/ 2166 w 3710"/>
                <a:gd name="T15" fmla="*/ 1953 h 2584"/>
                <a:gd name="T16" fmla="*/ 2166 w 3710"/>
                <a:gd name="T17" fmla="*/ 1953 h 2584"/>
                <a:gd name="T18" fmla="*/ 536 w 3710"/>
                <a:gd name="T19" fmla="*/ 2583 h 2584"/>
                <a:gd name="T20" fmla="*/ 0 w 3710"/>
                <a:gd name="T21" fmla="*/ 1184 h 25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710" h="2584">
                  <a:moveTo>
                    <a:pt x="0" y="1184"/>
                  </a:moveTo>
                  <a:lnTo>
                    <a:pt x="0" y="1184"/>
                  </a:lnTo>
                  <a:cubicBezTo>
                    <a:pt x="0" y="1184"/>
                    <a:pt x="1368" y="526"/>
                    <a:pt x="1978" y="556"/>
                  </a:cubicBezTo>
                  <a:lnTo>
                    <a:pt x="1978" y="556"/>
                  </a:lnTo>
                  <a:cubicBezTo>
                    <a:pt x="2587" y="587"/>
                    <a:pt x="3253" y="0"/>
                    <a:pt x="3253" y="0"/>
                  </a:cubicBezTo>
                  <a:lnTo>
                    <a:pt x="3709" y="1414"/>
                  </a:lnTo>
                  <a:lnTo>
                    <a:pt x="3709" y="1414"/>
                  </a:lnTo>
                  <a:cubicBezTo>
                    <a:pt x="3709" y="1414"/>
                    <a:pt x="2907" y="1885"/>
                    <a:pt x="2166" y="1953"/>
                  </a:cubicBezTo>
                  <a:lnTo>
                    <a:pt x="2166" y="1953"/>
                  </a:lnTo>
                  <a:cubicBezTo>
                    <a:pt x="1425" y="2021"/>
                    <a:pt x="536" y="2583"/>
                    <a:pt x="536" y="2583"/>
                  </a:cubicBezTo>
                  <a:lnTo>
                    <a:pt x="0" y="1184"/>
                  </a:lnTo>
                </a:path>
              </a:pathLst>
            </a:custGeom>
            <a:solidFill>
              <a:srgbClr val="36B37E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566997"/>
              <a:endParaRPr lang="en-US" sz="1116" dirty="0">
                <a:solidFill>
                  <a:srgbClr val="747994"/>
                </a:solidFill>
                <a:latin typeface="Poppins" pitchFamily="2" charset="77"/>
              </a:endParaRPr>
            </a:p>
          </p:txBody>
        </p:sp>
        <p:sp>
          <p:nvSpPr>
            <p:cNvPr id="341" name="Freeform 84">
              <a:extLst>
                <a:ext uri="{FF2B5EF4-FFF2-40B4-BE49-F238E27FC236}">
                  <a16:creationId xmlns:a16="http://schemas.microsoft.com/office/drawing/2014/main" id="{AE68A391-4590-D1B8-F7A7-883314911D3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478364" y="8055486"/>
              <a:ext cx="4185701" cy="2642156"/>
            </a:xfrm>
            <a:custGeom>
              <a:avLst/>
              <a:gdLst>
                <a:gd name="T0" fmla="*/ 3359 w 3360"/>
                <a:gd name="T1" fmla="*/ 944 h 2119"/>
                <a:gd name="T2" fmla="*/ 3074 w 3360"/>
                <a:gd name="T3" fmla="*/ 59 h 2119"/>
                <a:gd name="T4" fmla="*/ 3074 w 3360"/>
                <a:gd name="T5" fmla="*/ 59 h 2119"/>
                <a:gd name="T6" fmla="*/ 3064 w 3360"/>
                <a:gd name="T7" fmla="*/ 62 h 2119"/>
                <a:gd name="T8" fmla="*/ 3064 w 3360"/>
                <a:gd name="T9" fmla="*/ 62 h 2119"/>
                <a:gd name="T10" fmla="*/ 2867 w 3360"/>
                <a:gd name="T11" fmla="*/ 0 h 2119"/>
                <a:gd name="T12" fmla="*/ 2867 w 3360"/>
                <a:gd name="T13" fmla="*/ 0 h 2119"/>
                <a:gd name="T14" fmla="*/ 1810 w 3360"/>
                <a:gd name="T15" fmla="*/ 431 h 2119"/>
                <a:gd name="T16" fmla="*/ 1810 w 3360"/>
                <a:gd name="T17" fmla="*/ 431 h 2119"/>
                <a:gd name="T18" fmla="*/ 1810 w 3360"/>
                <a:gd name="T19" fmla="*/ 431 h 2119"/>
                <a:gd name="T20" fmla="*/ 1670 w 3360"/>
                <a:gd name="T21" fmla="*/ 436 h 2119"/>
                <a:gd name="T22" fmla="*/ 1670 w 3360"/>
                <a:gd name="T23" fmla="*/ 436 h 2119"/>
                <a:gd name="T24" fmla="*/ 1209 w 3360"/>
                <a:gd name="T25" fmla="*/ 502 h 2119"/>
                <a:gd name="T26" fmla="*/ 1209 w 3360"/>
                <a:gd name="T27" fmla="*/ 502 h 2119"/>
                <a:gd name="T28" fmla="*/ 102 w 3360"/>
                <a:gd name="T29" fmla="*/ 910 h 2119"/>
                <a:gd name="T30" fmla="*/ 102 w 3360"/>
                <a:gd name="T31" fmla="*/ 910 h 2119"/>
                <a:gd name="T32" fmla="*/ 112 w 3360"/>
                <a:gd name="T33" fmla="*/ 937 h 2119"/>
                <a:gd name="T34" fmla="*/ 112 w 3360"/>
                <a:gd name="T35" fmla="*/ 937 h 2119"/>
                <a:gd name="T36" fmla="*/ 0 w 3360"/>
                <a:gd name="T37" fmla="*/ 1162 h 2119"/>
                <a:gd name="T38" fmla="*/ 337 w 3360"/>
                <a:gd name="T39" fmla="*/ 2044 h 2119"/>
                <a:gd name="T40" fmla="*/ 337 w 3360"/>
                <a:gd name="T41" fmla="*/ 2044 h 2119"/>
                <a:gd name="T42" fmla="*/ 362 w 3360"/>
                <a:gd name="T43" fmla="*/ 2035 h 2119"/>
                <a:gd name="T44" fmla="*/ 362 w 3360"/>
                <a:gd name="T45" fmla="*/ 2035 h 2119"/>
                <a:gd name="T46" fmla="*/ 574 w 3360"/>
                <a:gd name="T47" fmla="*/ 2118 h 2119"/>
                <a:gd name="T48" fmla="*/ 574 w 3360"/>
                <a:gd name="T49" fmla="*/ 2118 h 2119"/>
                <a:gd name="T50" fmla="*/ 609 w 3360"/>
                <a:gd name="T51" fmla="*/ 2098 h 2119"/>
                <a:gd name="T52" fmla="*/ 609 w 3360"/>
                <a:gd name="T53" fmla="*/ 2098 h 2119"/>
                <a:gd name="T54" fmla="*/ 1560 w 3360"/>
                <a:gd name="T55" fmla="*/ 1711 h 2119"/>
                <a:gd name="T56" fmla="*/ 1560 w 3360"/>
                <a:gd name="T57" fmla="*/ 1711 h 2119"/>
                <a:gd name="T58" fmla="*/ 1835 w 3360"/>
                <a:gd name="T59" fmla="*/ 1664 h 2119"/>
                <a:gd name="T60" fmla="*/ 1835 w 3360"/>
                <a:gd name="T61" fmla="*/ 1664 h 2119"/>
                <a:gd name="T62" fmla="*/ 2407 w 3360"/>
                <a:gd name="T63" fmla="*/ 1538 h 2119"/>
                <a:gd name="T64" fmla="*/ 2407 w 3360"/>
                <a:gd name="T65" fmla="*/ 1538 h 2119"/>
                <a:gd name="T66" fmla="*/ 3254 w 3360"/>
                <a:gd name="T67" fmla="*/ 1212 h 2119"/>
                <a:gd name="T68" fmla="*/ 3254 w 3360"/>
                <a:gd name="T69" fmla="*/ 1212 h 2119"/>
                <a:gd name="T70" fmla="*/ 3237 w 3360"/>
                <a:gd name="T71" fmla="*/ 1173 h 2119"/>
                <a:gd name="T72" fmla="*/ 3237 w 3360"/>
                <a:gd name="T73" fmla="*/ 1173 h 2119"/>
                <a:gd name="T74" fmla="*/ 3359 w 3360"/>
                <a:gd name="T75" fmla="*/ 944 h 2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3360" h="2119">
                  <a:moveTo>
                    <a:pt x="3359" y="944"/>
                  </a:moveTo>
                  <a:lnTo>
                    <a:pt x="3074" y="59"/>
                  </a:lnTo>
                  <a:lnTo>
                    <a:pt x="3074" y="59"/>
                  </a:lnTo>
                  <a:cubicBezTo>
                    <a:pt x="3070" y="60"/>
                    <a:pt x="3067" y="62"/>
                    <a:pt x="3064" y="62"/>
                  </a:cubicBezTo>
                  <a:lnTo>
                    <a:pt x="3064" y="62"/>
                  </a:lnTo>
                  <a:cubicBezTo>
                    <a:pt x="2989" y="83"/>
                    <a:pt x="2913" y="57"/>
                    <a:pt x="2867" y="0"/>
                  </a:cubicBezTo>
                  <a:lnTo>
                    <a:pt x="2867" y="0"/>
                  </a:lnTo>
                  <a:cubicBezTo>
                    <a:pt x="2659" y="151"/>
                    <a:pt x="2259" y="397"/>
                    <a:pt x="1810" y="431"/>
                  </a:cubicBezTo>
                  <a:lnTo>
                    <a:pt x="1810" y="431"/>
                  </a:lnTo>
                  <a:lnTo>
                    <a:pt x="1810" y="431"/>
                  </a:lnTo>
                  <a:cubicBezTo>
                    <a:pt x="1763" y="437"/>
                    <a:pt x="1717" y="439"/>
                    <a:pt x="1670" y="436"/>
                  </a:cubicBezTo>
                  <a:lnTo>
                    <a:pt x="1670" y="436"/>
                  </a:lnTo>
                  <a:cubicBezTo>
                    <a:pt x="1545" y="430"/>
                    <a:pt x="1384" y="457"/>
                    <a:pt x="1209" y="502"/>
                  </a:cubicBezTo>
                  <a:lnTo>
                    <a:pt x="1209" y="502"/>
                  </a:lnTo>
                  <a:cubicBezTo>
                    <a:pt x="811" y="604"/>
                    <a:pt x="346" y="801"/>
                    <a:pt x="102" y="910"/>
                  </a:cubicBezTo>
                  <a:lnTo>
                    <a:pt x="102" y="910"/>
                  </a:lnTo>
                  <a:cubicBezTo>
                    <a:pt x="106" y="919"/>
                    <a:pt x="109" y="927"/>
                    <a:pt x="112" y="937"/>
                  </a:cubicBezTo>
                  <a:lnTo>
                    <a:pt x="112" y="937"/>
                  </a:lnTo>
                  <a:cubicBezTo>
                    <a:pt x="139" y="1030"/>
                    <a:pt x="89" y="1128"/>
                    <a:pt x="0" y="1162"/>
                  </a:cubicBezTo>
                  <a:lnTo>
                    <a:pt x="337" y="2044"/>
                  </a:lnTo>
                  <a:lnTo>
                    <a:pt x="337" y="2044"/>
                  </a:lnTo>
                  <a:cubicBezTo>
                    <a:pt x="345" y="2041"/>
                    <a:pt x="354" y="2038"/>
                    <a:pt x="362" y="2035"/>
                  </a:cubicBezTo>
                  <a:lnTo>
                    <a:pt x="362" y="2035"/>
                  </a:lnTo>
                  <a:cubicBezTo>
                    <a:pt x="445" y="2011"/>
                    <a:pt x="531" y="2047"/>
                    <a:pt x="574" y="2118"/>
                  </a:cubicBezTo>
                  <a:lnTo>
                    <a:pt x="574" y="2118"/>
                  </a:lnTo>
                  <a:cubicBezTo>
                    <a:pt x="585" y="2112"/>
                    <a:pt x="596" y="2105"/>
                    <a:pt x="609" y="2098"/>
                  </a:cubicBezTo>
                  <a:lnTo>
                    <a:pt x="609" y="2098"/>
                  </a:lnTo>
                  <a:cubicBezTo>
                    <a:pt x="828" y="1979"/>
                    <a:pt x="1195" y="1799"/>
                    <a:pt x="1560" y="1711"/>
                  </a:cubicBezTo>
                  <a:lnTo>
                    <a:pt x="1560" y="1711"/>
                  </a:lnTo>
                  <a:cubicBezTo>
                    <a:pt x="1653" y="1689"/>
                    <a:pt x="1746" y="1672"/>
                    <a:pt x="1835" y="1664"/>
                  </a:cubicBezTo>
                  <a:lnTo>
                    <a:pt x="1835" y="1664"/>
                  </a:lnTo>
                  <a:cubicBezTo>
                    <a:pt x="2028" y="1647"/>
                    <a:pt x="2225" y="1598"/>
                    <a:pt x="2407" y="1538"/>
                  </a:cubicBezTo>
                  <a:lnTo>
                    <a:pt x="2407" y="1538"/>
                  </a:lnTo>
                  <a:cubicBezTo>
                    <a:pt x="2749" y="1453"/>
                    <a:pt x="3069" y="1306"/>
                    <a:pt x="3254" y="1212"/>
                  </a:cubicBezTo>
                  <a:lnTo>
                    <a:pt x="3254" y="1212"/>
                  </a:lnTo>
                  <a:cubicBezTo>
                    <a:pt x="3247" y="1201"/>
                    <a:pt x="3242" y="1187"/>
                    <a:pt x="3237" y="1173"/>
                  </a:cubicBezTo>
                  <a:lnTo>
                    <a:pt x="3237" y="1173"/>
                  </a:lnTo>
                  <a:cubicBezTo>
                    <a:pt x="3209" y="1077"/>
                    <a:pt x="3264" y="975"/>
                    <a:pt x="3359" y="944"/>
                  </a:cubicBezTo>
                </a:path>
              </a:pathLst>
            </a:custGeom>
            <a:solidFill>
              <a:srgbClr val="FFFFFF">
                <a:alpha val="50000"/>
              </a:srgbClr>
            </a:solidFill>
            <a:ln>
              <a:noFill/>
            </a:ln>
            <a:effectLst/>
          </p:spPr>
          <p:txBody>
            <a:bodyPr wrap="none" anchor="ctr"/>
            <a:lstStyle/>
            <a:p>
              <a:pPr defTabSz="566997"/>
              <a:endParaRPr lang="en-US" sz="1116" dirty="0">
                <a:solidFill>
                  <a:srgbClr val="747994"/>
                </a:solidFill>
                <a:latin typeface="Poppins" pitchFamily="2" charset="77"/>
              </a:endParaRPr>
            </a:p>
          </p:txBody>
        </p:sp>
        <p:sp>
          <p:nvSpPr>
            <p:cNvPr id="342" name="Freeform 31">
              <a:extLst>
                <a:ext uri="{FF2B5EF4-FFF2-40B4-BE49-F238E27FC236}">
                  <a16:creationId xmlns:a16="http://schemas.microsoft.com/office/drawing/2014/main" id="{E9E86ECC-76FF-FF6D-6423-299108F93CC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939301" y="8740983"/>
              <a:ext cx="1246092" cy="1241750"/>
            </a:xfrm>
            <a:custGeom>
              <a:avLst/>
              <a:gdLst>
                <a:gd name="connsiteX0" fmla="*/ 673649 w 1246092"/>
                <a:gd name="connsiteY0" fmla="*/ 685602 h 1241750"/>
                <a:gd name="connsiteX1" fmla="*/ 708633 w 1246092"/>
                <a:gd name="connsiteY1" fmla="*/ 809354 h 1241750"/>
                <a:gd name="connsiteX2" fmla="*/ 747365 w 1246092"/>
                <a:gd name="connsiteY2" fmla="*/ 730602 h 1241750"/>
                <a:gd name="connsiteX3" fmla="*/ 673649 w 1246092"/>
                <a:gd name="connsiteY3" fmla="*/ 685602 h 1241750"/>
                <a:gd name="connsiteX4" fmla="*/ 539957 w 1246092"/>
                <a:gd name="connsiteY4" fmla="*/ 433097 h 1241750"/>
                <a:gd name="connsiteX5" fmla="*/ 504973 w 1246092"/>
                <a:gd name="connsiteY5" fmla="*/ 506849 h 1241750"/>
                <a:gd name="connsiteX6" fmla="*/ 574943 w 1246092"/>
                <a:gd name="connsiteY6" fmla="*/ 554349 h 1241750"/>
                <a:gd name="connsiteX7" fmla="*/ 541207 w 1246092"/>
                <a:gd name="connsiteY7" fmla="*/ 231844 h 1241750"/>
                <a:gd name="connsiteX8" fmla="*/ 562447 w 1246092"/>
                <a:gd name="connsiteY8" fmla="*/ 303095 h 1241750"/>
                <a:gd name="connsiteX9" fmla="*/ 817333 w 1246092"/>
                <a:gd name="connsiteY9" fmla="*/ 424347 h 1241750"/>
                <a:gd name="connsiteX10" fmla="*/ 658655 w 1246092"/>
                <a:gd name="connsiteY10" fmla="*/ 470598 h 1241750"/>
                <a:gd name="connsiteX11" fmla="*/ 596183 w 1246092"/>
                <a:gd name="connsiteY11" fmla="*/ 421847 h 1241750"/>
                <a:gd name="connsiteX12" fmla="*/ 636165 w 1246092"/>
                <a:gd name="connsiteY12" fmla="*/ 556849 h 1241750"/>
                <a:gd name="connsiteX13" fmla="*/ 901047 w 1246092"/>
                <a:gd name="connsiteY13" fmla="*/ 681851 h 1241750"/>
                <a:gd name="connsiteX14" fmla="*/ 742367 w 1246092"/>
                <a:gd name="connsiteY14" fmla="*/ 924356 h 1241750"/>
                <a:gd name="connsiteX15" fmla="*/ 762359 w 1246092"/>
                <a:gd name="connsiteY15" fmla="*/ 994357 h 1241750"/>
                <a:gd name="connsiteX16" fmla="*/ 706133 w 1246092"/>
                <a:gd name="connsiteY16" fmla="*/ 1010607 h 1241750"/>
                <a:gd name="connsiteX17" fmla="*/ 686143 w 1246092"/>
                <a:gd name="connsiteY17" fmla="*/ 939356 h 1241750"/>
                <a:gd name="connsiteX18" fmla="*/ 425009 w 1246092"/>
                <a:gd name="connsiteY18" fmla="*/ 815604 h 1241750"/>
                <a:gd name="connsiteX19" fmla="*/ 582439 w 1246092"/>
                <a:gd name="connsiteY19" fmla="*/ 769353 h 1241750"/>
                <a:gd name="connsiteX20" fmla="*/ 652407 w 1246092"/>
                <a:gd name="connsiteY20" fmla="*/ 823104 h 1241750"/>
                <a:gd name="connsiteX21" fmla="*/ 612425 w 1246092"/>
                <a:gd name="connsiteY21" fmla="*/ 684352 h 1241750"/>
                <a:gd name="connsiteX22" fmla="*/ 350043 w 1246092"/>
                <a:gd name="connsiteY22" fmla="*/ 559349 h 1241750"/>
                <a:gd name="connsiteX23" fmla="*/ 506223 w 1246092"/>
                <a:gd name="connsiteY23" fmla="*/ 319345 h 1241750"/>
                <a:gd name="connsiteX24" fmla="*/ 486233 w 1246092"/>
                <a:gd name="connsiteY24" fmla="*/ 248094 h 1241750"/>
                <a:gd name="connsiteX25" fmla="*/ 579303 w 1246092"/>
                <a:gd name="connsiteY25" fmla="*/ 63520 h 1241750"/>
                <a:gd name="connsiteX26" fmla="*/ 467729 w 1246092"/>
                <a:gd name="connsiteY26" fmla="*/ 83944 h 1241750"/>
                <a:gd name="connsiteX27" fmla="*/ 83491 w 1246092"/>
                <a:gd name="connsiteY27" fmla="*/ 776689 h 1241750"/>
                <a:gd name="connsiteX28" fmla="*/ 779611 w 1246092"/>
                <a:gd name="connsiteY28" fmla="*/ 1158507 h 1241750"/>
                <a:gd name="connsiteX29" fmla="*/ 1162601 w 1246092"/>
                <a:gd name="connsiteY29" fmla="*/ 465762 h 1241750"/>
                <a:gd name="connsiteX30" fmla="*/ 579303 w 1246092"/>
                <a:gd name="connsiteY30" fmla="*/ 63520 h 1241750"/>
                <a:gd name="connsiteX31" fmla="*/ 574063 w 1246092"/>
                <a:gd name="connsiteY31" fmla="*/ 1864 h 1241750"/>
                <a:gd name="connsiteX32" fmla="*/ 1221235 w 1246092"/>
                <a:gd name="connsiteY32" fmla="*/ 448350 h 1241750"/>
                <a:gd name="connsiteX33" fmla="*/ 795829 w 1246092"/>
                <a:gd name="connsiteY33" fmla="*/ 1216962 h 1241750"/>
                <a:gd name="connsiteX34" fmla="*/ 24859 w 1246092"/>
                <a:gd name="connsiteY34" fmla="*/ 794101 h 1241750"/>
                <a:gd name="connsiteX35" fmla="*/ 450265 w 1246092"/>
                <a:gd name="connsiteY35" fmla="*/ 24246 h 1241750"/>
                <a:gd name="connsiteX36" fmla="*/ 574063 w 1246092"/>
                <a:gd name="connsiteY36" fmla="*/ 1864 h 12417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</a:cxnLst>
              <a:rect l="l" t="t" r="r" b="b"/>
              <a:pathLst>
                <a:path w="1246092" h="1241750">
                  <a:moveTo>
                    <a:pt x="673649" y="685602"/>
                  </a:moveTo>
                  <a:lnTo>
                    <a:pt x="708633" y="809354"/>
                  </a:lnTo>
                  <a:cubicBezTo>
                    <a:pt x="741117" y="793103"/>
                    <a:pt x="756111" y="763103"/>
                    <a:pt x="747365" y="730602"/>
                  </a:cubicBezTo>
                  <a:cubicBezTo>
                    <a:pt x="738619" y="699352"/>
                    <a:pt x="711131" y="689352"/>
                    <a:pt x="673649" y="685602"/>
                  </a:cubicBezTo>
                  <a:close/>
                  <a:moveTo>
                    <a:pt x="539957" y="433097"/>
                  </a:moveTo>
                  <a:cubicBezTo>
                    <a:pt x="509971" y="448098"/>
                    <a:pt x="494979" y="473098"/>
                    <a:pt x="504973" y="506849"/>
                  </a:cubicBezTo>
                  <a:cubicBezTo>
                    <a:pt x="513719" y="538099"/>
                    <a:pt x="539957" y="549349"/>
                    <a:pt x="574943" y="554349"/>
                  </a:cubicBezTo>
                  <a:close/>
                  <a:moveTo>
                    <a:pt x="541207" y="231844"/>
                  </a:moveTo>
                  <a:lnTo>
                    <a:pt x="562447" y="303095"/>
                  </a:lnTo>
                  <a:cubicBezTo>
                    <a:pt x="683643" y="278095"/>
                    <a:pt x="777351" y="316845"/>
                    <a:pt x="817333" y="424347"/>
                  </a:cubicBezTo>
                  <a:lnTo>
                    <a:pt x="658655" y="470598"/>
                  </a:lnTo>
                  <a:cubicBezTo>
                    <a:pt x="646161" y="439347"/>
                    <a:pt x="623671" y="424347"/>
                    <a:pt x="596183" y="421847"/>
                  </a:cubicBezTo>
                  <a:lnTo>
                    <a:pt x="636165" y="556849"/>
                  </a:lnTo>
                  <a:cubicBezTo>
                    <a:pt x="736121" y="555599"/>
                    <a:pt x="862313" y="546849"/>
                    <a:pt x="901047" y="681851"/>
                  </a:cubicBezTo>
                  <a:cubicBezTo>
                    <a:pt x="927285" y="774353"/>
                    <a:pt x="877307" y="878105"/>
                    <a:pt x="742367" y="924356"/>
                  </a:cubicBezTo>
                  <a:lnTo>
                    <a:pt x="762359" y="994357"/>
                  </a:lnTo>
                  <a:lnTo>
                    <a:pt x="706133" y="1010607"/>
                  </a:lnTo>
                  <a:lnTo>
                    <a:pt x="686143" y="939356"/>
                  </a:lnTo>
                  <a:cubicBezTo>
                    <a:pt x="566197" y="963106"/>
                    <a:pt x="461243" y="926856"/>
                    <a:pt x="425009" y="815604"/>
                  </a:cubicBezTo>
                  <a:lnTo>
                    <a:pt x="582439" y="769353"/>
                  </a:lnTo>
                  <a:cubicBezTo>
                    <a:pt x="596183" y="804354"/>
                    <a:pt x="619923" y="820604"/>
                    <a:pt x="652407" y="823104"/>
                  </a:cubicBezTo>
                  <a:lnTo>
                    <a:pt x="612425" y="684352"/>
                  </a:lnTo>
                  <a:cubicBezTo>
                    <a:pt x="512471" y="688102"/>
                    <a:pt x="388775" y="695602"/>
                    <a:pt x="350043" y="559349"/>
                  </a:cubicBezTo>
                  <a:cubicBezTo>
                    <a:pt x="318807" y="451848"/>
                    <a:pt x="391275" y="360596"/>
                    <a:pt x="506223" y="319345"/>
                  </a:cubicBezTo>
                  <a:lnTo>
                    <a:pt x="486233" y="248094"/>
                  </a:lnTo>
                  <a:close/>
                  <a:moveTo>
                    <a:pt x="579303" y="63520"/>
                  </a:moveTo>
                  <a:cubicBezTo>
                    <a:pt x="542191" y="66493"/>
                    <a:pt x="504843" y="73217"/>
                    <a:pt x="467729" y="83944"/>
                  </a:cubicBezTo>
                  <a:cubicBezTo>
                    <a:pt x="170819" y="168516"/>
                    <a:pt x="-1339" y="480687"/>
                    <a:pt x="83491" y="776689"/>
                  </a:cubicBezTo>
                  <a:cubicBezTo>
                    <a:pt x="170819" y="1072692"/>
                    <a:pt x="481453" y="1244323"/>
                    <a:pt x="779611" y="1158507"/>
                  </a:cubicBezTo>
                  <a:cubicBezTo>
                    <a:pt x="1076521" y="1072692"/>
                    <a:pt x="1247433" y="761765"/>
                    <a:pt x="1162601" y="465762"/>
                  </a:cubicBezTo>
                  <a:cubicBezTo>
                    <a:pt x="1087281" y="205672"/>
                    <a:pt x="839083" y="42707"/>
                    <a:pt x="579303" y="63520"/>
                  </a:cubicBezTo>
                  <a:close/>
                  <a:moveTo>
                    <a:pt x="574063" y="1864"/>
                  </a:moveTo>
                  <a:cubicBezTo>
                    <a:pt x="862377" y="-20547"/>
                    <a:pt x="1138275" y="161053"/>
                    <a:pt x="1221235" y="448350"/>
                  </a:cubicBezTo>
                  <a:cubicBezTo>
                    <a:pt x="1317293" y="777933"/>
                    <a:pt x="1126423" y="1122440"/>
                    <a:pt x="795829" y="1216962"/>
                  </a:cubicBezTo>
                  <a:cubicBezTo>
                    <a:pt x="466481" y="1312727"/>
                    <a:pt x="119671" y="1122440"/>
                    <a:pt x="24859" y="794101"/>
                  </a:cubicBezTo>
                  <a:cubicBezTo>
                    <a:pt x="-71201" y="464518"/>
                    <a:pt x="119671" y="120011"/>
                    <a:pt x="450265" y="24246"/>
                  </a:cubicBezTo>
                  <a:cubicBezTo>
                    <a:pt x="491433" y="12431"/>
                    <a:pt x="532875" y="5066"/>
                    <a:pt x="574063" y="1864"/>
                  </a:cubicBezTo>
                  <a:close/>
                </a:path>
              </a:pathLst>
            </a:custGeom>
            <a:solidFill>
              <a:srgbClr val="36B37E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square" anchor="ctr">
              <a:noAutofit/>
            </a:bodyPr>
            <a:lstStyle/>
            <a:p>
              <a:pPr defTabSz="566997"/>
              <a:endParaRPr lang="en-US" sz="1116" dirty="0">
                <a:solidFill>
                  <a:srgbClr val="747994"/>
                </a:solidFill>
                <a:latin typeface="Poppins" pitchFamily="2" charset="77"/>
              </a:endParaRPr>
            </a:p>
          </p:txBody>
        </p:sp>
        <p:sp>
          <p:nvSpPr>
            <p:cNvPr id="343" name="Freeform 87">
              <a:extLst>
                <a:ext uri="{FF2B5EF4-FFF2-40B4-BE49-F238E27FC236}">
                  <a16:creationId xmlns:a16="http://schemas.microsoft.com/office/drawing/2014/main" id="{B31A314F-3BB0-FBA7-16E0-47BDCB5DF25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972736" y="9357340"/>
              <a:ext cx="681137" cy="681137"/>
            </a:xfrm>
            <a:custGeom>
              <a:avLst/>
              <a:gdLst>
                <a:gd name="T0" fmla="*/ 509 w 548"/>
                <a:gd name="T1" fmla="*/ 204 h 547"/>
                <a:gd name="T2" fmla="*/ 509 w 548"/>
                <a:gd name="T3" fmla="*/ 204 h 547"/>
                <a:gd name="T4" fmla="*/ 341 w 548"/>
                <a:gd name="T5" fmla="*/ 508 h 547"/>
                <a:gd name="T6" fmla="*/ 341 w 548"/>
                <a:gd name="T7" fmla="*/ 508 h 547"/>
                <a:gd name="T8" fmla="*/ 38 w 548"/>
                <a:gd name="T9" fmla="*/ 341 h 547"/>
                <a:gd name="T10" fmla="*/ 38 w 548"/>
                <a:gd name="T11" fmla="*/ 341 h 547"/>
                <a:gd name="T12" fmla="*/ 206 w 548"/>
                <a:gd name="T13" fmla="*/ 37 h 547"/>
                <a:gd name="T14" fmla="*/ 206 w 548"/>
                <a:gd name="T15" fmla="*/ 37 h 547"/>
                <a:gd name="T16" fmla="*/ 509 w 548"/>
                <a:gd name="T17" fmla="*/ 204 h 5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48" h="547">
                  <a:moveTo>
                    <a:pt x="509" y="204"/>
                  </a:moveTo>
                  <a:lnTo>
                    <a:pt x="509" y="204"/>
                  </a:lnTo>
                  <a:cubicBezTo>
                    <a:pt x="547" y="335"/>
                    <a:pt x="471" y="471"/>
                    <a:pt x="341" y="508"/>
                  </a:cubicBezTo>
                  <a:lnTo>
                    <a:pt x="341" y="508"/>
                  </a:lnTo>
                  <a:cubicBezTo>
                    <a:pt x="212" y="546"/>
                    <a:pt x="75" y="471"/>
                    <a:pt x="38" y="341"/>
                  </a:cubicBezTo>
                  <a:lnTo>
                    <a:pt x="38" y="341"/>
                  </a:lnTo>
                  <a:cubicBezTo>
                    <a:pt x="0" y="211"/>
                    <a:pt x="75" y="75"/>
                    <a:pt x="206" y="37"/>
                  </a:cubicBezTo>
                  <a:lnTo>
                    <a:pt x="206" y="37"/>
                  </a:lnTo>
                  <a:cubicBezTo>
                    <a:pt x="335" y="0"/>
                    <a:pt x="471" y="75"/>
                    <a:pt x="509" y="204"/>
                  </a:cubicBezTo>
                </a:path>
              </a:pathLst>
            </a:custGeom>
            <a:solidFill>
              <a:srgbClr val="36B37E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566997"/>
              <a:endParaRPr lang="en-US" sz="1116" dirty="0">
                <a:solidFill>
                  <a:srgbClr val="747994"/>
                </a:solidFill>
                <a:latin typeface="Poppins" pitchFamily="2" charset="77"/>
              </a:endParaRPr>
            </a:p>
          </p:txBody>
        </p:sp>
        <p:sp>
          <p:nvSpPr>
            <p:cNvPr id="344" name="Freeform 88">
              <a:extLst>
                <a:ext uri="{FF2B5EF4-FFF2-40B4-BE49-F238E27FC236}">
                  <a16:creationId xmlns:a16="http://schemas.microsoft.com/office/drawing/2014/main" id="{D93A6E87-53E9-3E1F-1C70-7DDD8017383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340237" y="8615777"/>
              <a:ext cx="681137" cy="681137"/>
            </a:xfrm>
            <a:custGeom>
              <a:avLst/>
              <a:gdLst>
                <a:gd name="T0" fmla="*/ 509 w 548"/>
                <a:gd name="T1" fmla="*/ 205 h 547"/>
                <a:gd name="T2" fmla="*/ 509 w 548"/>
                <a:gd name="T3" fmla="*/ 205 h 547"/>
                <a:gd name="T4" fmla="*/ 342 w 548"/>
                <a:gd name="T5" fmla="*/ 509 h 547"/>
                <a:gd name="T6" fmla="*/ 342 w 548"/>
                <a:gd name="T7" fmla="*/ 509 h 547"/>
                <a:gd name="T8" fmla="*/ 38 w 548"/>
                <a:gd name="T9" fmla="*/ 342 h 547"/>
                <a:gd name="T10" fmla="*/ 38 w 548"/>
                <a:gd name="T11" fmla="*/ 342 h 547"/>
                <a:gd name="T12" fmla="*/ 206 w 548"/>
                <a:gd name="T13" fmla="*/ 38 h 547"/>
                <a:gd name="T14" fmla="*/ 206 w 548"/>
                <a:gd name="T15" fmla="*/ 38 h 547"/>
                <a:gd name="T16" fmla="*/ 509 w 548"/>
                <a:gd name="T17" fmla="*/ 205 h 5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48" h="547">
                  <a:moveTo>
                    <a:pt x="509" y="205"/>
                  </a:moveTo>
                  <a:lnTo>
                    <a:pt x="509" y="205"/>
                  </a:lnTo>
                  <a:cubicBezTo>
                    <a:pt x="547" y="336"/>
                    <a:pt x="472" y="471"/>
                    <a:pt x="342" y="509"/>
                  </a:cubicBezTo>
                  <a:lnTo>
                    <a:pt x="342" y="509"/>
                  </a:lnTo>
                  <a:cubicBezTo>
                    <a:pt x="212" y="546"/>
                    <a:pt x="76" y="471"/>
                    <a:pt x="38" y="342"/>
                  </a:cubicBezTo>
                  <a:lnTo>
                    <a:pt x="38" y="342"/>
                  </a:lnTo>
                  <a:cubicBezTo>
                    <a:pt x="0" y="211"/>
                    <a:pt x="76" y="76"/>
                    <a:pt x="206" y="38"/>
                  </a:cubicBezTo>
                  <a:lnTo>
                    <a:pt x="206" y="38"/>
                  </a:lnTo>
                  <a:cubicBezTo>
                    <a:pt x="335" y="0"/>
                    <a:pt x="472" y="75"/>
                    <a:pt x="509" y="205"/>
                  </a:cubicBezTo>
                </a:path>
              </a:pathLst>
            </a:custGeom>
            <a:solidFill>
              <a:srgbClr val="36B37E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566997"/>
              <a:endParaRPr lang="en-US" sz="1116" dirty="0">
                <a:solidFill>
                  <a:srgbClr val="747994"/>
                </a:solidFill>
                <a:latin typeface="Poppins" pitchFamily="2" charset="77"/>
              </a:endParaRPr>
            </a:p>
          </p:txBody>
        </p:sp>
      </p:grpSp>
      <p:grpSp>
        <p:nvGrpSpPr>
          <p:cNvPr id="345" name="Group 344">
            <a:extLst>
              <a:ext uri="{FF2B5EF4-FFF2-40B4-BE49-F238E27FC236}">
                <a16:creationId xmlns:a16="http://schemas.microsoft.com/office/drawing/2014/main" id="{D1007B33-E86F-8231-7606-062C9CD73424}"/>
              </a:ext>
            </a:extLst>
          </p:cNvPr>
          <p:cNvGrpSpPr/>
          <p:nvPr/>
        </p:nvGrpSpPr>
        <p:grpSpPr>
          <a:xfrm>
            <a:off x="5018233" y="5281343"/>
            <a:ext cx="1215142" cy="1418141"/>
            <a:chOff x="15933089" y="6691334"/>
            <a:chExt cx="4835109" cy="5891876"/>
          </a:xfrm>
        </p:grpSpPr>
        <p:sp>
          <p:nvSpPr>
            <p:cNvPr id="346" name="Freeform 35">
              <a:extLst>
                <a:ext uri="{FF2B5EF4-FFF2-40B4-BE49-F238E27FC236}">
                  <a16:creationId xmlns:a16="http://schemas.microsoft.com/office/drawing/2014/main" id="{5F2138E2-9FC6-DE2A-F414-1C71EDFA9FD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933089" y="6691334"/>
              <a:ext cx="4835109" cy="5891876"/>
            </a:xfrm>
            <a:custGeom>
              <a:avLst/>
              <a:gdLst>
                <a:gd name="connsiteX0" fmla="*/ 3061453 w 4835109"/>
                <a:gd name="connsiteY0" fmla="*/ 1364152 h 5891876"/>
                <a:gd name="connsiteX1" fmla="*/ 3189719 w 4835109"/>
                <a:gd name="connsiteY1" fmla="*/ 1514940 h 5891876"/>
                <a:gd name="connsiteX2" fmla="*/ 4274377 w 4835109"/>
                <a:gd name="connsiteY2" fmla="*/ 5381848 h 5891876"/>
                <a:gd name="connsiteX3" fmla="*/ 24164 w 4835109"/>
                <a:gd name="connsiteY3" fmla="*/ 4740063 h 5891876"/>
                <a:gd name="connsiteX4" fmla="*/ 1293125 w 4835109"/>
                <a:gd name="connsiteY4" fmla="*/ 1774146 h 5891876"/>
                <a:gd name="connsiteX5" fmla="*/ 1445053 w 4835109"/>
                <a:gd name="connsiteY5" fmla="*/ 1588465 h 5891876"/>
                <a:gd name="connsiteX6" fmla="*/ 1660489 w 4835109"/>
                <a:gd name="connsiteY6" fmla="*/ 1404030 h 5891876"/>
                <a:gd name="connsiteX7" fmla="*/ 1705321 w 4835109"/>
                <a:gd name="connsiteY7" fmla="*/ 1410261 h 5891876"/>
                <a:gd name="connsiteX8" fmla="*/ 2948131 w 4835109"/>
                <a:gd name="connsiteY8" fmla="*/ 1410261 h 5891876"/>
                <a:gd name="connsiteX9" fmla="*/ 3061453 w 4835109"/>
                <a:gd name="connsiteY9" fmla="*/ 1364152 h 5891876"/>
                <a:gd name="connsiteX10" fmla="*/ 2134337 w 4835109"/>
                <a:gd name="connsiteY10" fmla="*/ 320 h 5891876"/>
                <a:gd name="connsiteX11" fmla="*/ 3325723 w 4835109"/>
                <a:gd name="connsiteY11" fmla="*/ 316138 h 5891876"/>
                <a:gd name="connsiteX12" fmla="*/ 2946871 w 4835109"/>
                <a:gd name="connsiteY12" fmla="*/ 1072111 h 5891876"/>
                <a:gd name="connsiteX13" fmla="*/ 1703145 w 4835109"/>
                <a:gd name="connsiteY13" fmla="*/ 1072111 h 5891876"/>
                <a:gd name="connsiteX14" fmla="*/ 1561075 w 4835109"/>
                <a:gd name="connsiteY14" fmla="*/ 1154174 h 5891876"/>
                <a:gd name="connsiteX15" fmla="*/ 1157299 w 4835109"/>
                <a:gd name="connsiteY15" fmla="*/ 534972 h 5891876"/>
                <a:gd name="connsiteX16" fmla="*/ 2134337 w 4835109"/>
                <a:gd name="connsiteY16" fmla="*/ 320 h 58918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4835109" h="5891876">
                  <a:moveTo>
                    <a:pt x="3061453" y="1364152"/>
                  </a:moveTo>
                  <a:cubicBezTo>
                    <a:pt x="3093831" y="1405276"/>
                    <a:pt x="3137417" y="1455124"/>
                    <a:pt x="3189719" y="1514940"/>
                  </a:cubicBezTo>
                  <a:cubicBezTo>
                    <a:pt x="3836031" y="2267635"/>
                    <a:pt x="5784927" y="4478365"/>
                    <a:pt x="4274377" y="5381848"/>
                  </a:cubicBezTo>
                  <a:cubicBezTo>
                    <a:pt x="2616881" y="6372564"/>
                    <a:pt x="-294633" y="5790596"/>
                    <a:pt x="24164" y="4740063"/>
                  </a:cubicBezTo>
                  <a:cubicBezTo>
                    <a:pt x="279451" y="3902628"/>
                    <a:pt x="777571" y="2529334"/>
                    <a:pt x="1293125" y="1774146"/>
                  </a:cubicBezTo>
                  <a:cubicBezTo>
                    <a:pt x="1339203" y="1709345"/>
                    <a:pt x="1389015" y="1647036"/>
                    <a:pt x="1445053" y="1588465"/>
                  </a:cubicBezTo>
                  <a:cubicBezTo>
                    <a:pt x="1509809" y="1519925"/>
                    <a:pt x="1582035" y="1458862"/>
                    <a:pt x="1660489" y="1404030"/>
                  </a:cubicBezTo>
                  <a:cubicBezTo>
                    <a:pt x="1674187" y="1407769"/>
                    <a:pt x="1689131" y="1410261"/>
                    <a:pt x="1705321" y="1410261"/>
                  </a:cubicBezTo>
                  <a:lnTo>
                    <a:pt x="2948131" y="1410261"/>
                  </a:lnTo>
                  <a:cubicBezTo>
                    <a:pt x="2992961" y="1410261"/>
                    <a:pt x="3032811" y="1391568"/>
                    <a:pt x="3061453" y="1364152"/>
                  </a:cubicBezTo>
                  <a:close/>
                  <a:moveTo>
                    <a:pt x="2134337" y="320"/>
                  </a:moveTo>
                  <a:cubicBezTo>
                    <a:pt x="2548081" y="16484"/>
                    <a:pt x="2515679" y="362143"/>
                    <a:pt x="3325723" y="316138"/>
                  </a:cubicBezTo>
                  <a:cubicBezTo>
                    <a:pt x="4137011" y="271376"/>
                    <a:pt x="2946871" y="1072111"/>
                    <a:pt x="2946871" y="1072111"/>
                  </a:cubicBezTo>
                  <a:lnTo>
                    <a:pt x="1703145" y="1072111"/>
                  </a:lnTo>
                  <a:cubicBezTo>
                    <a:pt x="1639587" y="1072111"/>
                    <a:pt x="1585999" y="1105682"/>
                    <a:pt x="1561075" y="1154174"/>
                  </a:cubicBezTo>
                  <a:cubicBezTo>
                    <a:pt x="1296877" y="975128"/>
                    <a:pt x="743555" y="564813"/>
                    <a:pt x="1157299" y="534972"/>
                  </a:cubicBezTo>
                  <a:cubicBezTo>
                    <a:pt x="1686943" y="497671"/>
                    <a:pt x="1720591" y="-14601"/>
                    <a:pt x="2134337" y="320"/>
                  </a:cubicBezTo>
                  <a:close/>
                </a:path>
              </a:pathLst>
            </a:custGeom>
            <a:solidFill>
              <a:srgbClr val="7F65BB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pPr marL="0" marR="0" lvl="0" indent="0" defTabSz="566997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116" b="0" i="0" u="none" strike="noStrike" kern="0" cap="none" spc="0" normalizeH="0" baseline="0" noProof="0" dirty="0">
                <a:ln>
                  <a:noFill/>
                </a:ln>
                <a:solidFill>
                  <a:srgbClr val="747994"/>
                </a:solidFill>
                <a:effectLst/>
                <a:uLnTx/>
                <a:uFillTx/>
                <a:latin typeface="Poppins" pitchFamily="2" charset="77"/>
              </a:endParaRPr>
            </a:p>
          </p:txBody>
        </p:sp>
        <p:sp>
          <p:nvSpPr>
            <p:cNvPr id="347" name="Freeform 91">
              <a:extLst>
                <a:ext uri="{FF2B5EF4-FFF2-40B4-BE49-F238E27FC236}">
                  <a16:creationId xmlns:a16="http://schemas.microsoft.com/office/drawing/2014/main" id="{2112D46C-5A2A-EE95-9365-DD5D2946CBD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478626" y="7769847"/>
              <a:ext cx="1554531" cy="335077"/>
            </a:xfrm>
            <a:custGeom>
              <a:avLst/>
              <a:gdLst>
                <a:gd name="T0" fmla="*/ 1124 w 1250"/>
                <a:gd name="T1" fmla="*/ 0 h 268"/>
                <a:gd name="T2" fmla="*/ 126 w 1250"/>
                <a:gd name="T3" fmla="*/ 0 h 268"/>
                <a:gd name="T4" fmla="*/ 126 w 1250"/>
                <a:gd name="T5" fmla="*/ 0 h 268"/>
                <a:gd name="T6" fmla="*/ 12 w 1250"/>
                <a:gd name="T7" fmla="*/ 66 h 268"/>
                <a:gd name="T8" fmla="*/ 12 w 1250"/>
                <a:gd name="T9" fmla="*/ 66 h 268"/>
                <a:gd name="T10" fmla="*/ 0 w 1250"/>
                <a:gd name="T11" fmla="*/ 114 h 268"/>
                <a:gd name="T12" fmla="*/ 0 w 1250"/>
                <a:gd name="T13" fmla="*/ 152 h 268"/>
                <a:gd name="T14" fmla="*/ 0 w 1250"/>
                <a:gd name="T15" fmla="*/ 152 h 268"/>
                <a:gd name="T16" fmla="*/ 90 w 1250"/>
                <a:gd name="T17" fmla="*/ 262 h 268"/>
                <a:gd name="T18" fmla="*/ 90 w 1250"/>
                <a:gd name="T19" fmla="*/ 262 h 268"/>
                <a:gd name="T20" fmla="*/ 126 w 1250"/>
                <a:gd name="T21" fmla="*/ 267 h 268"/>
                <a:gd name="T22" fmla="*/ 1124 w 1250"/>
                <a:gd name="T23" fmla="*/ 267 h 268"/>
                <a:gd name="T24" fmla="*/ 1124 w 1250"/>
                <a:gd name="T25" fmla="*/ 267 h 268"/>
                <a:gd name="T26" fmla="*/ 1215 w 1250"/>
                <a:gd name="T27" fmla="*/ 230 h 268"/>
                <a:gd name="T28" fmla="*/ 1215 w 1250"/>
                <a:gd name="T29" fmla="*/ 230 h 268"/>
                <a:gd name="T30" fmla="*/ 1249 w 1250"/>
                <a:gd name="T31" fmla="*/ 152 h 268"/>
                <a:gd name="T32" fmla="*/ 1249 w 1250"/>
                <a:gd name="T33" fmla="*/ 114 h 268"/>
                <a:gd name="T34" fmla="*/ 1249 w 1250"/>
                <a:gd name="T35" fmla="*/ 114 h 268"/>
                <a:gd name="T36" fmla="*/ 1124 w 1250"/>
                <a:gd name="T37" fmla="*/ 0 h 2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250" h="268">
                  <a:moveTo>
                    <a:pt x="1124" y="0"/>
                  </a:moveTo>
                  <a:lnTo>
                    <a:pt x="126" y="0"/>
                  </a:lnTo>
                  <a:lnTo>
                    <a:pt x="126" y="0"/>
                  </a:lnTo>
                  <a:cubicBezTo>
                    <a:pt x="75" y="0"/>
                    <a:pt x="32" y="27"/>
                    <a:pt x="12" y="66"/>
                  </a:cubicBezTo>
                  <a:lnTo>
                    <a:pt x="12" y="66"/>
                  </a:lnTo>
                  <a:cubicBezTo>
                    <a:pt x="5" y="81"/>
                    <a:pt x="0" y="97"/>
                    <a:pt x="0" y="114"/>
                  </a:cubicBezTo>
                  <a:lnTo>
                    <a:pt x="0" y="152"/>
                  </a:lnTo>
                  <a:lnTo>
                    <a:pt x="0" y="152"/>
                  </a:lnTo>
                  <a:cubicBezTo>
                    <a:pt x="0" y="204"/>
                    <a:pt x="38" y="247"/>
                    <a:pt x="90" y="262"/>
                  </a:cubicBezTo>
                  <a:lnTo>
                    <a:pt x="90" y="262"/>
                  </a:lnTo>
                  <a:cubicBezTo>
                    <a:pt x="101" y="265"/>
                    <a:pt x="113" y="267"/>
                    <a:pt x="126" y="267"/>
                  </a:cubicBezTo>
                  <a:lnTo>
                    <a:pt x="1124" y="267"/>
                  </a:lnTo>
                  <a:lnTo>
                    <a:pt x="1124" y="267"/>
                  </a:lnTo>
                  <a:cubicBezTo>
                    <a:pt x="1160" y="267"/>
                    <a:pt x="1192" y="253"/>
                    <a:pt x="1215" y="230"/>
                  </a:cubicBezTo>
                  <a:lnTo>
                    <a:pt x="1215" y="230"/>
                  </a:lnTo>
                  <a:cubicBezTo>
                    <a:pt x="1236" y="209"/>
                    <a:pt x="1249" y="182"/>
                    <a:pt x="1249" y="152"/>
                  </a:cubicBezTo>
                  <a:lnTo>
                    <a:pt x="1249" y="114"/>
                  </a:lnTo>
                  <a:lnTo>
                    <a:pt x="1249" y="114"/>
                  </a:lnTo>
                  <a:cubicBezTo>
                    <a:pt x="1249" y="51"/>
                    <a:pt x="1193" y="0"/>
                    <a:pt x="1124" y="0"/>
                  </a:cubicBezTo>
                </a:path>
              </a:pathLst>
            </a:custGeom>
            <a:solidFill>
              <a:srgbClr val="11134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defTabSz="566997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116" b="0" i="0" u="none" strike="noStrike" kern="0" cap="none" spc="0" normalizeH="0" baseline="0" noProof="0" dirty="0">
                <a:ln>
                  <a:noFill/>
                </a:ln>
                <a:solidFill>
                  <a:srgbClr val="747994"/>
                </a:solidFill>
                <a:effectLst/>
                <a:uLnTx/>
                <a:uFillTx/>
                <a:latin typeface="Poppins" pitchFamily="2" charset="77"/>
              </a:endParaRPr>
            </a:p>
          </p:txBody>
        </p:sp>
        <p:sp>
          <p:nvSpPr>
            <p:cNvPr id="348" name="Freeform 37">
              <a:extLst>
                <a:ext uri="{FF2B5EF4-FFF2-40B4-BE49-F238E27FC236}">
                  <a16:creationId xmlns:a16="http://schemas.microsoft.com/office/drawing/2014/main" id="{8C0FF1AC-5CFC-A91B-041D-5A61522D715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055660" y="8055489"/>
              <a:ext cx="3711784" cy="4525005"/>
            </a:xfrm>
            <a:custGeom>
              <a:avLst/>
              <a:gdLst>
                <a:gd name="connsiteX0" fmla="*/ 1936728 w 3711784"/>
                <a:gd name="connsiteY0" fmla="*/ 0 h 4525005"/>
                <a:gd name="connsiteX1" fmla="*/ 2065094 w 3711784"/>
                <a:gd name="connsiteY1" fmla="*/ 150702 h 4525005"/>
                <a:gd name="connsiteX2" fmla="*/ 3150608 w 3711784"/>
                <a:gd name="connsiteY2" fmla="*/ 4015380 h 4525005"/>
                <a:gd name="connsiteX3" fmla="*/ 0 w 3711784"/>
                <a:gd name="connsiteY3" fmla="*/ 4401474 h 4525005"/>
                <a:gd name="connsiteX4" fmla="*/ 165756 w 3711784"/>
                <a:gd name="connsiteY4" fmla="*/ 4355392 h 4525005"/>
                <a:gd name="connsiteX5" fmla="*/ 2235836 w 3711784"/>
                <a:gd name="connsiteY5" fmla="*/ 2994098 h 4525005"/>
                <a:gd name="connsiteX6" fmla="*/ 1521714 w 3711784"/>
                <a:gd name="connsiteY6" fmla="*/ 46082 h 4525005"/>
                <a:gd name="connsiteX7" fmla="*/ 1823316 w 3711784"/>
                <a:gd name="connsiteY7" fmla="*/ 46082 h 4525005"/>
                <a:gd name="connsiteX8" fmla="*/ 1936728 w 3711784"/>
                <a:gd name="connsiteY8" fmla="*/ 0 h 45250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711784" h="4525005">
                  <a:moveTo>
                    <a:pt x="1936728" y="0"/>
                  </a:moveTo>
                  <a:cubicBezTo>
                    <a:pt x="1969130" y="41101"/>
                    <a:pt x="2012750" y="90919"/>
                    <a:pt x="2065094" y="150702"/>
                  </a:cubicBezTo>
                  <a:cubicBezTo>
                    <a:pt x="2711916" y="902962"/>
                    <a:pt x="4662352" y="3112418"/>
                    <a:pt x="3150608" y="4015380"/>
                  </a:cubicBezTo>
                  <a:cubicBezTo>
                    <a:pt x="2232096" y="4564630"/>
                    <a:pt x="927236" y="4629394"/>
                    <a:pt x="0" y="4401474"/>
                  </a:cubicBezTo>
                  <a:cubicBezTo>
                    <a:pt x="17448" y="4375320"/>
                    <a:pt x="69792" y="4359128"/>
                    <a:pt x="165756" y="4355392"/>
                  </a:cubicBezTo>
                  <a:cubicBezTo>
                    <a:pt x="1010738" y="4325501"/>
                    <a:pt x="1440706" y="3796178"/>
                    <a:pt x="2235836" y="2994098"/>
                  </a:cubicBezTo>
                  <a:cubicBezTo>
                    <a:pt x="2963666" y="2260520"/>
                    <a:pt x="1736076" y="363676"/>
                    <a:pt x="1521714" y="46082"/>
                  </a:cubicBezTo>
                  <a:lnTo>
                    <a:pt x="1823316" y="46082"/>
                  </a:lnTo>
                  <a:cubicBezTo>
                    <a:pt x="1868182" y="46082"/>
                    <a:pt x="1908062" y="28646"/>
                    <a:pt x="1936728" y="0"/>
                  </a:cubicBezTo>
                  <a:close/>
                </a:path>
              </a:pathLst>
            </a:custGeom>
            <a:solidFill>
              <a:srgbClr val="111340">
                <a:alpha val="14871"/>
              </a:srgbClr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pPr marL="0" marR="0" lvl="0" indent="0" defTabSz="566997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116" b="0" i="0" u="none" strike="noStrike" kern="0" cap="none" spc="0" normalizeH="0" baseline="0" noProof="0" dirty="0">
                <a:ln>
                  <a:noFill/>
                </a:ln>
                <a:solidFill>
                  <a:srgbClr val="747994"/>
                </a:solidFill>
                <a:effectLst/>
                <a:uLnTx/>
                <a:uFillTx/>
                <a:latin typeface="Poppins" pitchFamily="2" charset="77"/>
              </a:endParaRPr>
            </a:p>
          </p:txBody>
        </p:sp>
        <p:sp>
          <p:nvSpPr>
            <p:cNvPr id="349" name="Freeform 93">
              <a:extLst>
                <a:ext uri="{FF2B5EF4-FFF2-40B4-BE49-F238E27FC236}">
                  <a16:creationId xmlns:a16="http://schemas.microsoft.com/office/drawing/2014/main" id="{6D250F7E-2B32-7860-4585-A87CCC501FE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764267" y="9741855"/>
              <a:ext cx="1060155" cy="1658899"/>
            </a:xfrm>
            <a:custGeom>
              <a:avLst/>
              <a:gdLst>
                <a:gd name="T0" fmla="*/ 473 w 852"/>
                <a:gd name="T1" fmla="*/ 791 h 1330"/>
                <a:gd name="T2" fmla="*/ 473 w 852"/>
                <a:gd name="T3" fmla="*/ 1006 h 1330"/>
                <a:gd name="T4" fmla="*/ 473 w 852"/>
                <a:gd name="T5" fmla="*/ 1006 h 1330"/>
                <a:gd name="T6" fmla="*/ 574 w 852"/>
                <a:gd name="T7" fmla="*/ 898 h 1330"/>
                <a:gd name="T8" fmla="*/ 574 w 852"/>
                <a:gd name="T9" fmla="*/ 898 h 1330"/>
                <a:gd name="T10" fmla="*/ 473 w 852"/>
                <a:gd name="T11" fmla="*/ 791 h 1330"/>
                <a:gd name="T12" fmla="*/ 374 w 852"/>
                <a:gd name="T13" fmla="*/ 533 h 1330"/>
                <a:gd name="T14" fmla="*/ 374 w 852"/>
                <a:gd name="T15" fmla="*/ 323 h 1330"/>
                <a:gd name="T16" fmla="*/ 374 w 852"/>
                <a:gd name="T17" fmla="*/ 323 h 1330"/>
                <a:gd name="T18" fmla="*/ 281 w 852"/>
                <a:gd name="T19" fmla="*/ 425 h 1330"/>
                <a:gd name="T20" fmla="*/ 281 w 852"/>
                <a:gd name="T21" fmla="*/ 425 h 1330"/>
                <a:gd name="T22" fmla="*/ 374 w 852"/>
                <a:gd name="T23" fmla="*/ 533 h 1330"/>
                <a:gd name="T24" fmla="*/ 374 w 852"/>
                <a:gd name="T25" fmla="*/ 1206 h 1330"/>
                <a:gd name="T26" fmla="*/ 374 w 852"/>
                <a:gd name="T27" fmla="*/ 1206 h 1330"/>
                <a:gd name="T28" fmla="*/ 1 w 852"/>
                <a:gd name="T29" fmla="*/ 884 h 1330"/>
                <a:gd name="T30" fmla="*/ 284 w 852"/>
                <a:gd name="T31" fmla="*/ 884 h 1330"/>
                <a:gd name="T32" fmla="*/ 284 w 852"/>
                <a:gd name="T33" fmla="*/ 884 h 1330"/>
                <a:gd name="T34" fmla="*/ 374 w 852"/>
                <a:gd name="T35" fmla="*/ 1001 h 1330"/>
                <a:gd name="T36" fmla="*/ 374 w 852"/>
                <a:gd name="T37" fmla="*/ 762 h 1330"/>
                <a:gd name="T38" fmla="*/ 374 w 852"/>
                <a:gd name="T39" fmla="*/ 762 h 1330"/>
                <a:gd name="T40" fmla="*/ 0 w 852"/>
                <a:gd name="T41" fmla="*/ 437 h 1330"/>
                <a:gd name="T42" fmla="*/ 0 w 852"/>
                <a:gd name="T43" fmla="*/ 437 h 1330"/>
                <a:gd name="T44" fmla="*/ 374 w 852"/>
                <a:gd name="T45" fmla="*/ 122 h 1330"/>
                <a:gd name="T46" fmla="*/ 374 w 852"/>
                <a:gd name="T47" fmla="*/ 0 h 1330"/>
                <a:gd name="T48" fmla="*/ 473 w 852"/>
                <a:gd name="T49" fmla="*/ 0 h 1330"/>
                <a:gd name="T50" fmla="*/ 473 w 852"/>
                <a:gd name="T51" fmla="*/ 122 h 1330"/>
                <a:gd name="T52" fmla="*/ 473 w 852"/>
                <a:gd name="T53" fmla="*/ 122 h 1330"/>
                <a:gd name="T54" fmla="*/ 835 w 852"/>
                <a:gd name="T55" fmla="*/ 437 h 1330"/>
                <a:gd name="T56" fmla="*/ 552 w 852"/>
                <a:gd name="T57" fmla="*/ 437 h 1330"/>
                <a:gd name="T58" fmla="*/ 552 w 852"/>
                <a:gd name="T59" fmla="*/ 437 h 1330"/>
                <a:gd name="T60" fmla="*/ 473 w 852"/>
                <a:gd name="T61" fmla="*/ 331 h 1330"/>
                <a:gd name="T62" fmla="*/ 473 w 852"/>
                <a:gd name="T63" fmla="*/ 565 h 1330"/>
                <a:gd name="T64" fmla="*/ 473 w 852"/>
                <a:gd name="T65" fmla="*/ 565 h 1330"/>
                <a:gd name="T66" fmla="*/ 851 w 852"/>
                <a:gd name="T67" fmla="*/ 889 h 1330"/>
                <a:gd name="T68" fmla="*/ 851 w 852"/>
                <a:gd name="T69" fmla="*/ 889 h 1330"/>
                <a:gd name="T70" fmla="*/ 473 w 852"/>
                <a:gd name="T71" fmla="*/ 1207 h 1330"/>
                <a:gd name="T72" fmla="*/ 473 w 852"/>
                <a:gd name="T73" fmla="*/ 1329 h 1330"/>
                <a:gd name="T74" fmla="*/ 374 w 852"/>
                <a:gd name="T75" fmla="*/ 1329 h 1330"/>
                <a:gd name="T76" fmla="*/ 374 w 852"/>
                <a:gd name="T77" fmla="*/ 1206 h 13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852" h="1330">
                  <a:moveTo>
                    <a:pt x="473" y="791"/>
                  </a:moveTo>
                  <a:lnTo>
                    <a:pt x="473" y="1006"/>
                  </a:lnTo>
                  <a:lnTo>
                    <a:pt x="473" y="1006"/>
                  </a:lnTo>
                  <a:cubicBezTo>
                    <a:pt x="534" y="995"/>
                    <a:pt x="574" y="954"/>
                    <a:pt x="574" y="898"/>
                  </a:cubicBezTo>
                  <a:lnTo>
                    <a:pt x="574" y="898"/>
                  </a:lnTo>
                  <a:cubicBezTo>
                    <a:pt x="574" y="844"/>
                    <a:pt x="533" y="814"/>
                    <a:pt x="473" y="791"/>
                  </a:cubicBezTo>
                  <a:close/>
                  <a:moveTo>
                    <a:pt x="374" y="533"/>
                  </a:moveTo>
                  <a:lnTo>
                    <a:pt x="374" y="323"/>
                  </a:lnTo>
                  <a:lnTo>
                    <a:pt x="374" y="323"/>
                  </a:lnTo>
                  <a:cubicBezTo>
                    <a:pt x="316" y="332"/>
                    <a:pt x="281" y="365"/>
                    <a:pt x="281" y="425"/>
                  </a:cubicBezTo>
                  <a:lnTo>
                    <a:pt x="281" y="425"/>
                  </a:lnTo>
                  <a:cubicBezTo>
                    <a:pt x="281" y="477"/>
                    <a:pt x="318" y="509"/>
                    <a:pt x="374" y="533"/>
                  </a:cubicBezTo>
                  <a:close/>
                  <a:moveTo>
                    <a:pt x="374" y="1206"/>
                  </a:moveTo>
                  <a:lnTo>
                    <a:pt x="374" y="1206"/>
                  </a:lnTo>
                  <a:cubicBezTo>
                    <a:pt x="163" y="1187"/>
                    <a:pt x="9" y="1080"/>
                    <a:pt x="1" y="884"/>
                  </a:cubicBezTo>
                  <a:lnTo>
                    <a:pt x="284" y="884"/>
                  </a:lnTo>
                  <a:lnTo>
                    <a:pt x="284" y="884"/>
                  </a:lnTo>
                  <a:cubicBezTo>
                    <a:pt x="290" y="946"/>
                    <a:pt x="320" y="984"/>
                    <a:pt x="374" y="1001"/>
                  </a:cubicBezTo>
                  <a:lnTo>
                    <a:pt x="374" y="762"/>
                  </a:lnTo>
                  <a:lnTo>
                    <a:pt x="374" y="762"/>
                  </a:lnTo>
                  <a:cubicBezTo>
                    <a:pt x="207" y="719"/>
                    <a:pt x="0" y="674"/>
                    <a:pt x="0" y="437"/>
                  </a:cubicBezTo>
                  <a:lnTo>
                    <a:pt x="0" y="437"/>
                  </a:lnTo>
                  <a:cubicBezTo>
                    <a:pt x="0" y="247"/>
                    <a:pt x="163" y="135"/>
                    <a:pt x="374" y="122"/>
                  </a:cubicBezTo>
                  <a:lnTo>
                    <a:pt x="374" y="0"/>
                  </a:lnTo>
                  <a:lnTo>
                    <a:pt x="473" y="0"/>
                  </a:lnTo>
                  <a:lnTo>
                    <a:pt x="473" y="122"/>
                  </a:lnTo>
                  <a:lnTo>
                    <a:pt x="473" y="122"/>
                  </a:lnTo>
                  <a:cubicBezTo>
                    <a:pt x="685" y="138"/>
                    <a:pt x="821" y="244"/>
                    <a:pt x="835" y="437"/>
                  </a:cubicBezTo>
                  <a:lnTo>
                    <a:pt x="552" y="437"/>
                  </a:lnTo>
                  <a:lnTo>
                    <a:pt x="552" y="437"/>
                  </a:lnTo>
                  <a:cubicBezTo>
                    <a:pt x="545" y="381"/>
                    <a:pt x="516" y="346"/>
                    <a:pt x="473" y="331"/>
                  </a:cubicBezTo>
                  <a:lnTo>
                    <a:pt x="473" y="565"/>
                  </a:lnTo>
                  <a:lnTo>
                    <a:pt x="473" y="565"/>
                  </a:lnTo>
                  <a:cubicBezTo>
                    <a:pt x="639" y="610"/>
                    <a:pt x="851" y="655"/>
                    <a:pt x="851" y="889"/>
                  </a:cubicBezTo>
                  <a:lnTo>
                    <a:pt x="851" y="889"/>
                  </a:lnTo>
                  <a:cubicBezTo>
                    <a:pt x="851" y="1053"/>
                    <a:pt x="717" y="1196"/>
                    <a:pt x="473" y="1207"/>
                  </a:cubicBezTo>
                  <a:lnTo>
                    <a:pt x="473" y="1329"/>
                  </a:lnTo>
                  <a:lnTo>
                    <a:pt x="374" y="1329"/>
                  </a:lnTo>
                  <a:lnTo>
                    <a:pt x="374" y="1206"/>
                  </a:lnTo>
                  <a:close/>
                </a:path>
              </a:pathLst>
            </a:custGeom>
            <a:solidFill>
              <a:srgbClr val="111340">
                <a:alpha val="70094"/>
              </a:srgbClr>
            </a:solidFill>
            <a:ln>
              <a:noFill/>
            </a:ln>
            <a:effectLst/>
          </p:spPr>
          <p:txBody>
            <a:bodyPr wrap="none" anchor="ctr"/>
            <a:lstStyle/>
            <a:p>
              <a:pPr marL="0" marR="0" lvl="0" indent="0" defTabSz="566997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116" b="0" i="0" u="none" strike="noStrike" kern="0" cap="none" spc="0" normalizeH="0" baseline="0" noProof="0" dirty="0">
                <a:ln>
                  <a:noFill/>
                </a:ln>
                <a:solidFill>
                  <a:srgbClr val="747994"/>
                </a:solidFill>
                <a:effectLst/>
                <a:uLnTx/>
                <a:uFillTx/>
                <a:latin typeface="Poppins" pitchFamily="2" charset="77"/>
              </a:endParaRPr>
            </a:p>
          </p:txBody>
        </p:sp>
        <p:sp>
          <p:nvSpPr>
            <p:cNvPr id="350" name="Freeform 94">
              <a:extLst>
                <a:ext uri="{FF2B5EF4-FFF2-40B4-BE49-F238E27FC236}">
                  <a16:creationId xmlns:a16="http://schemas.microsoft.com/office/drawing/2014/main" id="{1DB1AE34-E63B-8BE5-697B-AFC2B84C882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335809" y="9631994"/>
              <a:ext cx="1917072" cy="1873127"/>
            </a:xfrm>
            <a:custGeom>
              <a:avLst/>
              <a:gdLst>
                <a:gd name="T0" fmla="*/ 1538 w 1539"/>
                <a:gd name="T1" fmla="*/ 751 h 1503"/>
                <a:gd name="T2" fmla="*/ 1538 w 1539"/>
                <a:gd name="T3" fmla="*/ 751 h 1503"/>
                <a:gd name="T4" fmla="*/ 770 w 1539"/>
                <a:gd name="T5" fmla="*/ 1502 h 1503"/>
                <a:gd name="T6" fmla="*/ 770 w 1539"/>
                <a:gd name="T7" fmla="*/ 1502 h 1503"/>
                <a:gd name="T8" fmla="*/ 0 w 1539"/>
                <a:gd name="T9" fmla="*/ 751 h 1503"/>
                <a:gd name="T10" fmla="*/ 0 w 1539"/>
                <a:gd name="T11" fmla="*/ 751 h 1503"/>
                <a:gd name="T12" fmla="*/ 770 w 1539"/>
                <a:gd name="T13" fmla="*/ 0 h 1503"/>
                <a:gd name="T14" fmla="*/ 770 w 1539"/>
                <a:gd name="T15" fmla="*/ 0 h 1503"/>
                <a:gd name="T16" fmla="*/ 1538 w 1539"/>
                <a:gd name="T17" fmla="*/ 751 h 15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539" h="1503">
                  <a:moveTo>
                    <a:pt x="1538" y="751"/>
                  </a:moveTo>
                  <a:lnTo>
                    <a:pt x="1538" y="751"/>
                  </a:lnTo>
                  <a:cubicBezTo>
                    <a:pt x="1538" y="1166"/>
                    <a:pt x="1194" y="1502"/>
                    <a:pt x="770" y="1502"/>
                  </a:cubicBezTo>
                  <a:lnTo>
                    <a:pt x="770" y="1502"/>
                  </a:lnTo>
                  <a:cubicBezTo>
                    <a:pt x="345" y="1502"/>
                    <a:pt x="0" y="1166"/>
                    <a:pt x="0" y="751"/>
                  </a:cubicBezTo>
                  <a:lnTo>
                    <a:pt x="0" y="751"/>
                  </a:lnTo>
                  <a:cubicBezTo>
                    <a:pt x="0" y="337"/>
                    <a:pt x="345" y="0"/>
                    <a:pt x="770" y="0"/>
                  </a:cubicBezTo>
                  <a:lnTo>
                    <a:pt x="770" y="0"/>
                  </a:lnTo>
                  <a:cubicBezTo>
                    <a:pt x="1194" y="0"/>
                    <a:pt x="1538" y="337"/>
                    <a:pt x="1538" y="751"/>
                  </a:cubicBezTo>
                </a:path>
              </a:pathLst>
            </a:custGeom>
            <a:noFill/>
            <a:ln w="12700" cap="flat">
              <a:solidFill>
                <a:srgbClr val="111340">
                  <a:alpha val="70000"/>
                </a:srgbClr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defTabSz="566997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116" b="0" i="0" u="none" strike="noStrike" kern="0" cap="none" spc="0" normalizeH="0" baseline="0" noProof="0" dirty="0">
                <a:ln>
                  <a:noFill/>
                </a:ln>
                <a:solidFill>
                  <a:srgbClr val="747994"/>
                </a:solidFill>
                <a:effectLst/>
                <a:uLnTx/>
                <a:uFillTx/>
                <a:latin typeface="Poppins" pitchFamily="2" charset="77"/>
              </a:endParaRPr>
            </a:p>
          </p:txBody>
        </p:sp>
        <p:sp>
          <p:nvSpPr>
            <p:cNvPr id="351" name="Freeform 95">
              <a:extLst>
                <a:ext uri="{FF2B5EF4-FFF2-40B4-BE49-F238E27FC236}">
                  <a16:creationId xmlns:a16="http://schemas.microsoft.com/office/drawing/2014/main" id="{0AB1F6E1-6EDA-31A6-2AD5-3FE989DD6C6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945799" y="8099431"/>
              <a:ext cx="1208471" cy="1878621"/>
            </a:xfrm>
            <a:custGeom>
              <a:avLst/>
              <a:gdLst>
                <a:gd name="T0" fmla="*/ 684 w 972"/>
                <a:gd name="T1" fmla="*/ 0 h 1506"/>
                <a:gd name="T2" fmla="*/ 684 w 972"/>
                <a:gd name="T3" fmla="*/ 0 h 1506"/>
                <a:gd name="T4" fmla="*/ 0 w 972"/>
                <a:gd name="T5" fmla="*/ 1505 h 1506"/>
                <a:gd name="T6" fmla="*/ 0 w 972"/>
                <a:gd name="T7" fmla="*/ 1505 h 1506"/>
                <a:gd name="T8" fmla="*/ 597 w 972"/>
                <a:gd name="T9" fmla="*/ 522 h 1506"/>
                <a:gd name="T10" fmla="*/ 584 w 972"/>
                <a:gd name="T11" fmla="*/ 849 h 1506"/>
                <a:gd name="T12" fmla="*/ 584 w 972"/>
                <a:gd name="T13" fmla="*/ 849 h 1506"/>
                <a:gd name="T14" fmla="*/ 971 w 972"/>
                <a:gd name="T15" fmla="*/ 0 h 1506"/>
                <a:gd name="T16" fmla="*/ 684 w 972"/>
                <a:gd name="T17" fmla="*/ 0 h 15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972" h="1506">
                  <a:moveTo>
                    <a:pt x="684" y="0"/>
                  </a:moveTo>
                  <a:lnTo>
                    <a:pt x="684" y="0"/>
                  </a:lnTo>
                  <a:cubicBezTo>
                    <a:pt x="684" y="0"/>
                    <a:pt x="0" y="813"/>
                    <a:pt x="0" y="1505"/>
                  </a:cubicBezTo>
                  <a:lnTo>
                    <a:pt x="0" y="1505"/>
                  </a:lnTo>
                  <a:cubicBezTo>
                    <a:pt x="0" y="1505"/>
                    <a:pt x="305" y="789"/>
                    <a:pt x="597" y="522"/>
                  </a:cubicBezTo>
                  <a:lnTo>
                    <a:pt x="584" y="849"/>
                  </a:lnTo>
                  <a:lnTo>
                    <a:pt x="584" y="849"/>
                  </a:lnTo>
                  <a:cubicBezTo>
                    <a:pt x="584" y="849"/>
                    <a:pt x="786" y="121"/>
                    <a:pt x="971" y="0"/>
                  </a:cubicBezTo>
                  <a:lnTo>
                    <a:pt x="684" y="0"/>
                  </a:lnTo>
                </a:path>
              </a:pathLst>
            </a:custGeom>
            <a:solidFill>
              <a:srgbClr val="FFFFFF">
                <a:alpha val="40000"/>
              </a:srgbClr>
            </a:solidFill>
            <a:ln>
              <a:noFill/>
            </a:ln>
            <a:effectLst/>
          </p:spPr>
          <p:txBody>
            <a:bodyPr wrap="none" anchor="ctr"/>
            <a:lstStyle/>
            <a:p>
              <a:pPr marL="0" marR="0" lvl="0" indent="0" defTabSz="566997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116" b="0" i="0" u="none" strike="noStrike" kern="0" cap="none" spc="0" normalizeH="0" baseline="0" noProof="0" dirty="0">
                <a:ln>
                  <a:noFill/>
                </a:ln>
                <a:solidFill>
                  <a:srgbClr val="747994"/>
                </a:solidFill>
                <a:effectLst/>
                <a:uLnTx/>
                <a:uFillTx/>
                <a:latin typeface="Poppins" pitchFamily="2" charset="77"/>
              </a:endParaRPr>
            </a:p>
          </p:txBody>
        </p:sp>
      </p:grpSp>
      <p:sp>
        <p:nvSpPr>
          <p:cNvPr id="352" name="Freeform 96">
            <a:extLst>
              <a:ext uri="{FF2B5EF4-FFF2-40B4-BE49-F238E27FC236}">
                <a16:creationId xmlns:a16="http://schemas.microsoft.com/office/drawing/2014/main" id="{79A31A27-36E6-DEE8-744C-18E19AB736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8366" y="4785297"/>
            <a:ext cx="4236434" cy="18738"/>
          </a:xfrm>
          <a:custGeom>
            <a:avLst/>
            <a:gdLst>
              <a:gd name="T0" fmla="*/ 10940 w 10966"/>
              <a:gd name="T1" fmla="*/ 49 h 50"/>
              <a:gd name="T2" fmla="*/ 26 w 10966"/>
              <a:gd name="T3" fmla="*/ 49 h 50"/>
              <a:gd name="T4" fmla="*/ 26 w 10966"/>
              <a:gd name="T5" fmla="*/ 49 h 50"/>
              <a:gd name="T6" fmla="*/ 0 w 10966"/>
              <a:gd name="T7" fmla="*/ 24 h 50"/>
              <a:gd name="T8" fmla="*/ 0 w 10966"/>
              <a:gd name="T9" fmla="*/ 24 h 50"/>
              <a:gd name="T10" fmla="*/ 26 w 10966"/>
              <a:gd name="T11" fmla="*/ 0 h 50"/>
              <a:gd name="T12" fmla="*/ 10940 w 10966"/>
              <a:gd name="T13" fmla="*/ 0 h 50"/>
              <a:gd name="T14" fmla="*/ 10940 w 10966"/>
              <a:gd name="T15" fmla="*/ 0 h 50"/>
              <a:gd name="T16" fmla="*/ 10965 w 10966"/>
              <a:gd name="T17" fmla="*/ 24 h 50"/>
              <a:gd name="T18" fmla="*/ 10965 w 10966"/>
              <a:gd name="T19" fmla="*/ 24 h 50"/>
              <a:gd name="T20" fmla="*/ 10940 w 10966"/>
              <a:gd name="T21" fmla="*/ 49 h 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10966" h="50">
                <a:moveTo>
                  <a:pt x="10940" y="49"/>
                </a:moveTo>
                <a:lnTo>
                  <a:pt x="26" y="49"/>
                </a:lnTo>
                <a:lnTo>
                  <a:pt x="26" y="49"/>
                </a:lnTo>
                <a:cubicBezTo>
                  <a:pt x="12" y="49"/>
                  <a:pt x="0" y="38"/>
                  <a:pt x="0" y="24"/>
                </a:cubicBezTo>
                <a:lnTo>
                  <a:pt x="0" y="24"/>
                </a:lnTo>
                <a:cubicBezTo>
                  <a:pt x="0" y="11"/>
                  <a:pt x="12" y="0"/>
                  <a:pt x="26" y="0"/>
                </a:cubicBezTo>
                <a:lnTo>
                  <a:pt x="10940" y="0"/>
                </a:lnTo>
                <a:lnTo>
                  <a:pt x="10940" y="0"/>
                </a:lnTo>
                <a:cubicBezTo>
                  <a:pt x="10954" y="0"/>
                  <a:pt x="10965" y="11"/>
                  <a:pt x="10965" y="24"/>
                </a:cubicBezTo>
                <a:lnTo>
                  <a:pt x="10965" y="24"/>
                </a:lnTo>
                <a:cubicBezTo>
                  <a:pt x="10965" y="38"/>
                  <a:pt x="10954" y="49"/>
                  <a:pt x="10940" y="49"/>
                </a:cubicBezTo>
              </a:path>
            </a:pathLst>
          </a:custGeom>
          <a:solidFill>
            <a:srgbClr val="C3C8CE"/>
          </a:solidFill>
          <a:ln>
            <a:noFill/>
          </a:ln>
          <a:effectLst/>
        </p:spPr>
        <p:txBody>
          <a:bodyPr wrap="none" anchor="ctr"/>
          <a:lstStyle/>
          <a:p>
            <a:pPr marL="0" marR="0" lvl="0" indent="0" defTabSz="566997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16" b="0" i="0" u="none" strike="noStrike" kern="0" cap="none" spc="0" normalizeH="0" baseline="0" noProof="0" dirty="0">
              <a:ln>
                <a:noFill/>
              </a:ln>
              <a:solidFill>
                <a:srgbClr val="747994"/>
              </a:solidFill>
              <a:effectLst/>
              <a:uLnTx/>
              <a:uFillTx/>
              <a:latin typeface="Poppins" pitchFamily="2" charset="77"/>
            </a:endParaRPr>
          </a:p>
        </p:txBody>
      </p:sp>
      <p:sp>
        <p:nvSpPr>
          <p:cNvPr id="353" name="Freeform 97">
            <a:extLst>
              <a:ext uri="{FF2B5EF4-FFF2-40B4-BE49-F238E27FC236}">
                <a16:creationId xmlns:a16="http://schemas.microsoft.com/office/drawing/2014/main" id="{E731016A-32F8-42C0-4527-9AD2E3E708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8194" y="4696718"/>
            <a:ext cx="170343" cy="195895"/>
          </a:xfrm>
          <a:custGeom>
            <a:avLst/>
            <a:gdLst>
              <a:gd name="T0" fmla="*/ 406 w 441"/>
              <a:gd name="T1" fmla="*/ 210 h 508"/>
              <a:gd name="T2" fmla="*/ 77 w 441"/>
              <a:gd name="T3" fmla="*/ 20 h 508"/>
              <a:gd name="T4" fmla="*/ 77 w 441"/>
              <a:gd name="T5" fmla="*/ 20 h 508"/>
              <a:gd name="T6" fmla="*/ 0 w 441"/>
              <a:gd name="T7" fmla="*/ 65 h 508"/>
              <a:gd name="T8" fmla="*/ 0 w 441"/>
              <a:gd name="T9" fmla="*/ 443 h 508"/>
              <a:gd name="T10" fmla="*/ 0 w 441"/>
              <a:gd name="T11" fmla="*/ 443 h 508"/>
              <a:gd name="T12" fmla="*/ 77 w 441"/>
              <a:gd name="T13" fmla="*/ 487 h 508"/>
              <a:gd name="T14" fmla="*/ 406 w 441"/>
              <a:gd name="T15" fmla="*/ 298 h 508"/>
              <a:gd name="T16" fmla="*/ 406 w 441"/>
              <a:gd name="T17" fmla="*/ 298 h 508"/>
              <a:gd name="T18" fmla="*/ 406 w 441"/>
              <a:gd name="T19" fmla="*/ 210 h 5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441" h="508">
                <a:moveTo>
                  <a:pt x="406" y="210"/>
                </a:moveTo>
                <a:lnTo>
                  <a:pt x="77" y="20"/>
                </a:lnTo>
                <a:lnTo>
                  <a:pt x="77" y="20"/>
                </a:lnTo>
                <a:cubicBezTo>
                  <a:pt x="43" y="0"/>
                  <a:pt x="0" y="25"/>
                  <a:pt x="0" y="65"/>
                </a:cubicBezTo>
                <a:lnTo>
                  <a:pt x="0" y="443"/>
                </a:lnTo>
                <a:lnTo>
                  <a:pt x="0" y="443"/>
                </a:lnTo>
                <a:cubicBezTo>
                  <a:pt x="0" y="482"/>
                  <a:pt x="43" y="507"/>
                  <a:pt x="77" y="487"/>
                </a:cubicBezTo>
                <a:lnTo>
                  <a:pt x="406" y="298"/>
                </a:lnTo>
                <a:lnTo>
                  <a:pt x="406" y="298"/>
                </a:lnTo>
                <a:cubicBezTo>
                  <a:pt x="440" y="278"/>
                  <a:pt x="440" y="229"/>
                  <a:pt x="406" y="210"/>
                </a:cubicBezTo>
              </a:path>
            </a:pathLst>
          </a:custGeom>
          <a:solidFill>
            <a:srgbClr val="445469"/>
          </a:solidFill>
          <a:ln>
            <a:noFill/>
          </a:ln>
          <a:effectLst/>
        </p:spPr>
        <p:txBody>
          <a:bodyPr wrap="none" anchor="ctr"/>
          <a:lstStyle/>
          <a:p>
            <a:pPr marL="0" marR="0" lvl="0" indent="0" defTabSz="566997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16" b="0" i="0" u="none" strike="noStrike" kern="0" cap="none" spc="0" normalizeH="0" baseline="0" noProof="0" dirty="0">
              <a:ln>
                <a:noFill/>
              </a:ln>
              <a:solidFill>
                <a:srgbClr val="747994"/>
              </a:solidFill>
              <a:effectLst/>
              <a:uLnTx/>
              <a:uFillTx/>
              <a:latin typeface="Poppins" pitchFamily="2" charset="77"/>
            </a:endParaRPr>
          </a:p>
        </p:txBody>
      </p:sp>
      <p:sp>
        <p:nvSpPr>
          <p:cNvPr id="354" name="Freeform 98">
            <a:extLst>
              <a:ext uri="{FF2B5EF4-FFF2-40B4-BE49-F238E27FC236}">
                <a16:creationId xmlns:a16="http://schemas.microsoft.com/office/drawing/2014/main" id="{34660CD4-30EE-17B6-FE76-63D32385A0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03967" y="4696718"/>
            <a:ext cx="170343" cy="195895"/>
          </a:xfrm>
          <a:custGeom>
            <a:avLst/>
            <a:gdLst>
              <a:gd name="T0" fmla="*/ 405 w 441"/>
              <a:gd name="T1" fmla="*/ 210 h 508"/>
              <a:gd name="T2" fmla="*/ 78 w 441"/>
              <a:gd name="T3" fmla="*/ 20 h 508"/>
              <a:gd name="T4" fmla="*/ 78 w 441"/>
              <a:gd name="T5" fmla="*/ 20 h 508"/>
              <a:gd name="T6" fmla="*/ 0 w 441"/>
              <a:gd name="T7" fmla="*/ 65 h 508"/>
              <a:gd name="T8" fmla="*/ 0 w 441"/>
              <a:gd name="T9" fmla="*/ 443 h 508"/>
              <a:gd name="T10" fmla="*/ 0 w 441"/>
              <a:gd name="T11" fmla="*/ 443 h 508"/>
              <a:gd name="T12" fmla="*/ 78 w 441"/>
              <a:gd name="T13" fmla="*/ 487 h 508"/>
              <a:gd name="T14" fmla="*/ 405 w 441"/>
              <a:gd name="T15" fmla="*/ 298 h 508"/>
              <a:gd name="T16" fmla="*/ 405 w 441"/>
              <a:gd name="T17" fmla="*/ 298 h 508"/>
              <a:gd name="T18" fmla="*/ 405 w 441"/>
              <a:gd name="T19" fmla="*/ 210 h 5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441" h="508">
                <a:moveTo>
                  <a:pt x="405" y="210"/>
                </a:moveTo>
                <a:lnTo>
                  <a:pt x="78" y="20"/>
                </a:lnTo>
                <a:lnTo>
                  <a:pt x="78" y="20"/>
                </a:lnTo>
                <a:cubicBezTo>
                  <a:pt x="43" y="0"/>
                  <a:pt x="0" y="25"/>
                  <a:pt x="0" y="65"/>
                </a:cubicBezTo>
                <a:lnTo>
                  <a:pt x="0" y="443"/>
                </a:lnTo>
                <a:lnTo>
                  <a:pt x="0" y="443"/>
                </a:lnTo>
                <a:cubicBezTo>
                  <a:pt x="0" y="482"/>
                  <a:pt x="43" y="507"/>
                  <a:pt x="78" y="487"/>
                </a:cubicBezTo>
                <a:lnTo>
                  <a:pt x="405" y="298"/>
                </a:lnTo>
                <a:lnTo>
                  <a:pt x="405" y="298"/>
                </a:lnTo>
                <a:cubicBezTo>
                  <a:pt x="440" y="278"/>
                  <a:pt x="440" y="229"/>
                  <a:pt x="405" y="210"/>
                </a:cubicBezTo>
              </a:path>
            </a:pathLst>
          </a:custGeom>
          <a:solidFill>
            <a:srgbClr val="7F65BB"/>
          </a:solidFill>
          <a:ln>
            <a:noFill/>
          </a:ln>
          <a:effectLst/>
        </p:spPr>
        <p:txBody>
          <a:bodyPr wrap="none" anchor="ctr"/>
          <a:lstStyle/>
          <a:p>
            <a:pPr marL="0" marR="0" lvl="0" indent="0" defTabSz="566997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16" b="0" i="0" u="none" strike="noStrike" kern="0" cap="none" spc="0" normalizeH="0" baseline="0" noProof="0" dirty="0">
              <a:ln>
                <a:noFill/>
              </a:ln>
              <a:solidFill>
                <a:srgbClr val="747994"/>
              </a:solidFill>
              <a:effectLst/>
              <a:uLnTx/>
              <a:uFillTx/>
              <a:latin typeface="Poppins" pitchFamily="2" charset="77"/>
            </a:endParaRPr>
          </a:p>
        </p:txBody>
      </p:sp>
      <p:sp>
        <p:nvSpPr>
          <p:cNvPr id="355" name="Freeform 99">
            <a:extLst>
              <a:ext uri="{FF2B5EF4-FFF2-40B4-BE49-F238E27FC236}">
                <a16:creationId xmlns:a16="http://schemas.microsoft.com/office/drawing/2014/main" id="{DD849A00-0E67-85EB-2648-E417218B9E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28035" y="4696718"/>
            <a:ext cx="170343" cy="195895"/>
          </a:xfrm>
          <a:custGeom>
            <a:avLst/>
            <a:gdLst>
              <a:gd name="T0" fmla="*/ 405 w 440"/>
              <a:gd name="T1" fmla="*/ 210 h 508"/>
              <a:gd name="T2" fmla="*/ 77 w 440"/>
              <a:gd name="T3" fmla="*/ 20 h 508"/>
              <a:gd name="T4" fmla="*/ 77 w 440"/>
              <a:gd name="T5" fmla="*/ 20 h 508"/>
              <a:gd name="T6" fmla="*/ 0 w 440"/>
              <a:gd name="T7" fmla="*/ 65 h 508"/>
              <a:gd name="T8" fmla="*/ 0 w 440"/>
              <a:gd name="T9" fmla="*/ 443 h 508"/>
              <a:gd name="T10" fmla="*/ 0 w 440"/>
              <a:gd name="T11" fmla="*/ 443 h 508"/>
              <a:gd name="T12" fmla="*/ 77 w 440"/>
              <a:gd name="T13" fmla="*/ 487 h 508"/>
              <a:gd name="T14" fmla="*/ 405 w 440"/>
              <a:gd name="T15" fmla="*/ 298 h 508"/>
              <a:gd name="T16" fmla="*/ 405 w 440"/>
              <a:gd name="T17" fmla="*/ 298 h 508"/>
              <a:gd name="T18" fmla="*/ 405 w 440"/>
              <a:gd name="T19" fmla="*/ 210 h 5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440" h="508">
                <a:moveTo>
                  <a:pt x="405" y="210"/>
                </a:moveTo>
                <a:lnTo>
                  <a:pt x="77" y="20"/>
                </a:lnTo>
                <a:lnTo>
                  <a:pt x="77" y="20"/>
                </a:lnTo>
                <a:cubicBezTo>
                  <a:pt x="43" y="0"/>
                  <a:pt x="0" y="25"/>
                  <a:pt x="0" y="65"/>
                </a:cubicBezTo>
                <a:lnTo>
                  <a:pt x="0" y="443"/>
                </a:lnTo>
                <a:lnTo>
                  <a:pt x="0" y="443"/>
                </a:lnTo>
                <a:cubicBezTo>
                  <a:pt x="0" y="482"/>
                  <a:pt x="43" y="507"/>
                  <a:pt x="77" y="487"/>
                </a:cubicBezTo>
                <a:lnTo>
                  <a:pt x="405" y="298"/>
                </a:lnTo>
                <a:lnTo>
                  <a:pt x="405" y="298"/>
                </a:lnTo>
                <a:cubicBezTo>
                  <a:pt x="439" y="278"/>
                  <a:pt x="439" y="229"/>
                  <a:pt x="405" y="210"/>
                </a:cubicBezTo>
              </a:path>
            </a:pathLst>
          </a:custGeom>
          <a:solidFill>
            <a:srgbClr val="4782BD"/>
          </a:solidFill>
          <a:ln>
            <a:noFill/>
          </a:ln>
          <a:effectLst/>
        </p:spPr>
        <p:txBody>
          <a:bodyPr wrap="none" anchor="ctr"/>
          <a:lstStyle/>
          <a:p>
            <a:pPr marL="0" marR="0" lvl="0" indent="0" defTabSz="566997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16" b="0" i="0" u="none" strike="noStrike" kern="0" cap="none" spc="0" normalizeH="0" baseline="0" noProof="0" dirty="0">
              <a:ln>
                <a:noFill/>
              </a:ln>
              <a:solidFill>
                <a:srgbClr val="747994"/>
              </a:solidFill>
              <a:effectLst/>
              <a:uLnTx/>
              <a:uFillTx/>
              <a:latin typeface="Poppins" pitchFamily="2" charset="77"/>
            </a:endParaRPr>
          </a:p>
        </p:txBody>
      </p:sp>
      <p:sp>
        <p:nvSpPr>
          <p:cNvPr id="356" name="Freeform 45">
            <a:extLst>
              <a:ext uri="{FF2B5EF4-FFF2-40B4-BE49-F238E27FC236}">
                <a16:creationId xmlns:a16="http://schemas.microsoft.com/office/drawing/2014/main" id="{5703F6E6-F643-152B-73C5-AB192C619F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6623" y="4008687"/>
            <a:ext cx="455375" cy="495411"/>
          </a:xfrm>
          <a:custGeom>
            <a:avLst/>
            <a:gdLst>
              <a:gd name="connsiteX0" fmla="*/ 139495 w 1108037"/>
              <a:gd name="connsiteY0" fmla="*/ 954005 h 1229434"/>
              <a:gd name="connsiteX1" fmla="*/ 109980 w 1108037"/>
              <a:gd name="connsiteY1" fmla="*/ 955216 h 1229434"/>
              <a:gd name="connsiteX2" fmla="*/ 109980 w 1108037"/>
              <a:gd name="connsiteY2" fmla="*/ 984297 h 1229434"/>
              <a:gd name="connsiteX3" fmla="*/ 138265 w 1108037"/>
              <a:gd name="connsiteY3" fmla="*/ 984297 h 1229434"/>
              <a:gd name="connsiteX4" fmla="*/ 139495 w 1108037"/>
              <a:gd name="connsiteY4" fmla="*/ 954005 h 1229434"/>
              <a:gd name="connsiteX5" fmla="*/ 118589 w 1108037"/>
              <a:gd name="connsiteY5" fmla="*/ 930983 h 1229434"/>
              <a:gd name="connsiteX6" fmla="*/ 128427 w 1108037"/>
              <a:gd name="connsiteY6" fmla="*/ 930983 h 1229434"/>
              <a:gd name="connsiteX7" fmla="*/ 162861 w 1108037"/>
              <a:gd name="connsiteY7" fmla="*/ 964910 h 1229434"/>
              <a:gd name="connsiteX8" fmla="*/ 162861 w 1108037"/>
              <a:gd name="connsiteY8" fmla="*/ 974604 h 1229434"/>
              <a:gd name="connsiteX9" fmla="*/ 129657 w 1108037"/>
              <a:gd name="connsiteY9" fmla="*/ 1006107 h 1229434"/>
              <a:gd name="connsiteX10" fmla="*/ 121048 w 1108037"/>
              <a:gd name="connsiteY10" fmla="*/ 1006107 h 1229434"/>
              <a:gd name="connsiteX11" fmla="*/ 85385 w 1108037"/>
              <a:gd name="connsiteY11" fmla="*/ 972180 h 1229434"/>
              <a:gd name="connsiteX12" fmla="*/ 85385 w 1108037"/>
              <a:gd name="connsiteY12" fmla="*/ 963698 h 1229434"/>
              <a:gd name="connsiteX13" fmla="*/ 135652 w 1108037"/>
              <a:gd name="connsiteY13" fmla="*/ 873823 h 1229434"/>
              <a:gd name="connsiteX14" fmla="*/ 129429 w 1108037"/>
              <a:gd name="connsiteY14" fmla="*/ 876310 h 1229434"/>
              <a:gd name="connsiteX15" fmla="*/ 32357 w 1108037"/>
              <a:gd name="connsiteY15" fmla="*/ 973295 h 1229434"/>
              <a:gd name="connsiteX16" fmla="*/ 32357 w 1108037"/>
              <a:gd name="connsiteY16" fmla="*/ 985729 h 1229434"/>
              <a:gd name="connsiteX17" fmla="*/ 242680 w 1108037"/>
              <a:gd name="connsiteY17" fmla="*/ 1197106 h 1229434"/>
              <a:gd name="connsiteX18" fmla="*/ 256370 w 1108037"/>
              <a:gd name="connsiteY18" fmla="*/ 1197106 h 1229434"/>
              <a:gd name="connsiteX19" fmla="*/ 353442 w 1108037"/>
              <a:gd name="connsiteY19" fmla="*/ 1100121 h 1229434"/>
              <a:gd name="connsiteX20" fmla="*/ 353442 w 1108037"/>
              <a:gd name="connsiteY20" fmla="*/ 1086444 h 1229434"/>
              <a:gd name="connsiteX21" fmla="*/ 141874 w 1108037"/>
              <a:gd name="connsiteY21" fmla="*/ 876310 h 1229434"/>
              <a:gd name="connsiteX22" fmla="*/ 135652 w 1108037"/>
              <a:gd name="connsiteY22" fmla="*/ 873823 h 1229434"/>
              <a:gd name="connsiteX23" fmla="*/ 998101 w 1108037"/>
              <a:gd name="connsiteY23" fmla="*/ 759742 h 1229434"/>
              <a:gd name="connsiteX24" fmla="*/ 948321 w 1108037"/>
              <a:gd name="connsiteY24" fmla="*/ 785542 h 1229434"/>
              <a:gd name="connsiteX25" fmla="*/ 857471 w 1108037"/>
              <a:gd name="connsiteY25" fmla="*/ 892474 h 1229434"/>
              <a:gd name="connsiteX26" fmla="*/ 825114 w 1108037"/>
              <a:gd name="connsiteY26" fmla="*/ 909881 h 1229434"/>
              <a:gd name="connsiteX27" fmla="*/ 825114 w 1108037"/>
              <a:gd name="connsiteY27" fmla="*/ 912368 h 1229434"/>
              <a:gd name="connsiteX28" fmla="*/ 825114 w 1108037"/>
              <a:gd name="connsiteY28" fmla="*/ 917342 h 1229434"/>
              <a:gd name="connsiteX29" fmla="*/ 733019 w 1108037"/>
              <a:gd name="connsiteY29" fmla="*/ 1008110 h 1229434"/>
              <a:gd name="connsiteX30" fmla="*/ 428113 w 1108037"/>
              <a:gd name="connsiteY30" fmla="*/ 1008110 h 1229434"/>
              <a:gd name="connsiteX31" fmla="*/ 413179 w 1108037"/>
              <a:gd name="connsiteY31" fmla="*/ 993189 h 1229434"/>
              <a:gd name="connsiteX32" fmla="*/ 428113 w 1108037"/>
              <a:gd name="connsiteY32" fmla="*/ 978268 h 1229434"/>
              <a:gd name="connsiteX33" fmla="*/ 733019 w 1108037"/>
              <a:gd name="connsiteY33" fmla="*/ 978268 h 1229434"/>
              <a:gd name="connsiteX34" fmla="*/ 794001 w 1108037"/>
              <a:gd name="connsiteY34" fmla="*/ 917342 h 1229434"/>
              <a:gd name="connsiteX35" fmla="*/ 794001 w 1108037"/>
              <a:gd name="connsiteY35" fmla="*/ 912368 h 1229434"/>
              <a:gd name="connsiteX36" fmla="*/ 733019 w 1108037"/>
              <a:gd name="connsiteY36" fmla="*/ 851442 h 1229434"/>
              <a:gd name="connsiteX37" fmla="*/ 557543 w 1108037"/>
              <a:gd name="connsiteY37" fmla="*/ 851442 h 1229434"/>
              <a:gd name="connsiteX38" fmla="*/ 532652 w 1108037"/>
              <a:gd name="connsiteY38" fmla="*/ 832791 h 1229434"/>
              <a:gd name="connsiteX39" fmla="*/ 472916 w 1108037"/>
              <a:gd name="connsiteY39" fmla="*/ 806680 h 1229434"/>
              <a:gd name="connsiteX40" fmla="*/ 261348 w 1108037"/>
              <a:gd name="connsiteY40" fmla="*/ 806680 h 1229434"/>
              <a:gd name="connsiteX41" fmla="*/ 242680 w 1108037"/>
              <a:gd name="connsiteY41" fmla="*/ 814140 h 1229434"/>
              <a:gd name="connsiteX42" fmla="*/ 185433 w 1108037"/>
              <a:gd name="connsiteY42" fmla="*/ 877553 h 1229434"/>
              <a:gd name="connsiteX43" fmla="*/ 364643 w 1108037"/>
              <a:gd name="connsiteY43" fmla="*/ 1056602 h 1229434"/>
              <a:gd name="connsiteX44" fmla="*/ 657104 w 1108037"/>
              <a:gd name="connsiteY44" fmla="*/ 1056602 h 1229434"/>
              <a:gd name="connsiteX45" fmla="*/ 664571 w 1108037"/>
              <a:gd name="connsiteY45" fmla="*/ 1056602 h 1229434"/>
              <a:gd name="connsiteX46" fmla="*/ 859960 w 1108037"/>
              <a:gd name="connsiteY46" fmla="*/ 1056602 h 1229434"/>
              <a:gd name="connsiteX47" fmla="*/ 944587 w 1108037"/>
              <a:gd name="connsiteY47" fmla="*/ 1016814 h 1229434"/>
              <a:gd name="connsiteX48" fmla="*/ 1060327 w 1108037"/>
              <a:gd name="connsiteY48" fmla="*/ 880040 h 1229434"/>
              <a:gd name="connsiteX49" fmla="*/ 1077750 w 1108037"/>
              <a:gd name="connsiteY49" fmla="*/ 826574 h 1229434"/>
              <a:gd name="connsiteX50" fmla="*/ 1051615 w 1108037"/>
              <a:gd name="connsiteY50" fmla="*/ 776838 h 1229434"/>
              <a:gd name="connsiteX51" fmla="*/ 998101 w 1108037"/>
              <a:gd name="connsiteY51" fmla="*/ 759742 h 1229434"/>
              <a:gd name="connsiteX52" fmla="*/ 550076 w 1108037"/>
              <a:gd name="connsiteY52" fmla="*/ 329217 h 1229434"/>
              <a:gd name="connsiteX53" fmla="*/ 346714 w 1108037"/>
              <a:gd name="connsiteY53" fmla="*/ 593418 h 1229434"/>
              <a:gd name="connsiteX54" fmla="*/ 326036 w 1108037"/>
              <a:gd name="connsiteY54" fmla="*/ 637909 h 1229434"/>
              <a:gd name="connsiteX55" fmla="*/ 324629 w 1108037"/>
              <a:gd name="connsiteY55" fmla="*/ 640937 h 1229434"/>
              <a:gd name="connsiteX56" fmla="*/ 312373 w 1108037"/>
              <a:gd name="connsiteY56" fmla="*/ 684827 h 1229434"/>
              <a:gd name="connsiteX57" fmla="*/ 311129 w 1108037"/>
              <a:gd name="connsiteY57" fmla="*/ 776838 h 1229434"/>
              <a:gd name="connsiteX58" fmla="*/ 472916 w 1108037"/>
              <a:gd name="connsiteY58" fmla="*/ 776838 h 1229434"/>
              <a:gd name="connsiteX59" fmla="*/ 555054 w 1108037"/>
              <a:gd name="connsiteY59" fmla="*/ 812897 h 1229434"/>
              <a:gd name="connsiteX60" fmla="*/ 562521 w 1108037"/>
              <a:gd name="connsiteY60" fmla="*/ 821600 h 1229434"/>
              <a:gd name="connsiteX61" fmla="*/ 647148 w 1108037"/>
              <a:gd name="connsiteY61" fmla="*/ 821600 h 1229434"/>
              <a:gd name="connsiteX62" fmla="*/ 647148 w 1108037"/>
              <a:gd name="connsiteY62" fmla="*/ 785542 h 1229434"/>
              <a:gd name="connsiteX63" fmla="*/ 633458 w 1108037"/>
              <a:gd name="connsiteY63" fmla="*/ 785542 h 1229434"/>
              <a:gd name="connsiteX64" fmla="*/ 582433 w 1108037"/>
              <a:gd name="connsiteY64" fmla="*/ 735806 h 1229434"/>
              <a:gd name="connsiteX65" fmla="*/ 598612 w 1108037"/>
              <a:gd name="connsiteY65" fmla="*/ 720886 h 1229434"/>
              <a:gd name="connsiteX66" fmla="*/ 613546 w 1108037"/>
              <a:gd name="connsiteY66" fmla="*/ 735806 h 1229434"/>
              <a:gd name="connsiteX67" fmla="*/ 633458 w 1108037"/>
              <a:gd name="connsiteY67" fmla="*/ 755701 h 1229434"/>
              <a:gd name="connsiteX68" fmla="*/ 670794 w 1108037"/>
              <a:gd name="connsiteY68" fmla="*/ 755701 h 1229434"/>
              <a:gd name="connsiteX69" fmla="*/ 713107 w 1108037"/>
              <a:gd name="connsiteY69" fmla="*/ 713425 h 1229434"/>
              <a:gd name="connsiteX70" fmla="*/ 690706 w 1108037"/>
              <a:gd name="connsiteY70" fmla="*/ 679854 h 1229434"/>
              <a:gd name="connsiteX71" fmla="*/ 623502 w 1108037"/>
              <a:gd name="connsiteY71" fmla="*/ 651255 h 1229434"/>
              <a:gd name="connsiteX72" fmla="*/ 582433 w 1108037"/>
              <a:gd name="connsiteY72" fmla="*/ 591573 h 1229434"/>
              <a:gd name="connsiteX73" fmla="*/ 647148 w 1108037"/>
              <a:gd name="connsiteY73" fmla="*/ 521943 h 1229434"/>
              <a:gd name="connsiteX74" fmla="*/ 647148 w 1108037"/>
              <a:gd name="connsiteY74" fmla="*/ 479667 h 1229434"/>
              <a:gd name="connsiteX75" fmla="*/ 663327 w 1108037"/>
              <a:gd name="connsiteY75" fmla="*/ 464746 h 1229434"/>
              <a:gd name="connsiteX76" fmla="*/ 678261 w 1108037"/>
              <a:gd name="connsiteY76" fmla="*/ 479667 h 1229434"/>
              <a:gd name="connsiteX77" fmla="*/ 678261 w 1108037"/>
              <a:gd name="connsiteY77" fmla="*/ 521943 h 1229434"/>
              <a:gd name="connsiteX78" fmla="*/ 693195 w 1108037"/>
              <a:gd name="connsiteY78" fmla="*/ 521943 h 1229434"/>
              <a:gd name="connsiteX79" fmla="*/ 742976 w 1108037"/>
              <a:gd name="connsiteY79" fmla="*/ 571678 h 1229434"/>
              <a:gd name="connsiteX80" fmla="*/ 728041 w 1108037"/>
              <a:gd name="connsiteY80" fmla="*/ 586599 h 1229434"/>
              <a:gd name="connsiteX81" fmla="*/ 713107 w 1108037"/>
              <a:gd name="connsiteY81" fmla="*/ 571678 h 1229434"/>
              <a:gd name="connsiteX82" fmla="*/ 693195 w 1108037"/>
              <a:gd name="connsiteY82" fmla="*/ 551784 h 1229434"/>
              <a:gd name="connsiteX83" fmla="*/ 652126 w 1108037"/>
              <a:gd name="connsiteY83" fmla="*/ 551784 h 1229434"/>
              <a:gd name="connsiteX84" fmla="*/ 613546 w 1108037"/>
              <a:gd name="connsiteY84" fmla="*/ 591573 h 1229434"/>
              <a:gd name="connsiteX85" fmla="*/ 634703 w 1108037"/>
              <a:gd name="connsiteY85" fmla="*/ 623901 h 1229434"/>
              <a:gd name="connsiteX86" fmla="*/ 703151 w 1108037"/>
              <a:gd name="connsiteY86" fmla="*/ 652499 h 1229434"/>
              <a:gd name="connsiteX87" fmla="*/ 742976 w 1108037"/>
              <a:gd name="connsiteY87" fmla="*/ 713425 h 1229434"/>
              <a:gd name="connsiteX88" fmla="*/ 678261 w 1108037"/>
              <a:gd name="connsiteY88" fmla="*/ 785542 h 1229434"/>
              <a:gd name="connsiteX89" fmla="*/ 678261 w 1108037"/>
              <a:gd name="connsiteY89" fmla="*/ 821600 h 1229434"/>
              <a:gd name="connsiteX90" fmla="*/ 733019 w 1108037"/>
              <a:gd name="connsiteY90" fmla="*/ 821600 h 1229434"/>
              <a:gd name="connsiteX91" fmla="*/ 817646 w 1108037"/>
              <a:gd name="connsiteY91" fmla="*/ 880040 h 1229434"/>
              <a:gd name="connsiteX92" fmla="*/ 820136 w 1108037"/>
              <a:gd name="connsiteY92" fmla="*/ 880040 h 1229434"/>
              <a:gd name="connsiteX93" fmla="*/ 833825 w 1108037"/>
              <a:gd name="connsiteY93" fmla="*/ 873823 h 1229434"/>
              <a:gd name="connsiteX94" fmla="*/ 924675 w 1108037"/>
              <a:gd name="connsiteY94" fmla="*/ 766891 h 1229434"/>
              <a:gd name="connsiteX95" fmla="*/ 1004324 w 1108037"/>
              <a:gd name="connsiteY95" fmla="*/ 729589 h 1229434"/>
              <a:gd name="connsiteX96" fmla="*/ 1001835 w 1108037"/>
              <a:gd name="connsiteY96" fmla="*/ 684827 h 1229434"/>
              <a:gd name="connsiteX97" fmla="*/ 762888 w 1108037"/>
              <a:gd name="connsiteY97" fmla="*/ 329217 h 1229434"/>
              <a:gd name="connsiteX98" fmla="*/ 585700 w 1108037"/>
              <a:gd name="connsiteY98" fmla="*/ 30336 h 1229434"/>
              <a:gd name="connsiteX99" fmla="*/ 504029 w 1108037"/>
              <a:gd name="connsiteY99" fmla="*/ 35776 h 1229434"/>
              <a:gd name="connsiteX100" fmla="*/ 500295 w 1108037"/>
              <a:gd name="connsiteY100" fmla="*/ 39506 h 1229434"/>
              <a:gd name="connsiteX101" fmla="*/ 499050 w 1108037"/>
              <a:gd name="connsiteY101" fmla="*/ 45723 h 1229434"/>
              <a:gd name="connsiteX102" fmla="*/ 588656 w 1108037"/>
              <a:gd name="connsiteY102" fmla="*/ 263317 h 1229434"/>
              <a:gd name="connsiteX103" fmla="*/ 619768 w 1108037"/>
              <a:gd name="connsiteY103" fmla="*/ 263317 h 1229434"/>
              <a:gd name="connsiteX104" fmla="*/ 576210 w 1108037"/>
              <a:gd name="connsiteY104" fmla="*/ 100432 h 1229434"/>
              <a:gd name="connsiteX105" fmla="*/ 587411 w 1108037"/>
              <a:gd name="connsiteY105" fmla="*/ 81781 h 1229434"/>
              <a:gd name="connsiteX106" fmla="*/ 606079 w 1108037"/>
              <a:gd name="connsiteY106" fmla="*/ 92972 h 1229434"/>
              <a:gd name="connsiteX107" fmla="*/ 650881 w 1108037"/>
              <a:gd name="connsiteY107" fmla="*/ 263317 h 1229434"/>
              <a:gd name="connsiteX108" fmla="*/ 654615 w 1108037"/>
              <a:gd name="connsiteY108" fmla="*/ 263317 h 1229434"/>
              <a:gd name="connsiteX109" fmla="*/ 705640 w 1108037"/>
              <a:gd name="connsiteY109" fmla="*/ 141464 h 1229434"/>
              <a:gd name="connsiteX110" fmla="*/ 725552 w 1108037"/>
              <a:gd name="connsiteY110" fmla="*/ 132760 h 1229434"/>
              <a:gd name="connsiteX111" fmla="*/ 734264 w 1108037"/>
              <a:gd name="connsiteY111" fmla="*/ 152655 h 1229434"/>
              <a:gd name="connsiteX112" fmla="*/ 688217 w 1108037"/>
              <a:gd name="connsiteY112" fmla="*/ 263317 h 1229434"/>
              <a:gd name="connsiteX113" fmla="*/ 723063 w 1108037"/>
              <a:gd name="connsiteY113" fmla="*/ 263317 h 1229434"/>
              <a:gd name="connsiteX114" fmla="*/ 831336 w 1108037"/>
              <a:gd name="connsiteY114" fmla="*/ 55670 h 1229434"/>
              <a:gd name="connsiteX115" fmla="*/ 830092 w 1108037"/>
              <a:gd name="connsiteY115" fmla="*/ 48210 h 1229434"/>
              <a:gd name="connsiteX116" fmla="*/ 825114 w 1108037"/>
              <a:gd name="connsiteY116" fmla="*/ 45723 h 1229434"/>
              <a:gd name="connsiteX117" fmla="*/ 675772 w 1108037"/>
              <a:gd name="connsiteY117" fmla="*/ 37019 h 1229434"/>
              <a:gd name="connsiteX118" fmla="*/ 585700 w 1108037"/>
              <a:gd name="connsiteY118" fmla="*/ 30336 h 1229434"/>
              <a:gd name="connsiteX119" fmla="*/ 585700 w 1108037"/>
              <a:gd name="connsiteY119" fmla="*/ 184 h 1229434"/>
              <a:gd name="connsiteX120" fmla="*/ 678261 w 1108037"/>
              <a:gd name="connsiteY120" fmla="*/ 7178 h 1229434"/>
              <a:gd name="connsiteX121" fmla="*/ 823869 w 1108037"/>
              <a:gd name="connsiteY121" fmla="*/ 14638 h 1229434"/>
              <a:gd name="connsiteX122" fmla="*/ 856226 w 1108037"/>
              <a:gd name="connsiteY122" fmla="*/ 32046 h 1229434"/>
              <a:gd name="connsiteX123" fmla="*/ 857471 w 1108037"/>
              <a:gd name="connsiteY123" fmla="*/ 69347 h 1229434"/>
              <a:gd name="connsiteX124" fmla="*/ 757910 w 1108037"/>
              <a:gd name="connsiteY124" fmla="*/ 263317 h 1229434"/>
              <a:gd name="connsiteX125" fmla="*/ 791512 w 1108037"/>
              <a:gd name="connsiteY125" fmla="*/ 263317 h 1229434"/>
              <a:gd name="connsiteX126" fmla="*/ 807690 w 1108037"/>
              <a:gd name="connsiteY126" fmla="*/ 278237 h 1229434"/>
              <a:gd name="connsiteX127" fmla="*/ 794001 w 1108037"/>
              <a:gd name="connsiteY127" fmla="*/ 294402 h 1229434"/>
              <a:gd name="connsiteX128" fmla="*/ 794001 w 1108037"/>
              <a:gd name="connsiteY128" fmla="*/ 298132 h 1229434"/>
              <a:gd name="connsiteX129" fmla="*/ 794001 w 1108037"/>
              <a:gd name="connsiteY129" fmla="*/ 299375 h 1229434"/>
              <a:gd name="connsiteX130" fmla="*/ 797734 w 1108037"/>
              <a:gd name="connsiteY130" fmla="*/ 299375 h 1229434"/>
              <a:gd name="connsiteX131" fmla="*/ 812668 w 1108037"/>
              <a:gd name="connsiteY131" fmla="*/ 314296 h 1229434"/>
              <a:gd name="connsiteX132" fmla="*/ 803957 w 1108037"/>
              <a:gd name="connsiteY132" fmla="*/ 327973 h 1229434"/>
              <a:gd name="connsiteX133" fmla="*/ 1031703 w 1108037"/>
              <a:gd name="connsiteY133" fmla="*/ 681097 h 1229434"/>
              <a:gd name="connsiteX134" fmla="*/ 1032948 w 1108037"/>
              <a:gd name="connsiteY134" fmla="*/ 733319 h 1229434"/>
              <a:gd name="connsiteX135" fmla="*/ 1070283 w 1108037"/>
              <a:gd name="connsiteY135" fmla="*/ 753214 h 1229434"/>
              <a:gd name="connsiteX136" fmla="*/ 1107619 w 1108037"/>
              <a:gd name="connsiteY136" fmla="*/ 824087 h 1229434"/>
              <a:gd name="connsiteX137" fmla="*/ 1083973 w 1108037"/>
              <a:gd name="connsiteY137" fmla="*/ 899934 h 1229434"/>
              <a:gd name="connsiteX138" fmla="*/ 968233 w 1108037"/>
              <a:gd name="connsiteY138" fmla="*/ 1036708 h 1229434"/>
              <a:gd name="connsiteX139" fmla="*/ 859960 w 1108037"/>
              <a:gd name="connsiteY139" fmla="*/ 1086444 h 1229434"/>
              <a:gd name="connsiteX140" fmla="*/ 664571 w 1108037"/>
              <a:gd name="connsiteY140" fmla="*/ 1086444 h 1229434"/>
              <a:gd name="connsiteX141" fmla="*/ 653370 w 1108037"/>
              <a:gd name="connsiteY141" fmla="*/ 1086444 h 1229434"/>
              <a:gd name="connsiteX142" fmla="*/ 385800 w 1108037"/>
              <a:gd name="connsiteY142" fmla="*/ 1086444 h 1229434"/>
              <a:gd name="connsiteX143" fmla="*/ 385800 w 1108037"/>
              <a:gd name="connsiteY143" fmla="*/ 1093904 h 1229434"/>
              <a:gd name="connsiteX144" fmla="*/ 374599 w 1108037"/>
              <a:gd name="connsiteY144" fmla="*/ 1122502 h 1229434"/>
              <a:gd name="connsiteX145" fmla="*/ 278771 w 1108037"/>
              <a:gd name="connsiteY145" fmla="*/ 1218243 h 1229434"/>
              <a:gd name="connsiteX146" fmla="*/ 250147 w 1108037"/>
              <a:gd name="connsiteY146" fmla="*/ 1229434 h 1229434"/>
              <a:gd name="connsiteX147" fmla="*/ 221523 w 1108037"/>
              <a:gd name="connsiteY147" fmla="*/ 1218243 h 1229434"/>
              <a:gd name="connsiteX148" fmla="*/ 11200 w 1108037"/>
              <a:gd name="connsiteY148" fmla="*/ 1006866 h 1229434"/>
              <a:gd name="connsiteX149" fmla="*/ 11200 w 1108037"/>
              <a:gd name="connsiteY149" fmla="*/ 952157 h 1229434"/>
              <a:gd name="connsiteX150" fmla="*/ 108273 w 1108037"/>
              <a:gd name="connsiteY150" fmla="*/ 855172 h 1229434"/>
              <a:gd name="connsiteX151" fmla="*/ 163031 w 1108037"/>
              <a:gd name="connsiteY151" fmla="*/ 855172 h 1229434"/>
              <a:gd name="connsiteX152" fmla="*/ 164276 w 1108037"/>
              <a:gd name="connsiteY152" fmla="*/ 856415 h 1229434"/>
              <a:gd name="connsiteX153" fmla="*/ 221523 w 1108037"/>
              <a:gd name="connsiteY153" fmla="*/ 793002 h 1229434"/>
              <a:gd name="connsiteX154" fmla="*/ 261348 w 1108037"/>
              <a:gd name="connsiteY154" fmla="*/ 776838 h 1229434"/>
              <a:gd name="connsiteX155" fmla="*/ 280016 w 1108037"/>
              <a:gd name="connsiteY155" fmla="*/ 776838 h 1229434"/>
              <a:gd name="connsiteX156" fmla="*/ 282505 w 1108037"/>
              <a:gd name="connsiteY156" fmla="*/ 679854 h 1229434"/>
              <a:gd name="connsiteX157" fmla="*/ 314609 w 1108037"/>
              <a:gd name="connsiteY157" fmla="*/ 589688 h 1229434"/>
              <a:gd name="connsiteX158" fmla="*/ 362995 w 1108037"/>
              <a:gd name="connsiteY158" fmla="*/ 510992 h 1229434"/>
              <a:gd name="connsiteX159" fmla="*/ 374132 w 1108037"/>
              <a:gd name="connsiteY159" fmla="*/ 492878 h 1229434"/>
              <a:gd name="connsiteX160" fmla="*/ 511496 w 1108037"/>
              <a:gd name="connsiteY160" fmla="*/ 325486 h 1229434"/>
              <a:gd name="connsiteX161" fmla="*/ 506518 w 1108037"/>
              <a:gd name="connsiteY161" fmla="*/ 314296 h 1229434"/>
              <a:gd name="connsiteX162" fmla="*/ 521452 w 1108037"/>
              <a:gd name="connsiteY162" fmla="*/ 299375 h 1229434"/>
              <a:gd name="connsiteX163" fmla="*/ 523941 w 1108037"/>
              <a:gd name="connsiteY163" fmla="*/ 299375 h 1229434"/>
              <a:gd name="connsiteX164" fmla="*/ 523941 w 1108037"/>
              <a:gd name="connsiteY164" fmla="*/ 298132 h 1229434"/>
              <a:gd name="connsiteX165" fmla="*/ 525185 w 1108037"/>
              <a:gd name="connsiteY165" fmla="*/ 294402 h 1229434"/>
              <a:gd name="connsiteX166" fmla="*/ 511496 w 1108037"/>
              <a:gd name="connsiteY166" fmla="*/ 278237 h 1229434"/>
              <a:gd name="connsiteX167" fmla="*/ 526430 w 1108037"/>
              <a:gd name="connsiteY167" fmla="*/ 263317 h 1229434"/>
              <a:gd name="connsiteX168" fmla="*/ 556298 w 1108037"/>
              <a:gd name="connsiteY168" fmla="*/ 263317 h 1229434"/>
              <a:gd name="connsiteX169" fmla="*/ 485015 w 1108037"/>
              <a:gd name="connsiteY169" fmla="*/ 91978 h 1229434"/>
              <a:gd name="connsiteX170" fmla="*/ 470427 w 1108037"/>
              <a:gd name="connsiteY170" fmla="*/ 56913 h 1229434"/>
              <a:gd name="connsiteX171" fmla="*/ 471671 w 1108037"/>
              <a:gd name="connsiteY171" fmla="*/ 25829 h 1229434"/>
              <a:gd name="connsiteX172" fmla="*/ 497806 w 1108037"/>
              <a:gd name="connsiteY172" fmla="*/ 7178 h 1229434"/>
              <a:gd name="connsiteX173" fmla="*/ 585700 w 1108037"/>
              <a:gd name="connsiteY173" fmla="*/ 184 h 12294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</a:cxnLst>
            <a:rect l="l" t="t" r="r" b="b"/>
            <a:pathLst>
              <a:path w="1108037" h="1229434">
                <a:moveTo>
                  <a:pt x="139495" y="954005"/>
                </a:moveTo>
                <a:cubicBezTo>
                  <a:pt x="129657" y="957640"/>
                  <a:pt x="118589" y="957640"/>
                  <a:pt x="109980" y="955216"/>
                </a:cubicBezTo>
                <a:cubicBezTo>
                  <a:pt x="112440" y="964910"/>
                  <a:pt x="112440" y="974604"/>
                  <a:pt x="109980" y="984297"/>
                </a:cubicBezTo>
                <a:cubicBezTo>
                  <a:pt x="118589" y="979450"/>
                  <a:pt x="128427" y="979450"/>
                  <a:pt x="138265" y="984297"/>
                </a:cubicBezTo>
                <a:cubicBezTo>
                  <a:pt x="135806" y="974604"/>
                  <a:pt x="135806" y="963698"/>
                  <a:pt x="139495" y="954005"/>
                </a:cubicBezTo>
                <a:close/>
                <a:moveTo>
                  <a:pt x="118589" y="930983"/>
                </a:moveTo>
                <a:cubicBezTo>
                  <a:pt x="121048" y="928559"/>
                  <a:pt x="124738" y="928559"/>
                  <a:pt x="128427" y="930983"/>
                </a:cubicBezTo>
                <a:lnTo>
                  <a:pt x="162861" y="964910"/>
                </a:lnTo>
                <a:cubicBezTo>
                  <a:pt x="165320" y="968545"/>
                  <a:pt x="165320" y="972180"/>
                  <a:pt x="162861" y="974604"/>
                </a:cubicBezTo>
                <a:lnTo>
                  <a:pt x="129657" y="1006107"/>
                </a:lnTo>
                <a:cubicBezTo>
                  <a:pt x="127197" y="1009743"/>
                  <a:pt x="123508" y="1009743"/>
                  <a:pt x="121048" y="1006107"/>
                </a:cubicBezTo>
                <a:lnTo>
                  <a:pt x="85385" y="972180"/>
                </a:lnTo>
                <a:cubicBezTo>
                  <a:pt x="84155" y="970968"/>
                  <a:pt x="84155" y="966122"/>
                  <a:pt x="85385" y="963698"/>
                </a:cubicBezTo>
                <a:close/>
                <a:moveTo>
                  <a:pt x="135652" y="873823"/>
                </a:moveTo>
                <a:cubicBezTo>
                  <a:pt x="133163" y="873823"/>
                  <a:pt x="130674" y="875066"/>
                  <a:pt x="129429" y="876310"/>
                </a:cubicBezTo>
                <a:lnTo>
                  <a:pt x="32357" y="973295"/>
                </a:lnTo>
                <a:cubicBezTo>
                  <a:pt x="28623" y="977025"/>
                  <a:pt x="28623" y="981999"/>
                  <a:pt x="32357" y="985729"/>
                </a:cubicBezTo>
                <a:lnTo>
                  <a:pt x="242680" y="1197106"/>
                </a:lnTo>
                <a:cubicBezTo>
                  <a:pt x="247658" y="1200836"/>
                  <a:pt x="253881" y="1200836"/>
                  <a:pt x="256370" y="1197106"/>
                </a:cubicBezTo>
                <a:lnTo>
                  <a:pt x="353442" y="1100121"/>
                </a:lnTo>
                <a:cubicBezTo>
                  <a:pt x="357176" y="1097634"/>
                  <a:pt x="357176" y="1091417"/>
                  <a:pt x="353442" y="1086444"/>
                </a:cubicBezTo>
                <a:lnTo>
                  <a:pt x="141874" y="876310"/>
                </a:lnTo>
                <a:cubicBezTo>
                  <a:pt x="140630" y="875066"/>
                  <a:pt x="138141" y="873823"/>
                  <a:pt x="135652" y="873823"/>
                </a:cubicBezTo>
                <a:close/>
                <a:moveTo>
                  <a:pt x="998101" y="759742"/>
                </a:moveTo>
                <a:cubicBezTo>
                  <a:pt x="979433" y="761296"/>
                  <a:pt x="961388" y="769999"/>
                  <a:pt x="948321" y="785542"/>
                </a:cubicBezTo>
                <a:lnTo>
                  <a:pt x="857471" y="892474"/>
                </a:lnTo>
                <a:cubicBezTo>
                  <a:pt x="848759" y="902421"/>
                  <a:pt x="836314" y="908638"/>
                  <a:pt x="825114" y="909881"/>
                </a:cubicBezTo>
                <a:cubicBezTo>
                  <a:pt x="825114" y="911125"/>
                  <a:pt x="825114" y="911125"/>
                  <a:pt x="825114" y="912368"/>
                </a:cubicBezTo>
                <a:lnTo>
                  <a:pt x="825114" y="917342"/>
                </a:lnTo>
                <a:cubicBezTo>
                  <a:pt x="825114" y="967078"/>
                  <a:pt x="784045" y="1008110"/>
                  <a:pt x="733019" y="1008110"/>
                </a:cubicBezTo>
                <a:lnTo>
                  <a:pt x="428113" y="1008110"/>
                </a:lnTo>
                <a:cubicBezTo>
                  <a:pt x="419401" y="1008110"/>
                  <a:pt x="413179" y="1000649"/>
                  <a:pt x="413179" y="993189"/>
                </a:cubicBezTo>
                <a:cubicBezTo>
                  <a:pt x="413179" y="984485"/>
                  <a:pt x="419401" y="978268"/>
                  <a:pt x="428113" y="978268"/>
                </a:cubicBezTo>
                <a:lnTo>
                  <a:pt x="733019" y="978268"/>
                </a:lnTo>
                <a:cubicBezTo>
                  <a:pt x="766621" y="978268"/>
                  <a:pt x="794001" y="950914"/>
                  <a:pt x="794001" y="917342"/>
                </a:cubicBezTo>
                <a:lnTo>
                  <a:pt x="794001" y="912368"/>
                </a:lnTo>
                <a:cubicBezTo>
                  <a:pt x="794001" y="878796"/>
                  <a:pt x="766621" y="851442"/>
                  <a:pt x="733019" y="851442"/>
                </a:cubicBezTo>
                <a:lnTo>
                  <a:pt x="557543" y="851442"/>
                </a:lnTo>
                <a:cubicBezTo>
                  <a:pt x="550076" y="851442"/>
                  <a:pt x="545098" y="847712"/>
                  <a:pt x="532652" y="832791"/>
                </a:cubicBezTo>
                <a:cubicBezTo>
                  <a:pt x="517718" y="816627"/>
                  <a:pt x="496561" y="806680"/>
                  <a:pt x="472916" y="806680"/>
                </a:cubicBezTo>
                <a:lnTo>
                  <a:pt x="261348" y="806680"/>
                </a:lnTo>
                <a:cubicBezTo>
                  <a:pt x="253881" y="806680"/>
                  <a:pt x="247658" y="809166"/>
                  <a:pt x="242680" y="814140"/>
                </a:cubicBezTo>
                <a:lnTo>
                  <a:pt x="185433" y="877553"/>
                </a:lnTo>
                <a:lnTo>
                  <a:pt x="364643" y="1056602"/>
                </a:lnTo>
                <a:lnTo>
                  <a:pt x="657104" y="1056602"/>
                </a:lnTo>
                <a:cubicBezTo>
                  <a:pt x="658348" y="1056602"/>
                  <a:pt x="662082" y="1056602"/>
                  <a:pt x="664571" y="1056602"/>
                </a:cubicBezTo>
                <a:lnTo>
                  <a:pt x="859960" y="1056602"/>
                </a:lnTo>
                <a:cubicBezTo>
                  <a:pt x="893562" y="1056602"/>
                  <a:pt x="923430" y="1041681"/>
                  <a:pt x="944587" y="1016814"/>
                </a:cubicBezTo>
                <a:lnTo>
                  <a:pt x="1060327" y="880040"/>
                </a:lnTo>
                <a:cubicBezTo>
                  <a:pt x="1072772" y="865119"/>
                  <a:pt x="1078995" y="846468"/>
                  <a:pt x="1077750" y="826574"/>
                </a:cubicBezTo>
                <a:cubicBezTo>
                  <a:pt x="1076506" y="806680"/>
                  <a:pt x="1066550" y="789272"/>
                  <a:pt x="1051615" y="776838"/>
                </a:cubicBezTo>
                <a:cubicBezTo>
                  <a:pt x="1036059" y="763782"/>
                  <a:pt x="1016769" y="758187"/>
                  <a:pt x="998101" y="759742"/>
                </a:cubicBezTo>
                <a:close/>
                <a:moveTo>
                  <a:pt x="550076" y="329217"/>
                </a:moveTo>
                <a:cubicBezTo>
                  <a:pt x="495939" y="387034"/>
                  <a:pt x="399100" y="495909"/>
                  <a:pt x="346714" y="593418"/>
                </a:cubicBezTo>
                <a:lnTo>
                  <a:pt x="326036" y="637909"/>
                </a:lnTo>
                <a:lnTo>
                  <a:pt x="324629" y="640937"/>
                </a:lnTo>
                <a:cubicBezTo>
                  <a:pt x="318771" y="656268"/>
                  <a:pt x="314551" y="670994"/>
                  <a:pt x="312373" y="684827"/>
                </a:cubicBezTo>
                <a:cubicBezTo>
                  <a:pt x="307395" y="717155"/>
                  <a:pt x="307395" y="746997"/>
                  <a:pt x="311129" y="776838"/>
                </a:cubicBezTo>
                <a:lnTo>
                  <a:pt x="472916" y="776838"/>
                </a:lnTo>
                <a:cubicBezTo>
                  <a:pt x="504029" y="776838"/>
                  <a:pt x="533897" y="789272"/>
                  <a:pt x="555054" y="812897"/>
                </a:cubicBezTo>
                <a:cubicBezTo>
                  <a:pt x="558787" y="816627"/>
                  <a:pt x="561276" y="820357"/>
                  <a:pt x="562521" y="821600"/>
                </a:cubicBezTo>
                <a:lnTo>
                  <a:pt x="647148" y="821600"/>
                </a:lnTo>
                <a:lnTo>
                  <a:pt x="647148" y="785542"/>
                </a:lnTo>
                <a:lnTo>
                  <a:pt x="633458" y="785542"/>
                </a:lnTo>
                <a:cubicBezTo>
                  <a:pt x="604834" y="785542"/>
                  <a:pt x="582433" y="763161"/>
                  <a:pt x="582433" y="735806"/>
                </a:cubicBezTo>
                <a:cubicBezTo>
                  <a:pt x="582433" y="727102"/>
                  <a:pt x="589900" y="720886"/>
                  <a:pt x="598612" y="720886"/>
                </a:cubicBezTo>
                <a:cubicBezTo>
                  <a:pt x="606079" y="720886"/>
                  <a:pt x="613546" y="727102"/>
                  <a:pt x="613546" y="735806"/>
                </a:cubicBezTo>
                <a:cubicBezTo>
                  <a:pt x="613546" y="746997"/>
                  <a:pt x="621013" y="755701"/>
                  <a:pt x="633458" y="755701"/>
                </a:cubicBezTo>
                <a:lnTo>
                  <a:pt x="670794" y="755701"/>
                </a:lnTo>
                <a:cubicBezTo>
                  <a:pt x="693195" y="755701"/>
                  <a:pt x="713107" y="737050"/>
                  <a:pt x="713107" y="713425"/>
                </a:cubicBezTo>
                <a:cubicBezTo>
                  <a:pt x="713107" y="699748"/>
                  <a:pt x="704396" y="686070"/>
                  <a:pt x="690706" y="679854"/>
                </a:cubicBezTo>
                <a:lnTo>
                  <a:pt x="623502" y="651255"/>
                </a:lnTo>
                <a:cubicBezTo>
                  <a:pt x="598612" y="641308"/>
                  <a:pt x="582433" y="617684"/>
                  <a:pt x="582433" y="591573"/>
                </a:cubicBezTo>
                <a:cubicBezTo>
                  <a:pt x="582433" y="554271"/>
                  <a:pt x="612301" y="524429"/>
                  <a:pt x="647148" y="521943"/>
                </a:cubicBezTo>
                <a:lnTo>
                  <a:pt x="647148" y="479667"/>
                </a:lnTo>
                <a:cubicBezTo>
                  <a:pt x="647148" y="470963"/>
                  <a:pt x="654615" y="464746"/>
                  <a:pt x="663327" y="464746"/>
                </a:cubicBezTo>
                <a:cubicBezTo>
                  <a:pt x="670794" y="464746"/>
                  <a:pt x="678261" y="470963"/>
                  <a:pt x="678261" y="479667"/>
                </a:cubicBezTo>
                <a:lnTo>
                  <a:pt x="678261" y="521943"/>
                </a:lnTo>
                <a:lnTo>
                  <a:pt x="693195" y="521943"/>
                </a:lnTo>
                <a:cubicBezTo>
                  <a:pt x="720574" y="521943"/>
                  <a:pt x="742976" y="544324"/>
                  <a:pt x="742976" y="571678"/>
                </a:cubicBezTo>
                <a:cubicBezTo>
                  <a:pt x="742976" y="580382"/>
                  <a:pt x="736753" y="586599"/>
                  <a:pt x="728041" y="586599"/>
                </a:cubicBezTo>
                <a:cubicBezTo>
                  <a:pt x="719330" y="586599"/>
                  <a:pt x="713107" y="580382"/>
                  <a:pt x="713107" y="571678"/>
                </a:cubicBezTo>
                <a:cubicBezTo>
                  <a:pt x="713107" y="560488"/>
                  <a:pt x="704396" y="551784"/>
                  <a:pt x="693195" y="551784"/>
                </a:cubicBezTo>
                <a:lnTo>
                  <a:pt x="652126" y="551784"/>
                </a:lnTo>
                <a:cubicBezTo>
                  <a:pt x="630969" y="551784"/>
                  <a:pt x="613546" y="569192"/>
                  <a:pt x="613546" y="591573"/>
                </a:cubicBezTo>
                <a:cubicBezTo>
                  <a:pt x="613546" y="605250"/>
                  <a:pt x="621013" y="617684"/>
                  <a:pt x="634703" y="623901"/>
                </a:cubicBezTo>
                <a:lnTo>
                  <a:pt x="703151" y="652499"/>
                </a:lnTo>
                <a:cubicBezTo>
                  <a:pt x="726797" y="662446"/>
                  <a:pt x="742976" y="687314"/>
                  <a:pt x="742976" y="713425"/>
                </a:cubicBezTo>
                <a:cubicBezTo>
                  <a:pt x="742976" y="750727"/>
                  <a:pt x="714352" y="781812"/>
                  <a:pt x="678261" y="785542"/>
                </a:cubicBezTo>
                <a:lnTo>
                  <a:pt x="678261" y="821600"/>
                </a:lnTo>
                <a:lnTo>
                  <a:pt x="733019" y="821600"/>
                </a:lnTo>
                <a:cubicBezTo>
                  <a:pt x="771599" y="821600"/>
                  <a:pt x="805201" y="845225"/>
                  <a:pt x="817646" y="880040"/>
                </a:cubicBezTo>
                <a:lnTo>
                  <a:pt x="820136" y="880040"/>
                </a:lnTo>
                <a:cubicBezTo>
                  <a:pt x="826358" y="880040"/>
                  <a:pt x="831336" y="877553"/>
                  <a:pt x="833825" y="873823"/>
                </a:cubicBezTo>
                <a:lnTo>
                  <a:pt x="924675" y="766891"/>
                </a:lnTo>
                <a:cubicBezTo>
                  <a:pt x="944587" y="743267"/>
                  <a:pt x="974455" y="729589"/>
                  <a:pt x="1004324" y="729589"/>
                </a:cubicBezTo>
                <a:cubicBezTo>
                  <a:pt x="1004324" y="714669"/>
                  <a:pt x="1003079" y="699748"/>
                  <a:pt x="1001835" y="684827"/>
                </a:cubicBezTo>
                <a:cubicBezTo>
                  <a:pt x="991879" y="572922"/>
                  <a:pt x="838803" y="405064"/>
                  <a:pt x="762888" y="329217"/>
                </a:cubicBezTo>
                <a:close/>
                <a:moveTo>
                  <a:pt x="585700" y="30336"/>
                </a:moveTo>
                <a:cubicBezTo>
                  <a:pt x="557232" y="29559"/>
                  <a:pt x="530163" y="30802"/>
                  <a:pt x="504029" y="35776"/>
                </a:cubicBezTo>
                <a:cubicBezTo>
                  <a:pt x="501539" y="37019"/>
                  <a:pt x="500295" y="38263"/>
                  <a:pt x="500295" y="39506"/>
                </a:cubicBezTo>
                <a:cubicBezTo>
                  <a:pt x="499050" y="40749"/>
                  <a:pt x="497806" y="43236"/>
                  <a:pt x="499050" y="45723"/>
                </a:cubicBezTo>
                <a:lnTo>
                  <a:pt x="588656" y="263317"/>
                </a:lnTo>
                <a:lnTo>
                  <a:pt x="619768" y="263317"/>
                </a:lnTo>
                <a:lnTo>
                  <a:pt x="576210" y="100432"/>
                </a:lnTo>
                <a:cubicBezTo>
                  <a:pt x="574966" y="92972"/>
                  <a:pt x="579944" y="84268"/>
                  <a:pt x="587411" y="81781"/>
                </a:cubicBezTo>
                <a:cubicBezTo>
                  <a:pt x="596123" y="79295"/>
                  <a:pt x="604834" y="85511"/>
                  <a:pt x="606079" y="92972"/>
                </a:cubicBezTo>
                <a:lnTo>
                  <a:pt x="650881" y="263317"/>
                </a:lnTo>
                <a:lnTo>
                  <a:pt x="654615" y="263317"/>
                </a:lnTo>
                <a:lnTo>
                  <a:pt x="705640" y="141464"/>
                </a:lnTo>
                <a:cubicBezTo>
                  <a:pt x="709374" y="134004"/>
                  <a:pt x="718085" y="129030"/>
                  <a:pt x="725552" y="132760"/>
                </a:cubicBezTo>
                <a:cubicBezTo>
                  <a:pt x="733019" y="135247"/>
                  <a:pt x="736753" y="145194"/>
                  <a:pt x="734264" y="152655"/>
                </a:cubicBezTo>
                <a:lnTo>
                  <a:pt x="688217" y="263317"/>
                </a:lnTo>
                <a:lnTo>
                  <a:pt x="723063" y="263317"/>
                </a:lnTo>
                <a:lnTo>
                  <a:pt x="831336" y="55670"/>
                </a:lnTo>
                <a:cubicBezTo>
                  <a:pt x="832581" y="51940"/>
                  <a:pt x="831336" y="49453"/>
                  <a:pt x="830092" y="48210"/>
                </a:cubicBezTo>
                <a:cubicBezTo>
                  <a:pt x="828847" y="48210"/>
                  <a:pt x="827603" y="45723"/>
                  <a:pt x="825114" y="45723"/>
                </a:cubicBezTo>
                <a:cubicBezTo>
                  <a:pt x="770355" y="46966"/>
                  <a:pt x="721819" y="41993"/>
                  <a:pt x="675772" y="37019"/>
                </a:cubicBezTo>
                <a:cubicBezTo>
                  <a:pt x="644036" y="33911"/>
                  <a:pt x="614168" y="31113"/>
                  <a:pt x="585700" y="30336"/>
                </a:cubicBezTo>
                <a:close/>
                <a:moveTo>
                  <a:pt x="585700" y="184"/>
                </a:moveTo>
                <a:cubicBezTo>
                  <a:pt x="615724" y="961"/>
                  <a:pt x="646526" y="4069"/>
                  <a:pt x="678261" y="7178"/>
                </a:cubicBezTo>
                <a:cubicBezTo>
                  <a:pt x="724308" y="12151"/>
                  <a:pt x="771599" y="15881"/>
                  <a:pt x="823869" y="14638"/>
                </a:cubicBezTo>
                <a:cubicBezTo>
                  <a:pt x="836314" y="14638"/>
                  <a:pt x="848759" y="20855"/>
                  <a:pt x="856226" y="32046"/>
                </a:cubicBezTo>
                <a:cubicBezTo>
                  <a:pt x="862449" y="43236"/>
                  <a:pt x="863694" y="56913"/>
                  <a:pt x="857471" y="69347"/>
                </a:cubicBezTo>
                <a:lnTo>
                  <a:pt x="757910" y="263317"/>
                </a:lnTo>
                <a:lnTo>
                  <a:pt x="791512" y="263317"/>
                </a:lnTo>
                <a:cubicBezTo>
                  <a:pt x="800223" y="263317"/>
                  <a:pt x="807690" y="270777"/>
                  <a:pt x="807690" y="278237"/>
                </a:cubicBezTo>
                <a:cubicBezTo>
                  <a:pt x="807690" y="286941"/>
                  <a:pt x="801468" y="293158"/>
                  <a:pt x="794001" y="294402"/>
                </a:cubicBezTo>
                <a:cubicBezTo>
                  <a:pt x="794001" y="294402"/>
                  <a:pt x="794001" y="295645"/>
                  <a:pt x="794001" y="298132"/>
                </a:cubicBezTo>
                <a:cubicBezTo>
                  <a:pt x="794001" y="298132"/>
                  <a:pt x="794001" y="298132"/>
                  <a:pt x="794001" y="299375"/>
                </a:cubicBezTo>
                <a:lnTo>
                  <a:pt x="797734" y="299375"/>
                </a:lnTo>
                <a:cubicBezTo>
                  <a:pt x="805201" y="299375"/>
                  <a:pt x="812668" y="306835"/>
                  <a:pt x="812668" y="314296"/>
                </a:cubicBezTo>
                <a:cubicBezTo>
                  <a:pt x="812668" y="320513"/>
                  <a:pt x="808935" y="325486"/>
                  <a:pt x="803957" y="327973"/>
                </a:cubicBezTo>
                <a:cubicBezTo>
                  <a:pt x="886095" y="412524"/>
                  <a:pt x="1021747" y="569192"/>
                  <a:pt x="1031703" y="681097"/>
                </a:cubicBezTo>
                <a:cubicBezTo>
                  <a:pt x="1032948" y="699748"/>
                  <a:pt x="1034192" y="717155"/>
                  <a:pt x="1032948" y="733319"/>
                </a:cubicBezTo>
                <a:cubicBezTo>
                  <a:pt x="1046637" y="737050"/>
                  <a:pt x="1059083" y="744510"/>
                  <a:pt x="1070283" y="753214"/>
                </a:cubicBezTo>
                <a:cubicBezTo>
                  <a:pt x="1091440" y="770621"/>
                  <a:pt x="1105130" y="795489"/>
                  <a:pt x="1107619" y="824087"/>
                </a:cubicBezTo>
                <a:cubicBezTo>
                  <a:pt x="1110108" y="851442"/>
                  <a:pt x="1101396" y="877553"/>
                  <a:pt x="1083973" y="899934"/>
                </a:cubicBezTo>
                <a:lnTo>
                  <a:pt x="968233" y="1036708"/>
                </a:lnTo>
                <a:cubicBezTo>
                  <a:pt x="942098" y="1069036"/>
                  <a:pt x="901029" y="1086444"/>
                  <a:pt x="859960" y="1086444"/>
                </a:cubicBezTo>
                <a:lnTo>
                  <a:pt x="664571" y="1086444"/>
                </a:lnTo>
                <a:cubicBezTo>
                  <a:pt x="660838" y="1086444"/>
                  <a:pt x="657104" y="1086444"/>
                  <a:pt x="653370" y="1086444"/>
                </a:cubicBezTo>
                <a:lnTo>
                  <a:pt x="385800" y="1086444"/>
                </a:lnTo>
                <a:cubicBezTo>
                  <a:pt x="385800" y="1088930"/>
                  <a:pt x="385800" y="1091417"/>
                  <a:pt x="385800" y="1093904"/>
                </a:cubicBezTo>
                <a:cubicBezTo>
                  <a:pt x="385800" y="1105094"/>
                  <a:pt x="382066" y="1115042"/>
                  <a:pt x="374599" y="1122502"/>
                </a:cubicBezTo>
                <a:lnTo>
                  <a:pt x="278771" y="1218243"/>
                </a:lnTo>
                <a:cubicBezTo>
                  <a:pt x="270060" y="1225704"/>
                  <a:pt x="261348" y="1229434"/>
                  <a:pt x="250147" y="1229434"/>
                </a:cubicBezTo>
                <a:cubicBezTo>
                  <a:pt x="240191" y="1229434"/>
                  <a:pt x="228991" y="1225704"/>
                  <a:pt x="221523" y="1218243"/>
                </a:cubicBezTo>
                <a:lnTo>
                  <a:pt x="11200" y="1006866"/>
                </a:lnTo>
                <a:cubicBezTo>
                  <a:pt x="-3734" y="991946"/>
                  <a:pt x="-3734" y="967078"/>
                  <a:pt x="11200" y="952157"/>
                </a:cubicBezTo>
                <a:lnTo>
                  <a:pt x="108273" y="855172"/>
                </a:lnTo>
                <a:cubicBezTo>
                  <a:pt x="121962" y="840251"/>
                  <a:pt x="149342" y="840251"/>
                  <a:pt x="163031" y="855172"/>
                </a:cubicBezTo>
                <a:lnTo>
                  <a:pt x="164276" y="856415"/>
                </a:lnTo>
                <a:lnTo>
                  <a:pt x="221523" y="793002"/>
                </a:lnTo>
                <a:cubicBezTo>
                  <a:pt x="232724" y="781812"/>
                  <a:pt x="245169" y="776838"/>
                  <a:pt x="261348" y="776838"/>
                </a:cubicBezTo>
                <a:lnTo>
                  <a:pt x="280016" y="776838"/>
                </a:lnTo>
                <a:cubicBezTo>
                  <a:pt x="276282" y="745753"/>
                  <a:pt x="277527" y="713425"/>
                  <a:pt x="282505" y="679854"/>
                </a:cubicBezTo>
                <a:cubicBezTo>
                  <a:pt x="286860" y="652188"/>
                  <a:pt x="298450" y="621492"/>
                  <a:pt x="314609" y="589688"/>
                </a:cubicBezTo>
                <a:lnTo>
                  <a:pt x="362995" y="510992"/>
                </a:lnTo>
                <a:lnTo>
                  <a:pt x="374132" y="492878"/>
                </a:lnTo>
                <a:cubicBezTo>
                  <a:pt x="419401" y="428688"/>
                  <a:pt x="472293" y="367762"/>
                  <a:pt x="511496" y="325486"/>
                </a:cubicBezTo>
                <a:cubicBezTo>
                  <a:pt x="509007" y="323000"/>
                  <a:pt x="506518" y="319269"/>
                  <a:pt x="506518" y="314296"/>
                </a:cubicBezTo>
                <a:cubicBezTo>
                  <a:pt x="506518" y="306835"/>
                  <a:pt x="513985" y="299375"/>
                  <a:pt x="521452" y="299375"/>
                </a:cubicBezTo>
                <a:lnTo>
                  <a:pt x="523941" y="299375"/>
                </a:lnTo>
                <a:cubicBezTo>
                  <a:pt x="523941" y="298132"/>
                  <a:pt x="523941" y="298132"/>
                  <a:pt x="523941" y="298132"/>
                </a:cubicBezTo>
                <a:cubicBezTo>
                  <a:pt x="523941" y="295645"/>
                  <a:pt x="525185" y="294402"/>
                  <a:pt x="525185" y="294402"/>
                </a:cubicBezTo>
                <a:cubicBezTo>
                  <a:pt x="517718" y="293158"/>
                  <a:pt x="511496" y="286941"/>
                  <a:pt x="511496" y="278237"/>
                </a:cubicBezTo>
                <a:cubicBezTo>
                  <a:pt x="511496" y="270777"/>
                  <a:pt x="517718" y="263317"/>
                  <a:pt x="526430" y="263317"/>
                </a:cubicBezTo>
                <a:lnTo>
                  <a:pt x="556298" y="263317"/>
                </a:lnTo>
                <a:lnTo>
                  <a:pt x="485015" y="91978"/>
                </a:lnTo>
                <a:lnTo>
                  <a:pt x="470427" y="56913"/>
                </a:lnTo>
                <a:cubicBezTo>
                  <a:pt x="466693" y="46966"/>
                  <a:pt x="467938" y="35776"/>
                  <a:pt x="471671" y="25829"/>
                </a:cubicBezTo>
                <a:cubicBezTo>
                  <a:pt x="477894" y="15881"/>
                  <a:pt x="486605" y="8421"/>
                  <a:pt x="497806" y="7178"/>
                </a:cubicBezTo>
                <a:cubicBezTo>
                  <a:pt x="526430" y="961"/>
                  <a:pt x="555676" y="-593"/>
                  <a:pt x="585700" y="184"/>
                </a:cubicBezTo>
                <a:close/>
              </a:path>
            </a:pathLst>
          </a:custGeom>
          <a:solidFill>
            <a:srgbClr val="FFFFFF"/>
          </a:solidFill>
          <a:ln w="9525">
            <a:solidFill>
              <a:schemeClr val="bg1"/>
            </a:solidFill>
          </a:ln>
          <a:effectLst/>
        </p:spPr>
        <p:txBody>
          <a:bodyPr wrap="square" anchor="ctr">
            <a:noAutofit/>
          </a:bodyPr>
          <a:lstStyle/>
          <a:p>
            <a:pPr marL="0" marR="0" lvl="0" indent="0" defTabSz="566997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16" b="0" i="0" u="none" strike="noStrike" kern="0" cap="none" spc="0" normalizeH="0" baseline="0" noProof="0" dirty="0">
              <a:ln>
                <a:noFill/>
              </a:ln>
              <a:solidFill>
                <a:srgbClr val="747994"/>
              </a:solidFill>
              <a:effectLst/>
              <a:uLnTx/>
              <a:uFillTx/>
              <a:latin typeface="Poppins" pitchFamily="2" charset="77"/>
            </a:endParaRPr>
          </a:p>
        </p:txBody>
      </p:sp>
      <p:sp>
        <p:nvSpPr>
          <p:cNvPr id="359" name="TextBox 358">
            <a:extLst>
              <a:ext uri="{FF2B5EF4-FFF2-40B4-BE49-F238E27FC236}">
                <a16:creationId xmlns:a16="http://schemas.microsoft.com/office/drawing/2014/main" id="{4CE4AA21-CD42-E8FF-7AF0-62C02263793C}"/>
              </a:ext>
            </a:extLst>
          </p:cNvPr>
          <p:cNvSpPr txBox="1"/>
          <p:nvPr/>
        </p:nvSpPr>
        <p:spPr>
          <a:xfrm>
            <a:off x="432699" y="4868465"/>
            <a:ext cx="1353410" cy="2005164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 defTabSz="566997">
              <a:lnSpc>
                <a:spcPct val="150000"/>
              </a:lnSpc>
            </a:pPr>
            <a:r>
              <a:rPr lang="en-GB" sz="1200" spc="-9" dirty="0">
                <a:solidFill>
                  <a:srgbClr val="111340"/>
                </a:solidFill>
                <a:latin typeface="Poppins" pitchFamily="2" charset="77"/>
                <a:cs typeface="Poppins" pitchFamily="2" charset="77"/>
              </a:rPr>
              <a:t>Funding tends to be released annually, so keep an eye out and plan well in advance</a:t>
            </a:r>
            <a:endParaRPr lang="en-US" sz="1200" spc="-9" dirty="0">
              <a:solidFill>
                <a:srgbClr val="111340"/>
              </a:solidFill>
              <a:latin typeface="Poppins" pitchFamily="2" charset="77"/>
              <a:cs typeface="Poppins" pitchFamily="2" charset="77"/>
            </a:endParaRPr>
          </a:p>
        </p:txBody>
      </p:sp>
      <p:sp>
        <p:nvSpPr>
          <p:cNvPr id="361" name="TextBox 360">
            <a:extLst>
              <a:ext uri="{FF2B5EF4-FFF2-40B4-BE49-F238E27FC236}">
                <a16:creationId xmlns:a16="http://schemas.microsoft.com/office/drawing/2014/main" id="{6E72521E-C212-510F-D5ED-94BC8C426E15}"/>
              </a:ext>
            </a:extLst>
          </p:cNvPr>
          <p:cNvSpPr txBox="1"/>
          <p:nvPr/>
        </p:nvSpPr>
        <p:spPr>
          <a:xfrm>
            <a:off x="1920888" y="4807783"/>
            <a:ext cx="1329686" cy="2559162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 defTabSz="566997">
              <a:lnSpc>
                <a:spcPct val="150000"/>
              </a:lnSpc>
            </a:pPr>
            <a:r>
              <a:rPr lang="en-GB" sz="1200" spc="-9" dirty="0">
                <a:solidFill>
                  <a:srgbClr val="111340"/>
                </a:solidFill>
                <a:latin typeface="Poppins" pitchFamily="2" charset="77"/>
                <a:cs typeface="Poppins" pitchFamily="2" charset="77"/>
              </a:rPr>
              <a:t>Funding is very competitive and may take multiple applications before successfully getting funding</a:t>
            </a:r>
            <a:endParaRPr lang="en-US" sz="1200" spc="-9" dirty="0">
              <a:solidFill>
                <a:srgbClr val="111340"/>
              </a:solidFill>
              <a:latin typeface="Poppins" pitchFamily="2" charset="77"/>
              <a:cs typeface="Poppins" pitchFamily="2" charset="77"/>
            </a:endParaRPr>
          </a:p>
        </p:txBody>
      </p:sp>
      <p:sp>
        <p:nvSpPr>
          <p:cNvPr id="363" name="TextBox 362">
            <a:extLst>
              <a:ext uri="{FF2B5EF4-FFF2-40B4-BE49-F238E27FC236}">
                <a16:creationId xmlns:a16="http://schemas.microsoft.com/office/drawing/2014/main" id="{360B9FDA-848F-2B23-AF9A-B42019F15C32}"/>
              </a:ext>
            </a:extLst>
          </p:cNvPr>
          <p:cNvSpPr txBox="1"/>
          <p:nvPr/>
        </p:nvSpPr>
        <p:spPr>
          <a:xfrm>
            <a:off x="3345205" y="4838088"/>
            <a:ext cx="1329685" cy="2559162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 defTabSz="566997">
              <a:lnSpc>
                <a:spcPct val="150000"/>
              </a:lnSpc>
            </a:pPr>
            <a:r>
              <a:rPr lang="en-GB" sz="1200" spc="-9" dirty="0">
                <a:solidFill>
                  <a:srgbClr val="111340"/>
                </a:solidFill>
                <a:latin typeface="Poppins" pitchFamily="2" charset="77"/>
                <a:cs typeface="Poppins" pitchFamily="2" charset="77"/>
              </a:rPr>
              <a:t>Collaborative working with finance and governance teams is needed to manage funding once successful</a:t>
            </a:r>
            <a:endParaRPr lang="en-US" sz="1200" spc="-9" dirty="0">
              <a:solidFill>
                <a:srgbClr val="111340"/>
              </a:solidFill>
              <a:latin typeface="Poppins" pitchFamily="2" charset="77"/>
              <a:cs typeface="Poppins" pitchFamily="2" charset="77"/>
            </a:endParaRPr>
          </a:p>
        </p:txBody>
      </p:sp>
      <p:sp>
        <p:nvSpPr>
          <p:cNvPr id="433" name="Freeform 67">
            <a:extLst>
              <a:ext uri="{FF2B5EF4-FFF2-40B4-BE49-F238E27FC236}">
                <a16:creationId xmlns:a16="http://schemas.microsoft.com/office/drawing/2014/main" id="{69B83D3E-98F2-C2F2-FEA8-350B510FFD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95246" y="9805880"/>
            <a:ext cx="5181574" cy="812537"/>
          </a:xfrm>
          <a:custGeom>
            <a:avLst/>
            <a:gdLst>
              <a:gd name="T0" fmla="*/ 10010 w 10011"/>
              <a:gd name="T1" fmla="*/ 2101 h 2102"/>
              <a:gd name="T2" fmla="*/ 0 w 10011"/>
              <a:gd name="T3" fmla="*/ 2101 h 2102"/>
              <a:gd name="T4" fmla="*/ 0 w 10011"/>
              <a:gd name="T5" fmla="*/ 0 h 2102"/>
              <a:gd name="T6" fmla="*/ 10010 w 10011"/>
              <a:gd name="T7" fmla="*/ 0 h 2102"/>
              <a:gd name="T8" fmla="*/ 10010 w 10011"/>
              <a:gd name="T9" fmla="*/ 2101 h 21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011" h="2102">
                <a:moveTo>
                  <a:pt x="10010" y="2101"/>
                </a:moveTo>
                <a:lnTo>
                  <a:pt x="0" y="2101"/>
                </a:lnTo>
                <a:lnTo>
                  <a:pt x="0" y="0"/>
                </a:lnTo>
                <a:lnTo>
                  <a:pt x="10010" y="0"/>
                </a:lnTo>
                <a:lnTo>
                  <a:pt x="10010" y="2101"/>
                </a:lnTo>
              </a:path>
            </a:pathLst>
          </a:custGeom>
          <a:solidFill>
            <a:srgbClr val="4782BD"/>
          </a:solidFill>
          <a:ln>
            <a:noFill/>
          </a:ln>
          <a:effectLst/>
        </p:spPr>
        <p:txBody>
          <a:bodyPr wrap="none" anchor="ctr"/>
          <a:lstStyle/>
          <a:p>
            <a:pPr marL="0" marR="0" lvl="0" indent="0" defTabSz="566997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16" b="0" i="0" u="none" strike="noStrike" kern="0" cap="none" spc="0" normalizeH="0" baseline="0" noProof="0" dirty="0">
              <a:ln>
                <a:noFill/>
              </a:ln>
              <a:solidFill>
                <a:srgbClr val="747994"/>
              </a:solidFill>
              <a:effectLst/>
              <a:uLnTx/>
              <a:uFillTx/>
              <a:latin typeface="Poppins" pitchFamily="2" charset="77"/>
            </a:endParaRPr>
          </a:p>
        </p:txBody>
      </p:sp>
      <p:sp>
        <p:nvSpPr>
          <p:cNvPr id="434" name="Freeform 68">
            <a:extLst>
              <a:ext uri="{FF2B5EF4-FFF2-40B4-BE49-F238E27FC236}">
                <a16:creationId xmlns:a16="http://schemas.microsoft.com/office/drawing/2014/main" id="{2B35556F-E237-ADC3-62EB-DBFA8A2B8A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9903" y="9764998"/>
            <a:ext cx="1161740" cy="902818"/>
          </a:xfrm>
          <a:custGeom>
            <a:avLst/>
            <a:gdLst>
              <a:gd name="T0" fmla="*/ 2930 w 3006"/>
              <a:gd name="T1" fmla="*/ 1069 h 2335"/>
              <a:gd name="T2" fmla="*/ 2336 w 3006"/>
              <a:gd name="T3" fmla="*/ 725 h 2335"/>
              <a:gd name="T4" fmla="*/ 2336 w 3006"/>
              <a:gd name="T5" fmla="*/ 122 h 2335"/>
              <a:gd name="T6" fmla="*/ 2336 w 3006"/>
              <a:gd name="T7" fmla="*/ 122 h 2335"/>
              <a:gd name="T8" fmla="*/ 2213 w 3006"/>
              <a:gd name="T9" fmla="*/ 0 h 2335"/>
              <a:gd name="T10" fmla="*/ 123 w 3006"/>
              <a:gd name="T11" fmla="*/ 0 h 2335"/>
              <a:gd name="T12" fmla="*/ 123 w 3006"/>
              <a:gd name="T13" fmla="*/ 0 h 2335"/>
              <a:gd name="T14" fmla="*/ 0 w 3006"/>
              <a:gd name="T15" fmla="*/ 122 h 2335"/>
              <a:gd name="T16" fmla="*/ 0 w 3006"/>
              <a:gd name="T17" fmla="*/ 2212 h 2335"/>
              <a:gd name="T18" fmla="*/ 0 w 3006"/>
              <a:gd name="T19" fmla="*/ 2212 h 2335"/>
              <a:gd name="T20" fmla="*/ 123 w 3006"/>
              <a:gd name="T21" fmla="*/ 2334 h 2335"/>
              <a:gd name="T22" fmla="*/ 2213 w 3006"/>
              <a:gd name="T23" fmla="*/ 2334 h 2335"/>
              <a:gd name="T24" fmla="*/ 2213 w 3006"/>
              <a:gd name="T25" fmla="*/ 2334 h 2335"/>
              <a:gd name="T26" fmla="*/ 2336 w 3006"/>
              <a:gd name="T27" fmla="*/ 2212 h 2335"/>
              <a:gd name="T28" fmla="*/ 2336 w 3006"/>
              <a:gd name="T29" fmla="*/ 1609 h 2335"/>
              <a:gd name="T30" fmla="*/ 2930 w 3006"/>
              <a:gd name="T31" fmla="*/ 1265 h 2335"/>
              <a:gd name="T32" fmla="*/ 2930 w 3006"/>
              <a:gd name="T33" fmla="*/ 1265 h 2335"/>
              <a:gd name="T34" fmla="*/ 2930 w 3006"/>
              <a:gd name="T35" fmla="*/ 1069 h 23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3006" h="2335">
                <a:moveTo>
                  <a:pt x="2930" y="1069"/>
                </a:moveTo>
                <a:lnTo>
                  <a:pt x="2336" y="725"/>
                </a:lnTo>
                <a:lnTo>
                  <a:pt x="2336" y="122"/>
                </a:lnTo>
                <a:lnTo>
                  <a:pt x="2336" y="122"/>
                </a:lnTo>
                <a:cubicBezTo>
                  <a:pt x="2336" y="55"/>
                  <a:pt x="2280" y="0"/>
                  <a:pt x="2213" y="0"/>
                </a:cubicBezTo>
                <a:lnTo>
                  <a:pt x="123" y="0"/>
                </a:lnTo>
                <a:lnTo>
                  <a:pt x="123" y="0"/>
                </a:lnTo>
                <a:cubicBezTo>
                  <a:pt x="56" y="0"/>
                  <a:pt x="0" y="55"/>
                  <a:pt x="0" y="122"/>
                </a:cubicBezTo>
                <a:lnTo>
                  <a:pt x="0" y="2212"/>
                </a:lnTo>
                <a:lnTo>
                  <a:pt x="0" y="2212"/>
                </a:lnTo>
                <a:cubicBezTo>
                  <a:pt x="0" y="2280"/>
                  <a:pt x="56" y="2334"/>
                  <a:pt x="123" y="2334"/>
                </a:cubicBezTo>
                <a:lnTo>
                  <a:pt x="2213" y="2334"/>
                </a:lnTo>
                <a:lnTo>
                  <a:pt x="2213" y="2334"/>
                </a:lnTo>
                <a:cubicBezTo>
                  <a:pt x="2280" y="2334"/>
                  <a:pt x="2336" y="2280"/>
                  <a:pt x="2336" y="2212"/>
                </a:cubicBezTo>
                <a:lnTo>
                  <a:pt x="2336" y="1609"/>
                </a:lnTo>
                <a:lnTo>
                  <a:pt x="2930" y="1265"/>
                </a:lnTo>
                <a:lnTo>
                  <a:pt x="2930" y="1265"/>
                </a:lnTo>
                <a:cubicBezTo>
                  <a:pt x="3005" y="1222"/>
                  <a:pt x="3005" y="1113"/>
                  <a:pt x="2930" y="1069"/>
                </a:cubicBezTo>
              </a:path>
            </a:pathLst>
          </a:custGeom>
          <a:solidFill>
            <a:srgbClr val="C3C8CE"/>
          </a:solidFill>
          <a:ln>
            <a:noFill/>
          </a:ln>
          <a:effectLst/>
        </p:spPr>
        <p:txBody>
          <a:bodyPr wrap="none" anchor="ctr"/>
          <a:lstStyle/>
          <a:p>
            <a:pPr marL="0" marR="0" lvl="0" indent="0" defTabSz="566997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16" b="0" i="0" u="none" strike="noStrike" kern="0" cap="none" spc="0" normalizeH="0" baseline="0" noProof="0" dirty="0">
              <a:ln>
                <a:noFill/>
              </a:ln>
              <a:solidFill>
                <a:srgbClr val="747994"/>
              </a:solidFill>
              <a:effectLst/>
              <a:uLnTx/>
              <a:uFillTx/>
              <a:latin typeface="Poppins" pitchFamily="2" charset="77"/>
            </a:endParaRPr>
          </a:p>
        </p:txBody>
      </p:sp>
      <p:grpSp>
        <p:nvGrpSpPr>
          <p:cNvPr id="435" name="Group 434">
            <a:extLst>
              <a:ext uri="{FF2B5EF4-FFF2-40B4-BE49-F238E27FC236}">
                <a16:creationId xmlns:a16="http://schemas.microsoft.com/office/drawing/2014/main" id="{743198FC-AC36-9310-EB7C-8E93874C2E25}"/>
              </a:ext>
            </a:extLst>
          </p:cNvPr>
          <p:cNvGrpSpPr/>
          <p:nvPr/>
        </p:nvGrpSpPr>
        <p:grpSpPr>
          <a:xfrm>
            <a:off x="6096604" y="10342461"/>
            <a:ext cx="703122" cy="264031"/>
            <a:chOff x="18247654" y="11840195"/>
            <a:chExt cx="2267354" cy="851421"/>
          </a:xfrm>
        </p:grpSpPr>
        <p:sp>
          <p:nvSpPr>
            <p:cNvPr id="436" name="Freeform 69">
              <a:extLst>
                <a:ext uri="{FF2B5EF4-FFF2-40B4-BE49-F238E27FC236}">
                  <a16:creationId xmlns:a16="http://schemas.microsoft.com/office/drawing/2014/main" id="{70E4A809-48D1-899E-5312-F4279971509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7654" y="12125834"/>
              <a:ext cx="2263136" cy="565782"/>
            </a:xfrm>
            <a:custGeom>
              <a:avLst/>
              <a:gdLst>
                <a:gd name="T0" fmla="*/ 1697 w 1819"/>
                <a:gd name="T1" fmla="*/ 113 h 455"/>
                <a:gd name="T2" fmla="*/ 1697 w 1819"/>
                <a:gd name="T3" fmla="*/ 113 h 455"/>
                <a:gd name="T4" fmla="*/ 910 w 1819"/>
                <a:gd name="T5" fmla="*/ 227 h 455"/>
                <a:gd name="T6" fmla="*/ 910 w 1819"/>
                <a:gd name="T7" fmla="*/ 227 h 455"/>
                <a:gd name="T8" fmla="*/ 122 w 1819"/>
                <a:gd name="T9" fmla="*/ 113 h 455"/>
                <a:gd name="T10" fmla="*/ 122 w 1819"/>
                <a:gd name="T11" fmla="*/ 113 h 455"/>
                <a:gd name="T12" fmla="*/ 0 w 1819"/>
                <a:gd name="T13" fmla="*/ 0 h 455"/>
                <a:gd name="T14" fmla="*/ 0 w 1819"/>
                <a:gd name="T15" fmla="*/ 227 h 455"/>
                <a:gd name="T16" fmla="*/ 0 w 1819"/>
                <a:gd name="T17" fmla="*/ 227 h 455"/>
                <a:gd name="T18" fmla="*/ 910 w 1819"/>
                <a:gd name="T19" fmla="*/ 454 h 455"/>
                <a:gd name="T20" fmla="*/ 910 w 1819"/>
                <a:gd name="T21" fmla="*/ 454 h 455"/>
                <a:gd name="T22" fmla="*/ 1818 w 1819"/>
                <a:gd name="T23" fmla="*/ 227 h 455"/>
                <a:gd name="T24" fmla="*/ 1818 w 1819"/>
                <a:gd name="T25" fmla="*/ 0 h 455"/>
                <a:gd name="T26" fmla="*/ 1818 w 1819"/>
                <a:gd name="T27" fmla="*/ 0 h 455"/>
                <a:gd name="T28" fmla="*/ 1697 w 1819"/>
                <a:gd name="T29" fmla="*/ 113 h 4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819" h="455">
                  <a:moveTo>
                    <a:pt x="1697" y="113"/>
                  </a:moveTo>
                  <a:lnTo>
                    <a:pt x="1697" y="113"/>
                  </a:lnTo>
                  <a:cubicBezTo>
                    <a:pt x="1540" y="181"/>
                    <a:pt x="1246" y="227"/>
                    <a:pt x="910" y="227"/>
                  </a:cubicBezTo>
                  <a:lnTo>
                    <a:pt x="910" y="227"/>
                  </a:lnTo>
                  <a:cubicBezTo>
                    <a:pt x="573" y="227"/>
                    <a:pt x="279" y="181"/>
                    <a:pt x="122" y="113"/>
                  </a:cubicBezTo>
                  <a:lnTo>
                    <a:pt x="122" y="113"/>
                  </a:lnTo>
                  <a:cubicBezTo>
                    <a:pt x="44" y="80"/>
                    <a:pt x="0" y="41"/>
                    <a:pt x="0" y="0"/>
                  </a:cubicBezTo>
                  <a:lnTo>
                    <a:pt x="0" y="227"/>
                  </a:lnTo>
                  <a:lnTo>
                    <a:pt x="0" y="227"/>
                  </a:lnTo>
                  <a:cubicBezTo>
                    <a:pt x="0" y="353"/>
                    <a:pt x="408" y="454"/>
                    <a:pt x="910" y="454"/>
                  </a:cubicBezTo>
                  <a:lnTo>
                    <a:pt x="910" y="454"/>
                  </a:lnTo>
                  <a:cubicBezTo>
                    <a:pt x="1412" y="454"/>
                    <a:pt x="1818" y="353"/>
                    <a:pt x="1818" y="227"/>
                  </a:cubicBezTo>
                  <a:lnTo>
                    <a:pt x="1818" y="0"/>
                  </a:lnTo>
                  <a:lnTo>
                    <a:pt x="1818" y="0"/>
                  </a:lnTo>
                  <a:cubicBezTo>
                    <a:pt x="1818" y="41"/>
                    <a:pt x="1775" y="80"/>
                    <a:pt x="1697" y="113"/>
                  </a:cubicBezTo>
                </a:path>
              </a:pathLst>
            </a:custGeom>
            <a:solidFill>
              <a:srgbClr val="F7B237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566997"/>
              <a:endParaRPr lang="en-US" sz="1116" dirty="0">
                <a:solidFill>
                  <a:srgbClr val="747994"/>
                </a:solidFill>
                <a:latin typeface="Poppins" pitchFamily="2" charset="77"/>
              </a:endParaRPr>
            </a:p>
          </p:txBody>
        </p:sp>
        <p:sp>
          <p:nvSpPr>
            <p:cNvPr id="437" name="Freeform 70">
              <a:extLst>
                <a:ext uri="{FF2B5EF4-FFF2-40B4-BE49-F238E27FC236}">
                  <a16:creationId xmlns:a16="http://schemas.microsoft.com/office/drawing/2014/main" id="{3B1725E9-1E07-7C59-5AA8-2C16AD34EE7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7654" y="11840195"/>
              <a:ext cx="2263136" cy="565782"/>
            </a:xfrm>
            <a:custGeom>
              <a:avLst/>
              <a:gdLst>
                <a:gd name="T0" fmla="*/ 1592 w 1819"/>
                <a:gd name="T1" fmla="*/ 77 h 456"/>
                <a:gd name="T2" fmla="*/ 1592 w 1819"/>
                <a:gd name="T3" fmla="*/ 77 h 456"/>
                <a:gd name="T4" fmla="*/ 910 w 1819"/>
                <a:gd name="T5" fmla="*/ 0 h 456"/>
                <a:gd name="T6" fmla="*/ 910 w 1819"/>
                <a:gd name="T7" fmla="*/ 0 h 456"/>
                <a:gd name="T8" fmla="*/ 228 w 1819"/>
                <a:gd name="T9" fmla="*/ 77 h 456"/>
                <a:gd name="T10" fmla="*/ 228 w 1819"/>
                <a:gd name="T11" fmla="*/ 77 h 456"/>
                <a:gd name="T12" fmla="*/ 0 w 1819"/>
                <a:gd name="T13" fmla="*/ 228 h 456"/>
                <a:gd name="T14" fmla="*/ 0 w 1819"/>
                <a:gd name="T15" fmla="*/ 228 h 456"/>
                <a:gd name="T16" fmla="*/ 122 w 1819"/>
                <a:gd name="T17" fmla="*/ 341 h 456"/>
                <a:gd name="T18" fmla="*/ 122 w 1819"/>
                <a:gd name="T19" fmla="*/ 341 h 456"/>
                <a:gd name="T20" fmla="*/ 910 w 1819"/>
                <a:gd name="T21" fmla="*/ 455 h 456"/>
                <a:gd name="T22" fmla="*/ 910 w 1819"/>
                <a:gd name="T23" fmla="*/ 455 h 456"/>
                <a:gd name="T24" fmla="*/ 1697 w 1819"/>
                <a:gd name="T25" fmla="*/ 341 h 456"/>
                <a:gd name="T26" fmla="*/ 1697 w 1819"/>
                <a:gd name="T27" fmla="*/ 341 h 456"/>
                <a:gd name="T28" fmla="*/ 1818 w 1819"/>
                <a:gd name="T29" fmla="*/ 228 h 456"/>
                <a:gd name="T30" fmla="*/ 1818 w 1819"/>
                <a:gd name="T31" fmla="*/ 228 h 456"/>
                <a:gd name="T32" fmla="*/ 1592 w 1819"/>
                <a:gd name="T33" fmla="*/ 77 h 4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819" h="456">
                  <a:moveTo>
                    <a:pt x="1592" y="77"/>
                  </a:moveTo>
                  <a:lnTo>
                    <a:pt x="1592" y="77"/>
                  </a:lnTo>
                  <a:cubicBezTo>
                    <a:pt x="1425" y="30"/>
                    <a:pt x="1181" y="0"/>
                    <a:pt x="910" y="0"/>
                  </a:cubicBezTo>
                  <a:lnTo>
                    <a:pt x="910" y="0"/>
                  </a:lnTo>
                  <a:cubicBezTo>
                    <a:pt x="638" y="0"/>
                    <a:pt x="394" y="30"/>
                    <a:pt x="228" y="77"/>
                  </a:cubicBezTo>
                  <a:lnTo>
                    <a:pt x="228" y="77"/>
                  </a:lnTo>
                  <a:cubicBezTo>
                    <a:pt x="86" y="117"/>
                    <a:pt x="0" y="170"/>
                    <a:pt x="0" y="228"/>
                  </a:cubicBezTo>
                  <a:lnTo>
                    <a:pt x="0" y="228"/>
                  </a:lnTo>
                  <a:cubicBezTo>
                    <a:pt x="0" y="269"/>
                    <a:pt x="44" y="308"/>
                    <a:pt x="122" y="341"/>
                  </a:cubicBezTo>
                  <a:lnTo>
                    <a:pt x="122" y="341"/>
                  </a:lnTo>
                  <a:cubicBezTo>
                    <a:pt x="279" y="409"/>
                    <a:pt x="573" y="455"/>
                    <a:pt x="910" y="455"/>
                  </a:cubicBezTo>
                  <a:lnTo>
                    <a:pt x="910" y="455"/>
                  </a:lnTo>
                  <a:cubicBezTo>
                    <a:pt x="1246" y="455"/>
                    <a:pt x="1540" y="409"/>
                    <a:pt x="1697" y="341"/>
                  </a:cubicBezTo>
                  <a:lnTo>
                    <a:pt x="1697" y="341"/>
                  </a:lnTo>
                  <a:cubicBezTo>
                    <a:pt x="1775" y="308"/>
                    <a:pt x="1818" y="269"/>
                    <a:pt x="1818" y="228"/>
                  </a:cubicBezTo>
                  <a:lnTo>
                    <a:pt x="1818" y="228"/>
                  </a:lnTo>
                  <a:cubicBezTo>
                    <a:pt x="1818" y="170"/>
                    <a:pt x="1733" y="117"/>
                    <a:pt x="1592" y="77"/>
                  </a:cubicBezTo>
                </a:path>
              </a:pathLst>
            </a:custGeom>
            <a:solidFill>
              <a:srgbClr val="F7B237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566997"/>
              <a:endParaRPr lang="en-US" sz="1116" dirty="0">
                <a:solidFill>
                  <a:srgbClr val="747994"/>
                </a:solidFill>
                <a:latin typeface="Poppins" pitchFamily="2" charset="77"/>
              </a:endParaRPr>
            </a:p>
          </p:txBody>
        </p:sp>
        <p:sp>
          <p:nvSpPr>
            <p:cNvPr id="438" name="Freeform 71">
              <a:extLst>
                <a:ext uri="{FF2B5EF4-FFF2-40B4-BE49-F238E27FC236}">
                  <a16:creationId xmlns:a16="http://schemas.microsoft.com/office/drawing/2014/main" id="{10BD564F-B6C5-500A-FD87-10F4BA35B35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363007" y="11900618"/>
              <a:ext cx="2037922" cy="450430"/>
            </a:xfrm>
            <a:custGeom>
              <a:avLst/>
              <a:gdLst>
                <a:gd name="T0" fmla="*/ 1431 w 1636"/>
                <a:gd name="T1" fmla="*/ 60 h 361"/>
                <a:gd name="T2" fmla="*/ 1431 w 1636"/>
                <a:gd name="T3" fmla="*/ 60 h 361"/>
                <a:gd name="T4" fmla="*/ 818 w 1636"/>
                <a:gd name="T5" fmla="*/ 0 h 361"/>
                <a:gd name="T6" fmla="*/ 818 w 1636"/>
                <a:gd name="T7" fmla="*/ 0 h 361"/>
                <a:gd name="T8" fmla="*/ 204 w 1636"/>
                <a:gd name="T9" fmla="*/ 60 h 361"/>
                <a:gd name="T10" fmla="*/ 204 w 1636"/>
                <a:gd name="T11" fmla="*/ 60 h 361"/>
                <a:gd name="T12" fmla="*/ 0 w 1636"/>
                <a:gd name="T13" fmla="*/ 180 h 361"/>
                <a:gd name="T14" fmla="*/ 0 w 1636"/>
                <a:gd name="T15" fmla="*/ 180 h 361"/>
                <a:gd name="T16" fmla="*/ 110 w 1636"/>
                <a:gd name="T17" fmla="*/ 270 h 361"/>
                <a:gd name="T18" fmla="*/ 110 w 1636"/>
                <a:gd name="T19" fmla="*/ 270 h 361"/>
                <a:gd name="T20" fmla="*/ 818 w 1636"/>
                <a:gd name="T21" fmla="*/ 360 h 361"/>
                <a:gd name="T22" fmla="*/ 818 w 1636"/>
                <a:gd name="T23" fmla="*/ 360 h 361"/>
                <a:gd name="T24" fmla="*/ 1526 w 1636"/>
                <a:gd name="T25" fmla="*/ 270 h 361"/>
                <a:gd name="T26" fmla="*/ 1526 w 1636"/>
                <a:gd name="T27" fmla="*/ 270 h 361"/>
                <a:gd name="T28" fmla="*/ 1635 w 1636"/>
                <a:gd name="T29" fmla="*/ 180 h 361"/>
                <a:gd name="T30" fmla="*/ 1635 w 1636"/>
                <a:gd name="T31" fmla="*/ 180 h 361"/>
                <a:gd name="T32" fmla="*/ 1431 w 1636"/>
                <a:gd name="T33" fmla="*/ 60 h 3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636" h="361">
                  <a:moveTo>
                    <a:pt x="1431" y="60"/>
                  </a:moveTo>
                  <a:lnTo>
                    <a:pt x="1431" y="60"/>
                  </a:lnTo>
                  <a:cubicBezTo>
                    <a:pt x="1281" y="23"/>
                    <a:pt x="1062" y="0"/>
                    <a:pt x="818" y="0"/>
                  </a:cubicBezTo>
                  <a:lnTo>
                    <a:pt x="818" y="0"/>
                  </a:lnTo>
                  <a:cubicBezTo>
                    <a:pt x="573" y="0"/>
                    <a:pt x="354" y="23"/>
                    <a:pt x="204" y="60"/>
                  </a:cubicBezTo>
                  <a:lnTo>
                    <a:pt x="204" y="60"/>
                  </a:lnTo>
                  <a:cubicBezTo>
                    <a:pt x="77" y="92"/>
                    <a:pt x="0" y="134"/>
                    <a:pt x="0" y="180"/>
                  </a:cubicBezTo>
                  <a:lnTo>
                    <a:pt x="0" y="180"/>
                  </a:lnTo>
                  <a:cubicBezTo>
                    <a:pt x="0" y="212"/>
                    <a:pt x="40" y="243"/>
                    <a:pt x="110" y="270"/>
                  </a:cubicBezTo>
                  <a:lnTo>
                    <a:pt x="110" y="270"/>
                  </a:lnTo>
                  <a:cubicBezTo>
                    <a:pt x="251" y="323"/>
                    <a:pt x="515" y="360"/>
                    <a:pt x="818" y="360"/>
                  </a:cubicBezTo>
                  <a:lnTo>
                    <a:pt x="818" y="360"/>
                  </a:lnTo>
                  <a:cubicBezTo>
                    <a:pt x="1121" y="360"/>
                    <a:pt x="1385" y="323"/>
                    <a:pt x="1526" y="270"/>
                  </a:cubicBezTo>
                  <a:lnTo>
                    <a:pt x="1526" y="270"/>
                  </a:lnTo>
                  <a:cubicBezTo>
                    <a:pt x="1596" y="243"/>
                    <a:pt x="1635" y="212"/>
                    <a:pt x="1635" y="180"/>
                  </a:cubicBezTo>
                  <a:lnTo>
                    <a:pt x="1635" y="180"/>
                  </a:lnTo>
                  <a:cubicBezTo>
                    <a:pt x="1635" y="134"/>
                    <a:pt x="1558" y="92"/>
                    <a:pt x="1431" y="60"/>
                  </a:cubicBezTo>
                </a:path>
              </a:pathLst>
            </a:custGeom>
            <a:solidFill>
              <a:srgbClr val="111340">
                <a:alpha val="10000"/>
              </a:srgbClr>
            </a:solidFill>
            <a:ln>
              <a:noFill/>
            </a:ln>
            <a:effectLst/>
          </p:spPr>
          <p:txBody>
            <a:bodyPr wrap="none" anchor="ctr"/>
            <a:lstStyle/>
            <a:p>
              <a:pPr defTabSz="566997"/>
              <a:endParaRPr lang="en-US" sz="1116" dirty="0">
                <a:solidFill>
                  <a:srgbClr val="747994"/>
                </a:solidFill>
                <a:latin typeface="Poppins" pitchFamily="2" charset="77"/>
              </a:endParaRPr>
            </a:p>
          </p:txBody>
        </p:sp>
        <p:sp>
          <p:nvSpPr>
            <p:cNvPr id="439" name="Freeform 72">
              <a:extLst>
                <a:ext uri="{FF2B5EF4-FFF2-40B4-BE49-F238E27FC236}">
                  <a16:creationId xmlns:a16="http://schemas.microsoft.com/office/drawing/2014/main" id="{5220AAFE-C59F-9C5F-1A9F-E655F6B4064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7654" y="12125834"/>
              <a:ext cx="2263136" cy="565782"/>
            </a:xfrm>
            <a:custGeom>
              <a:avLst/>
              <a:gdLst>
                <a:gd name="T0" fmla="*/ 1697 w 1819"/>
                <a:gd name="T1" fmla="*/ 113 h 455"/>
                <a:gd name="T2" fmla="*/ 1697 w 1819"/>
                <a:gd name="T3" fmla="*/ 113 h 455"/>
                <a:gd name="T4" fmla="*/ 910 w 1819"/>
                <a:gd name="T5" fmla="*/ 227 h 455"/>
                <a:gd name="T6" fmla="*/ 910 w 1819"/>
                <a:gd name="T7" fmla="*/ 227 h 455"/>
                <a:gd name="T8" fmla="*/ 122 w 1819"/>
                <a:gd name="T9" fmla="*/ 113 h 455"/>
                <a:gd name="T10" fmla="*/ 122 w 1819"/>
                <a:gd name="T11" fmla="*/ 113 h 455"/>
                <a:gd name="T12" fmla="*/ 0 w 1819"/>
                <a:gd name="T13" fmla="*/ 0 h 455"/>
                <a:gd name="T14" fmla="*/ 0 w 1819"/>
                <a:gd name="T15" fmla="*/ 227 h 455"/>
                <a:gd name="T16" fmla="*/ 0 w 1819"/>
                <a:gd name="T17" fmla="*/ 227 h 455"/>
                <a:gd name="T18" fmla="*/ 910 w 1819"/>
                <a:gd name="T19" fmla="*/ 454 h 455"/>
                <a:gd name="T20" fmla="*/ 910 w 1819"/>
                <a:gd name="T21" fmla="*/ 454 h 455"/>
                <a:gd name="T22" fmla="*/ 1818 w 1819"/>
                <a:gd name="T23" fmla="*/ 227 h 455"/>
                <a:gd name="T24" fmla="*/ 1818 w 1819"/>
                <a:gd name="T25" fmla="*/ 0 h 455"/>
                <a:gd name="T26" fmla="*/ 1818 w 1819"/>
                <a:gd name="T27" fmla="*/ 0 h 455"/>
                <a:gd name="T28" fmla="*/ 1697 w 1819"/>
                <a:gd name="T29" fmla="*/ 113 h 4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819" h="455">
                  <a:moveTo>
                    <a:pt x="1697" y="113"/>
                  </a:moveTo>
                  <a:lnTo>
                    <a:pt x="1697" y="113"/>
                  </a:lnTo>
                  <a:cubicBezTo>
                    <a:pt x="1540" y="181"/>
                    <a:pt x="1246" y="227"/>
                    <a:pt x="910" y="227"/>
                  </a:cubicBezTo>
                  <a:lnTo>
                    <a:pt x="910" y="227"/>
                  </a:lnTo>
                  <a:cubicBezTo>
                    <a:pt x="573" y="227"/>
                    <a:pt x="279" y="181"/>
                    <a:pt x="122" y="113"/>
                  </a:cubicBezTo>
                  <a:lnTo>
                    <a:pt x="122" y="113"/>
                  </a:lnTo>
                  <a:cubicBezTo>
                    <a:pt x="44" y="80"/>
                    <a:pt x="0" y="41"/>
                    <a:pt x="0" y="0"/>
                  </a:cubicBezTo>
                  <a:lnTo>
                    <a:pt x="0" y="227"/>
                  </a:lnTo>
                  <a:lnTo>
                    <a:pt x="0" y="227"/>
                  </a:lnTo>
                  <a:cubicBezTo>
                    <a:pt x="0" y="353"/>
                    <a:pt x="408" y="454"/>
                    <a:pt x="910" y="454"/>
                  </a:cubicBezTo>
                  <a:lnTo>
                    <a:pt x="910" y="454"/>
                  </a:lnTo>
                  <a:cubicBezTo>
                    <a:pt x="1412" y="454"/>
                    <a:pt x="1818" y="353"/>
                    <a:pt x="1818" y="227"/>
                  </a:cubicBezTo>
                  <a:lnTo>
                    <a:pt x="1818" y="0"/>
                  </a:lnTo>
                  <a:lnTo>
                    <a:pt x="1818" y="0"/>
                  </a:lnTo>
                  <a:cubicBezTo>
                    <a:pt x="1818" y="41"/>
                    <a:pt x="1775" y="80"/>
                    <a:pt x="1697" y="113"/>
                  </a:cubicBezTo>
                </a:path>
              </a:pathLst>
            </a:custGeom>
            <a:solidFill>
              <a:srgbClr val="111340">
                <a:alpha val="10000"/>
              </a:srgbClr>
            </a:solidFill>
            <a:ln>
              <a:noFill/>
            </a:ln>
            <a:effectLst/>
          </p:spPr>
          <p:txBody>
            <a:bodyPr wrap="none" anchor="ctr"/>
            <a:lstStyle/>
            <a:p>
              <a:pPr defTabSz="566997"/>
              <a:endParaRPr lang="en-US" sz="1116" dirty="0">
                <a:solidFill>
                  <a:srgbClr val="747994"/>
                </a:solidFill>
                <a:latin typeface="Poppins" pitchFamily="2" charset="77"/>
              </a:endParaRPr>
            </a:p>
          </p:txBody>
        </p:sp>
        <p:sp>
          <p:nvSpPr>
            <p:cNvPr id="440" name="Freeform 18">
              <a:extLst>
                <a:ext uri="{FF2B5EF4-FFF2-40B4-BE49-F238E27FC236}">
                  <a16:creationId xmlns:a16="http://schemas.microsoft.com/office/drawing/2014/main" id="{BAD56248-49CA-8A32-6036-58B642780DD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7656" y="12125836"/>
              <a:ext cx="2267352" cy="564538"/>
            </a:xfrm>
            <a:custGeom>
              <a:avLst/>
              <a:gdLst>
                <a:gd name="connsiteX0" fmla="*/ 1256638 w 2267352"/>
                <a:gd name="connsiteY0" fmla="*/ 280141 h 564538"/>
                <a:gd name="connsiteX1" fmla="*/ 1256638 w 2267352"/>
                <a:gd name="connsiteY1" fmla="*/ 563296 h 564538"/>
                <a:gd name="connsiteX2" fmla="*/ 1159032 w 2267352"/>
                <a:gd name="connsiteY2" fmla="*/ 564538 h 564538"/>
                <a:gd name="connsiteX3" fmla="*/ 1159032 w 2267352"/>
                <a:gd name="connsiteY3" fmla="*/ 282625 h 564538"/>
                <a:gd name="connsiteX4" fmla="*/ 1256638 w 2267352"/>
                <a:gd name="connsiteY4" fmla="*/ 280141 h 564538"/>
                <a:gd name="connsiteX5" fmla="*/ 1010720 w 2267352"/>
                <a:gd name="connsiteY5" fmla="*/ 280141 h 564538"/>
                <a:gd name="connsiteX6" fmla="*/ 1102888 w 2267352"/>
                <a:gd name="connsiteY6" fmla="*/ 282625 h 564538"/>
                <a:gd name="connsiteX7" fmla="*/ 1102888 w 2267352"/>
                <a:gd name="connsiteY7" fmla="*/ 564538 h 564538"/>
                <a:gd name="connsiteX8" fmla="*/ 1010720 w 2267352"/>
                <a:gd name="connsiteY8" fmla="*/ 563296 h 564538"/>
                <a:gd name="connsiteX9" fmla="*/ 1404952 w 2267352"/>
                <a:gd name="connsiteY9" fmla="*/ 274652 h 564538"/>
                <a:gd name="connsiteX10" fmla="*/ 1404952 w 2267352"/>
                <a:gd name="connsiteY10" fmla="*/ 558252 h 564538"/>
                <a:gd name="connsiteX11" fmla="*/ 1307344 w 2267352"/>
                <a:gd name="connsiteY11" fmla="*/ 564526 h 564538"/>
                <a:gd name="connsiteX12" fmla="*/ 1307344 w 2267352"/>
                <a:gd name="connsiteY12" fmla="*/ 278417 h 564538"/>
                <a:gd name="connsiteX13" fmla="*/ 1404952 w 2267352"/>
                <a:gd name="connsiteY13" fmla="*/ 274652 h 564538"/>
                <a:gd name="connsiteX14" fmla="*/ 862408 w 2267352"/>
                <a:gd name="connsiteY14" fmla="*/ 274652 h 564538"/>
                <a:gd name="connsiteX15" fmla="*/ 960014 w 2267352"/>
                <a:gd name="connsiteY15" fmla="*/ 278417 h 564538"/>
                <a:gd name="connsiteX16" fmla="*/ 960014 w 2267352"/>
                <a:gd name="connsiteY16" fmla="*/ 564526 h 564538"/>
                <a:gd name="connsiteX17" fmla="*/ 862408 w 2267352"/>
                <a:gd name="connsiteY17" fmla="*/ 558252 h 564538"/>
                <a:gd name="connsiteX18" fmla="*/ 1553278 w 2267352"/>
                <a:gd name="connsiteY18" fmla="*/ 263666 h 564538"/>
                <a:gd name="connsiteX19" fmla="*/ 1553278 w 2267352"/>
                <a:gd name="connsiteY19" fmla="*/ 544884 h 564538"/>
                <a:gd name="connsiteX20" fmla="*/ 1455656 w 2267352"/>
                <a:gd name="connsiteY20" fmla="*/ 553556 h 564538"/>
                <a:gd name="connsiteX21" fmla="*/ 1455656 w 2267352"/>
                <a:gd name="connsiteY21" fmla="*/ 271099 h 564538"/>
                <a:gd name="connsiteX22" fmla="*/ 1553278 w 2267352"/>
                <a:gd name="connsiteY22" fmla="*/ 263666 h 564538"/>
                <a:gd name="connsiteX23" fmla="*/ 714096 w 2267352"/>
                <a:gd name="connsiteY23" fmla="*/ 263666 h 564538"/>
                <a:gd name="connsiteX24" fmla="*/ 811702 w 2267352"/>
                <a:gd name="connsiteY24" fmla="*/ 271099 h 564538"/>
                <a:gd name="connsiteX25" fmla="*/ 811702 w 2267352"/>
                <a:gd name="connsiteY25" fmla="*/ 553556 h 564538"/>
                <a:gd name="connsiteX26" fmla="*/ 714096 w 2267352"/>
                <a:gd name="connsiteY26" fmla="*/ 544884 h 564538"/>
                <a:gd name="connsiteX27" fmla="*/ 1701576 w 2267352"/>
                <a:gd name="connsiteY27" fmla="*/ 241694 h 564538"/>
                <a:gd name="connsiteX28" fmla="*/ 1701576 w 2267352"/>
                <a:gd name="connsiteY28" fmla="*/ 525855 h 564538"/>
                <a:gd name="connsiteX29" fmla="*/ 1603968 w 2267352"/>
                <a:gd name="connsiteY29" fmla="*/ 537072 h 564538"/>
                <a:gd name="connsiteX30" fmla="*/ 1603968 w 2267352"/>
                <a:gd name="connsiteY30" fmla="*/ 254157 h 564538"/>
                <a:gd name="connsiteX31" fmla="*/ 1701576 w 2267352"/>
                <a:gd name="connsiteY31" fmla="*/ 241694 h 564538"/>
                <a:gd name="connsiteX32" fmla="*/ 565780 w 2267352"/>
                <a:gd name="connsiteY32" fmla="*/ 241694 h 564538"/>
                <a:gd name="connsiteX33" fmla="*/ 663388 w 2267352"/>
                <a:gd name="connsiteY33" fmla="*/ 254157 h 564538"/>
                <a:gd name="connsiteX34" fmla="*/ 663388 w 2267352"/>
                <a:gd name="connsiteY34" fmla="*/ 537072 h 564538"/>
                <a:gd name="connsiteX35" fmla="*/ 565780 w 2267352"/>
                <a:gd name="connsiteY35" fmla="*/ 525855 h 564538"/>
                <a:gd name="connsiteX36" fmla="*/ 1849888 w 2267352"/>
                <a:gd name="connsiteY36" fmla="*/ 219720 h 564538"/>
                <a:gd name="connsiteX37" fmla="*/ 1849888 w 2267352"/>
                <a:gd name="connsiteY37" fmla="*/ 503110 h 564538"/>
                <a:gd name="connsiteX38" fmla="*/ 1752280 w 2267352"/>
                <a:gd name="connsiteY38" fmla="*/ 520588 h 564538"/>
                <a:gd name="connsiteX39" fmla="*/ 1752280 w 2267352"/>
                <a:gd name="connsiteY39" fmla="*/ 237198 h 564538"/>
                <a:gd name="connsiteX40" fmla="*/ 1849888 w 2267352"/>
                <a:gd name="connsiteY40" fmla="*/ 219720 h 564538"/>
                <a:gd name="connsiteX41" fmla="*/ 417472 w 2267352"/>
                <a:gd name="connsiteY41" fmla="*/ 219720 h 564538"/>
                <a:gd name="connsiteX42" fmla="*/ 515078 w 2267352"/>
                <a:gd name="connsiteY42" fmla="*/ 237198 h 564538"/>
                <a:gd name="connsiteX43" fmla="*/ 515078 w 2267352"/>
                <a:gd name="connsiteY43" fmla="*/ 520588 h 564538"/>
                <a:gd name="connsiteX44" fmla="*/ 417472 w 2267352"/>
                <a:gd name="connsiteY44" fmla="*/ 503110 h 564538"/>
                <a:gd name="connsiteX45" fmla="*/ 1998202 w 2267352"/>
                <a:gd name="connsiteY45" fmla="*/ 181267 h 564538"/>
                <a:gd name="connsiteX46" fmla="*/ 1998202 w 2267352"/>
                <a:gd name="connsiteY46" fmla="*/ 462830 h 564538"/>
                <a:gd name="connsiteX47" fmla="*/ 1900596 w 2267352"/>
                <a:gd name="connsiteY47" fmla="*/ 487638 h 564538"/>
                <a:gd name="connsiteX48" fmla="*/ 1900596 w 2267352"/>
                <a:gd name="connsiteY48" fmla="*/ 206074 h 564538"/>
                <a:gd name="connsiteX49" fmla="*/ 1998202 w 2267352"/>
                <a:gd name="connsiteY49" fmla="*/ 181267 h 564538"/>
                <a:gd name="connsiteX50" fmla="*/ 269158 w 2267352"/>
                <a:gd name="connsiteY50" fmla="*/ 181267 h 564538"/>
                <a:gd name="connsiteX51" fmla="*/ 366764 w 2267352"/>
                <a:gd name="connsiteY51" fmla="*/ 206074 h 564538"/>
                <a:gd name="connsiteX52" fmla="*/ 366764 w 2267352"/>
                <a:gd name="connsiteY52" fmla="*/ 487638 h 564538"/>
                <a:gd name="connsiteX53" fmla="*/ 269158 w 2267352"/>
                <a:gd name="connsiteY53" fmla="*/ 462830 h 564538"/>
                <a:gd name="connsiteX54" fmla="*/ 2146512 w 2267352"/>
                <a:gd name="connsiteY54" fmla="*/ 126339 h 564538"/>
                <a:gd name="connsiteX55" fmla="*/ 2146512 w 2267352"/>
                <a:gd name="connsiteY55" fmla="*/ 409296 h 564538"/>
                <a:gd name="connsiteX56" fmla="*/ 2048904 w 2267352"/>
                <a:gd name="connsiteY56" fmla="*/ 449184 h 564538"/>
                <a:gd name="connsiteX57" fmla="*/ 2048904 w 2267352"/>
                <a:gd name="connsiteY57" fmla="*/ 166227 h 564538"/>
                <a:gd name="connsiteX58" fmla="*/ 2116088 w 2267352"/>
                <a:gd name="connsiteY58" fmla="*/ 140051 h 564538"/>
                <a:gd name="connsiteX59" fmla="*/ 2146512 w 2267352"/>
                <a:gd name="connsiteY59" fmla="*/ 126339 h 564538"/>
                <a:gd name="connsiteX60" fmla="*/ 120848 w 2267352"/>
                <a:gd name="connsiteY60" fmla="*/ 126339 h 564538"/>
                <a:gd name="connsiteX61" fmla="*/ 151270 w 2267352"/>
                <a:gd name="connsiteY61" fmla="*/ 140051 h 564538"/>
                <a:gd name="connsiteX62" fmla="*/ 218454 w 2267352"/>
                <a:gd name="connsiteY62" fmla="*/ 166227 h 564538"/>
                <a:gd name="connsiteX63" fmla="*/ 218454 w 2267352"/>
                <a:gd name="connsiteY63" fmla="*/ 449184 h 564538"/>
                <a:gd name="connsiteX64" fmla="*/ 120848 w 2267352"/>
                <a:gd name="connsiteY64" fmla="*/ 409296 h 564538"/>
                <a:gd name="connsiteX65" fmla="*/ 2267352 w 2267352"/>
                <a:gd name="connsiteY65" fmla="*/ 0 h 564538"/>
                <a:gd name="connsiteX66" fmla="*/ 2267352 w 2267352"/>
                <a:gd name="connsiteY66" fmla="*/ 284314 h 564538"/>
                <a:gd name="connsiteX67" fmla="*/ 2197220 w 2267352"/>
                <a:gd name="connsiteY67" fmla="*/ 383260 h 564538"/>
                <a:gd name="connsiteX68" fmla="*/ 2197220 w 2267352"/>
                <a:gd name="connsiteY68" fmla="*/ 97694 h 564538"/>
                <a:gd name="connsiteX69" fmla="*/ 2267352 w 2267352"/>
                <a:gd name="connsiteY69" fmla="*/ 0 h 564538"/>
                <a:gd name="connsiteX70" fmla="*/ 0 w 2267352"/>
                <a:gd name="connsiteY70" fmla="*/ 0 h 564538"/>
                <a:gd name="connsiteX71" fmla="*/ 70156 w 2267352"/>
                <a:gd name="connsiteY71" fmla="*/ 97694 h 564538"/>
                <a:gd name="connsiteX72" fmla="*/ 70156 w 2267352"/>
                <a:gd name="connsiteY72" fmla="*/ 383260 h 564538"/>
                <a:gd name="connsiteX73" fmla="*/ 0 w 2267352"/>
                <a:gd name="connsiteY73" fmla="*/ 284314 h 5645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</a:cxnLst>
              <a:rect l="l" t="t" r="r" b="b"/>
              <a:pathLst>
                <a:path w="2267352" h="564538">
                  <a:moveTo>
                    <a:pt x="1256638" y="280141"/>
                  </a:moveTo>
                  <a:lnTo>
                    <a:pt x="1256638" y="563296"/>
                  </a:lnTo>
                  <a:cubicBezTo>
                    <a:pt x="1223680" y="563296"/>
                    <a:pt x="1190722" y="564538"/>
                    <a:pt x="1159032" y="564538"/>
                  </a:cubicBezTo>
                  <a:lnTo>
                    <a:pt x="1159032" y="282625"/>
                  </a:lnTo>
                  <a:cubicBezTo>
                    <a:pt x="1190722" y="282625"/>
                    <a:pt x="1223680" y="281383"/>
                    <a:pt x="1256638" y="280141"/>
                  </a:cubicBezTo>
                  <a:close/>
                  <a:moveTo>
                    <a:pt x="1010720" y="280141"/>
                  </a:moveTo>
                  <a:cubicBezTo>
                    <a:pt x="1041040" y="281383"/>
                    <a:pt x="1072570" y="282625"/>
                    <a:pt x="1102888" y="282625"/>
                  </a:cubicBezTo>
                  <a:lnTo>
                    <a:pt x="1102888" y="564538"/>
                  </a:lnTo>
                  <a:cubicBezTo>
                    <a:pt x="1072570" y="564538"/>
                    <a:pt x="1041040" y="563296"/>
                    <a:pt x="1010720" y="563296"/>
                  </a:cubicBezTo>
                  <a:close/>
                  <a:moveTo>
                    <a:pt x="1404952" y="274652"/>
                  </a:moveTo>
                  <a:lnTo>
                    <a:pt x="1404952" y="558252"/>
                  </a:lnTo>
                  <a:cubicBezTo>
                    <a:pt x="1373260" y="560762"/>
                    <a:pt x="1341570" y="563271"/>
                    <a:pt x="1307344" y="564526"/>
                  </a:cubicBezTo>
                  <a:lnTo>
                    <a:pt x="1307344" y="278417"/>
                  </a:lnTo>
                  <a:cubicBezTo>
                    <a:pt x="1341570" y="277162"/>
                    <a:pt x="1373260" y="275907"/>
                    <a:pt x="1404952" y="274652"/>
                  </a:cubicBezTo>
                  <a:close/>
                  <a:moveTo>
                    <a:pt x="862408" y="274652"/>
                  </a:moveTo>
                  <a:cubicBezTo>
                    <a:pt x="894098" y="275907"/>
                    <a:pt x="925788" y="277162"/>
                    <a:pt x="960014" y="278417"/>
                  </a:cubicBezTo>
                  <a:lnTo>
                    <a:pt x="960014" y="564526"/>
                  </a:lnTo>
                  <a:cubicBezTo>
                    <a:pt x="925788" y="563271"/>
                    <a:pt x="894098" y="560762"/>
                    <a:pt x="862408" y="558252"/>
                  </a:cubicBezTo>
                  <a:close/>
                  <a:moveTo>
                    <a:pt x="1553278" y="263666"/>
                  </a:moveTo>
                  <a:lnTo>
                    <a:pt x="1553278" y="544884"/>
                  </a:lnTo>
                  <a:cubicBezTo>
                    <a:pt x="1520736" y="548601"/>
                    <a:pt x="1489448" y="549840"/>
                    <a:pt x="1455656" y="553556"/>
                  </a:cubicBezTo>
                  <a:lnTo>
                    <a:pt x="1455656" y="271099"/>
                  </a:lnTo>
                  <a:cubicBezTo>
                    <a:pt x="1489448" y="269860"/>
                    <a:pt x="1520736" y="266144"/>
                    <a:pt x="1553278" y="263666"/>
                  </a:cubicBezTo>
                  <a:close/>
                  <a:moveTo>
                    <a:pt x="714096" y="263666"/>
                  </a:moveTo>
                  <a:cubicBezTo>
                    <a:pt x="745786" y="266144"/>
                    <a:pt x="778744" y="269860"/>
                    <a:pt x="811702" y="271099"/>
                  </a:cubicBezTo>
                  <a:lnTo>
                    <a:pt x="811702" y="553556"/>
                  </a:lnTo>
                  <a:cubicBezTo>
                    <a:pt x="778744" y="549840"/>
                    <a:pt x="745786" y="548601"/>
                    <a:pt x="714096" y="544884"/>
                  </a:cubicBezTo>
                  <a:close/>
                  <a:moveTo>
                    <a:pt x="1701576" y="241694"/>
                  </a:moveTo>
                  <a:lnTo>
                    <a:pt x="1701576" y="525855"/>
                  </a:lnTo>
                  <a:cubicBezTo>
                    <a:pt x="1669884" y="529594"/>
                    <a:pt x="1636928" y="534579"/>
                    <a:pt x="1603968" y="537072"/>
                  </a:cubicBezTo>
                  <a:lnTo>
                    <a:pt x="1603968" y="254157"/>
                  </a:lnTo>
                  <a:cubicBezTo>
                    <a:pt x="1636928" y="251665"/>
                    <a:pt x="1669884" y="246679"/>
                    <a:pt x="1701576" y="241694"/>
                  </a:cubicBezTo>
                  <a:close/>
                  <a:moveTo>
                    <a:pt x="565780" y="241694"/>
                  </a:moveTo>
                  <a:cubicBezTo>
                    <a:pt x="597472" y="246679"/>
                    <a:pt x="630430" y="251665"/>
                    <a:pt x="663388" y="254157"/>
                  </a:cubicBezTo>
                  <a:lnTo>
                    <a:pt x="663388" y="537072"/>
                  </a:lnTo>
                  <a:cubicBezTo>
                    <a:pt x="630430" y="534579"/>
                    <a:pt x="597472" y="529594"/>
                    <a:pt x="565780" y="525855"/>
                  </a:cubicBezTo>
                  <a:close/>
                  <a:moveTo>
                    <a:pt x="1849888" y="219720"/>
                  </a:moveTo>
                  <a:lnTo>
                    <a:pt x="1849888" y="503110"/>
                  </a:lnTo>
                  <a:cubicBezTo>
                    <a:pt x="1818196" y="509352"/>
                    <a:pt x="1786506" y="515594"/>
                    <a:pt x="1752280" y="520588"/>
                  </a:cubicBezTo>
                  <a:lnTo>
                    <a:pt x="1752280" y="237198"/>
                  </a:lnTo>
                  <a:cubicBezTo>
                    <a:pt x="1786506" y="232204"/>
                    <a:pt x="1818196" y="225962"/>
                    <a:pt x="1849888" y="219720"/>
                  </a:cubicBezTo>
                  <a:close/>
                  <a:moveTo>
                    <a:pt x="417472" y="219720"/>
                  </a:moveTo>
                  <a:cubicBezTo>
                    <a:pt x="447894" y="225962"/>
                    <a:pt x="480852" y="232204"/>
                    <a:pt x="515078" y="237198"/>
                  </a:cubicBezTo>
                  <a:lnTo>
                    <a:pt x="515078" y="520588"/>
                  </a:lnTo>
                  <a:cubicBezTo>
                    <a:pt x="480852" y="515594"/>
                    <a:pt x="447894" y="509352"/>
                    <a:pt x="417472" y="503110"/>
                  </a:cubicBezTo>
                  <a:close/>
                  <a:moveTo>
                    <a:pt x="1998202" y="181267"/>
                  </a:moveTo>
                  <a:lnTo>
                    <a:pt x="1998202" y="462830"/>
                  </a:lnTo>
                  <a:cubicBezTo>
                    <a:pt x="1967778" y="471513"/>
                    <a:pt x="1936088" y="480195"/>
                    <a:pt x="1900596" y="487638"/>
                  </a:cubicBezTo>
                  <a:lnTo>
                    <a:pt x="1900596" y="206074"/>
                  </a:lnTo>
                  <a:cubicBezTo>
                    <a:pt x="1936088" y="197392"/>
                    <a:pt x="1967778" y="189950"/>
                    <a:pt x="1998202" y="181267"/>
                  </a:cubicBezTo>
                  <a:close/>
                  <a:moveTo>
                    <a:pt x="269158" y="181267"/>
                  </a:moveTo>
                  <a:cubicBezTo>
                    <a:pt x="299580" y="189950"/>
                    <a:pt x="332538" y="197392"/>
                    <a:pt x="366764" y="206074"/>
                  </a:cubicBezTo>
                  <a:lnTo>
                    <a:pt x="366764" y="487638"/>
                  </a:lnTo>
                  <a:cubicBezTo>
                    <a:pt x="332538" y="480195"/>
                    <a:pt x="299580" y="471513"/>
                    <a:pt x="269158" y="462830"/>
                  </a:cubicBezTo>
                  <a:close/>
                  <a:moveTo>
                    <a:pt x="2146512" y="126339"/>
                  </a:moveTo>
                  <a:lnTo>
                    <a:pt x="2146512" y="409296"/>
                  </a:lnTo>
                  <a:cubicBezTo>
                    <a:pt x="2118624" y="423008"/>
                    <a:pt x="2085666" y="436719"/>
                    <a:pt x="2048904" y="449184"/>
                  </a:cubicBezTo>
                  <a:lnTo>
                    <a:pt x="2048904" y="166227"/>
                  </a:lnTo>
                  <a:cubicBezTo>
                    <a:pt x="2072990" y="157502"/>
                    <a:pt x="2095806" y="148776"/>
                    <a:pt x="2116088" y="140051"/>
                  </a:cubicBezTo>
                  <a:cubicBezTo>
                    <a:pt x="2126230" y="136311"/>
                    <a:pt x="2136370" y="131325"/>
                    <a:pt x="2146512" y="126339"/>
                  </a:cubicBezTo>
                  <a:close/>
                  <a:moveTo>
                    <a:pt x="120848" y="126339"/>
                  </a:moveTo>
                  <a:cubicBezTo>
                    <a:pt x="130988" y="131325"/>
                    <a:pt x="139862" y="136311"/>
                    <a:pt x="151270" y="140051"/>
                  </a:cubicBezTo>
                  <a:cubicBezTo>
                    <a:pt x="172820" y="148776"/>
                    <a:pt x="194370" y="157502"/>
                    <a:pt x="218454" y="166227"/>
                  </a:cubicBezTo>
                  <a:lnTo>
                    <a:pt x="218454" y="449184"/>
                  </a:lnTo>
                  <a:cubicBezTo>
                    <a:pt x="181694" y="436719"/>
                    <a:pt x="150004" y="423008"/>
                    <a:pt x="120848" y="409296"/>
                  </a:cubicBezTo>
                  <a:close/>
                  <a:moveTo>
                    <a:pt x="2267352" y="0"/>
                  </a:moveTo>
                  <a:lnTo>
                    <a:pt x="2267352" y="284314"/>
                  </a:lnTo>
                  <a:cubicBezTo>
                    <a:pt x="2267352" y="318131"/>
                    <a:pt x="2243124" y="351948"/>
                    <a:pt x="2197220" y="383260"/>
                  </a:cubicBezTo>
                  <a:lnTo>
                    <a:pt x="2197220" y="97694"/>
                  </a:lnTo>
                  <a:cubicBezTo>
                    <a:pt x="2243124" y="67634"/>
                    <a:pt x="2267352" y="33817"/>
                    <a:pt x="2267352" y="0"/>
                  </a:cubicBezTo>
                  <a:close/>
                  <a:moveTo>
                    <a:pt x="0" y="0"/>
                  </a:moveTo>
                  <a:cubicBezTo>
                    <a:pt x="0" y="33817"/>
                    <a:pt x="25056" y="67634"/>
                    <a:pt x="70156" y="97694"/>
                  </a:cubicBezTo>
                  <a:lnTo>
                    <a:pt x="70156" y="383260"/>
                  </a:lnTo>
                  <a:cubicBezTo>
                    <a:pt x="25056" y="351948"/>
                    <a:pt x="0" y="318131"/>
                    <a:pt x="0" y="284314"/>
                  </a:cubicBezTo>
                  <a:close/>
                </a:path>
              </a:pathLst>
            </a:custGeom>
            <a:solidFill>
              <a:srgbClr val="111340">
                <a:alpha val="10000"/>
              </a:srgbClr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pPr defTabSz="566997"/>
              <a:endParaRPr lang="en-US" sz="1116" dirty="0">
                <a:solidFill>
                  <a:srgbClr val="747994"/>
                </a:solidFill>
                <a:latin typeface="Poppins" pitchFamily="2" charset="77"/>
              </a:endParaRPr>
            </a:p>
          </p:txBody>
        </p:sp>
      </p:grpSp>
      <p:grpSp>
        <p:nvGrpSpPr>
          <p:cNvPr id="441" name="Group 440">
            <a:extLst>
              <a:ext uri="{FF2B5EF4-FFF2-40B4-BE49-F238E27FC236}">
                <a16:creationId xmlns:a16="http://schemas.microsoft.com/office/drawing/2014/main" id="{12280AB5-A41B-0128-19F5-F29577A29D7B}"/>
              </a:ext>
            </a:extLst>
          </p:cNvPr>
          <p:cNvGrpSpPr/>
          <p:nvPr/>
        </p:nvGrpSpPr>
        <p:grpSpPr>
          <a:xfrm>
            <a:off x="6157928" y="10219814"/>
            <a:ext cx="703517" cy="265735"/>
            <a:chOff x="18445406" y="11444696"/>
            <a:chExt cx="2268627" cy="856915"/>
          </a:xfrm>
        </p:grpSpPr>
        <p:sp>
          <p:nvSpPr>
            <p:cNvPr id="442" name="Freeform 89">
              <a:extLst>
                <a:ext uri="{FF2B5EF4-FFF2-40B4-BE49-F238E27FC236}">
                  <a16:creationId xmlns:a16="http://schemas.microsoft.com/office/drawing/2014/main" id="{072C1723-8DBF-2A57-1392-F1457F10397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445406" y="11730335"/>
              <a:ext cx="2268627" cy="571276"/>
            </a:xfrm>
            <a:custGeom>
              <a:avLst/>
              <a:gdLst>
                <a:gd name="T0" fmla="*/ 1697 w 1820"/>
                <a:gd name="T1" fmla="*/ 114 h 457"/>
                <a:gd name="T2" fmla="*/ 1697 w 1820"/>
                <a:gd name="T3" fmla="*/ 114 h 457"/>
                <a:gd name="T4" fmla="*/ 909 w 1820"/>
                <a:gd name="T5" fmla="*/ 228 h 457"/>
                <a:gd name="T6" fmla="*/ 909 w 1820"/>
                <a:gd name="T7" fmla="*/ 228 h 457"/>
                <a:gd name="T8" fmla="*/ 121 w 1820"/>
                <a:gd name="T9" fmla="*/ 114 h 457"/>
                <a:gd name="T10" fmla="*/ 121 w 1820"/>
                <a:gd name="T11" fmla="*/ 114 h 457"/>
                <a:gd name="T12" fmla="*/ 0 w 1820"/>
                <a:gd name="T13" fmla="*/ 0 h 457"/>
                <a:gd name="T14" fmla="*/ 0 w 1820"/>
                <a:gd name="T15" fmla="*/ 228 h 457"/>
                <a:gd name="T16" fmla="*/ 0 w 1820"/>
                <a:gd name="T17" fmla="*/ 228 h 457"/>
                <a:gd name="T18" fmla="*/ 909 w 1820"/>
                <a:gd name="T19" fmla="*/ 456 h 457"/>
                <a:gd name="T20" fmla="*/ 909 w 1820"/>
                <a:gd name="T21" fmla="*/ 456 h 457"/>
                <a:gd name="T22" fmla="*/ 1819 w 1820"/>
                <a:gd name="T23" fmla="*/ 228 h 457"/>
                <a:gd name="T24" fmla="*/ 1819 w 1820"/>
                <a:gd name="T25" fmla="*/ 0 h 457"/>
                <a:gd name="T26" fmla="*/ 1819 w 1820"/>
                <a:gd name="T27" fmla="*/ 0 h 457"/>
                <a:gd name="T28" fmla="*/ 1697 w 1820"/>
                <a:gd name="T29" fmla="*/ 114 h 4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820" h="457">
                  <a:moveTo>
                    <a:pt x="1697" y="114"/>
                  </a:moveTo>
                  <a:lnTo>
                    <a:pt x="1697" y="114"/>
                  </a:lnTo>
                  <a:cubicBezTo>
                    <a:pt x="1540" y="182"/>
                    <a:pt x="1245" y="228"/>
                    <a:pt x="909" y="228"/>
                  </a:cubicBezTo>
                  <a:lnTo>
                    <a:pt x="909" y="228"/>
                  </a:lnTo>
                  <a:cubicBezTo>
                    <a:pt x="573" y="228"/>
                    <a:pt x="279" y="182"/>
                    <a:pt x="121" y="114"/>
                  </a:cubicBezTo>
                  <a:lnTo>
                    <a:pt x="121" y="114"/>
                  </a:lnTo>
                  <a:cubicBezTo>
                    <a:pt x="44" y="81"/>
                    <a:pt x="0" y="42"/>
                    <a:pt x="0" y="0"/>
                  </a:cubicBezTo>
                  <a:lnTo>
                    <a:pt x="0" y="228"/>
                  </a:lnTo>
                  <a:lnTo>
                    <a:pt x="0" y="228"/>
                  </a:lnTo>
                  <a:cubicBezTo>
                    <a:pt x="0" y="354"/>
                    <a:pt x="407" y="456"/>
                    <a:pt x="909" y="456"/>
                  </a:cubicBezTo>
                  <a:lnTo>
                    <a:pt x="909" y="456"/>
                  </a:lnTo>
                  <a:cubicBezTo>
                    <a:pt x="1411" y="456"/>
                    <a:pt x="1819" y="354"/>
                    <a:pt x="1819" y="228"/>
                  </a:cubicBezTo>
                  <a:lnTo>
                    <a:pt x="1819" y="0"/>
                  </a:lnTo>
                  <a:lnTo>
                    <a:pt x="1819" y="0"/>
                  </a:lnTo>
                  <a:cubicBezTo>
                    <a:pt x="1819" y="42"/>
                    <a:pt x="1774" y="81"/>
                    <a:pt x="1697" y="114"/>
                  </a:cubicBezTo>
                </a:path>
              </a:pathLst>
            </a:custGeom>
            <a:solidFill>
              <a:srgbClr val="F7B237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566997"/>
              <a:endParaRPr lang="en-US" sz="1116" dirty="0">
                <a:solidFill>
                  <a:srgbClr val="747994"/>
                </a:solidFill>
                <a:latin typeface="Poppins" pitchFamily="2" charset="77"/>
              </a:endParaRPr>
            </a:p>
          </p:txBody>
        </p:sp>
        <p:sp>
          <p:nvSpPr>
            <p:cNvPr id="443" name="Freeform 90">
              <a:extLst>
                <a:ext uri="{FF2B5EF4-FFF2-40B4-BE49-F238E27FC236}">
                  <a16:creationId xmlns:a16="http://schemas.microsoft.com/office/drawing/2014/main" id="{475D52DC-6108-5D6D-3333-0112BC52EA5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445406" y="11444696"/>
              <a:ext cx="2268627" cy="565782"/>
            </a:xfrm>
            <a:custGeom>
              <a:avLst/>
              <a:gdLst>
                <a:gd name="T0" fmla="*/ 1591 w 1820"/>
                <a:gd name="T1" fmla="*/ 77 h 456"/>
                <a:gd name="T2" fmla="*/ 1591 w 1820"/>
                <a:gd name="T3" fmla="*/ 77 h 456"/>
                <a:gd name="T4" fmla="*/ 909 w 1820"/>
                <a:gd name="T5" fmla="*/ 0 h 456"/>
                <a:gd name="T6" fmla="*/ 909 w 1820"/>
                <a:gd name="T7" fmla="*/ 0 h 456"/>
                <a:gd name="T8" fmla="*/ 227 w 1820"/>
                <a:gd name="T9" fmla="*/ 77 h 456"/>
                <a:gd name="T10" fmla="*/ 227 w 1820"/>
                <a:gd name="T11" fmla="*/ 77 h 456"/>
                <a:gd name="T12" fmla="*/ 0 w 1820"/>
                <a:gd name="T13" fmla="*/ 227 h 456"/>
                <a:gd name="T14" fmla="*/ 0 w 1820"/>
                <a:gd name="T15" fmla="*/ 227 h 456"/>
                <a:gd name="T16" fmla="*/ 121 w 1820"/>
                <a:gd name="T17" fmla="*/ 341 h 456"/>
                <a:gd name="T18" fmla="*/ 121 w 1820"/>
                <a:gd name="T19" fmla="*/ 341 h 456"/>
                <a:gd name="T20" fmla="*/ 909 w 1820"/>
                <a:gd name="T21" fmla="*/ 455 h 456"/>
                <a:gd name="T22" fmla="*/ 909 w 1820"/>
                <a:gd name="T23" fmla="*/ 455 h 456"/>
                <a:gd name="T24" fmla="*/ 1697 w 1820"/>
                <a:gd name="T25" fmla="*/ 341 h 456"/>
                <a:gd name="T26" fmla="*/ 1697 w 1820"/>
                <a:gd name="T27" fmla="*/ 341 h 456"/>
                <a:gd name="T28" fmla="*/ 1819 w 1820"/>
                <a:gd name="T29" fmla="*/ 227 h 456"/>
                <a:gd name="T30" fmla="*/ 1819 w 1820"/>
                <a:gd name="T31" fmla="*/ 227 h 456"/>
                <a:gd name="T32" fmla="*/ 1591 w 1820"/>
                <a:gd name="T33" fmla="*/ 77 h 4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820" h="456">
                  <a:moveTo>
                    <a:pt x="1591" y="77"/>
                  </a:moveTo>
                  <a:lnTo>
                    <a:pt x="1591" y="77"/>
                  </a:lnTo>
                  <a:cubicBezTo>
                    <a:pt x="1424" y="30"/>
                    <a:pt x="1181" y="0"/>
                    <a:pt x="909" y="0"/>
                  </a:cubicBezTo>
                  <a:lnTo>
                    <a:pt x="909" y="0"/>
                  </a:lnTo>
                  <a:cubicBezTo>
                    <a:pt x="637" y="0"/>
                    <a:pt x="394" y="30"/>
                    <a:pt x="227" y="77"/>
                  </a:cubicBezTo>
                  <a:lnTo>
                    <a:pt x="227" y="77"/>
                  </a:lnTo>
                  <a:cubicBezTo>
                    <a:pt x="86" y="117"/>
                    <a:pt x="0" y="170"/>
                    <a:pt x="0" y="227"/>
                  </a:cubicBezTo>
                  <a:lnTo>
                    <a:pt x="0" y="227"/>
                  </a:lnTo>
                  <a:cubicBezTo>
                    <a:pt x="0" y="269"/>
                    <a:pt x="44" y="308"/>
                    <a:pt x="121" y="341"/>
                  </a:cubicBezTo>
                  <a:lnTo>
                    <a:pt x="121" y="341"/>
                  </a:lnTo>
                  <a:cubicBezTo>
                    <a:pt x="279" y="409"/>
                    <a:pt x="573" y="455"/>
                    <a:pt x="909" y="455"/>
                  </a:cubicBezTo>
                  <a:lnTo>
                    <a:pt x="909" y="455"/>
                  </a:lnTo>
                  <a:cubicBezTo>
                    <a:pt x="1245" y="455"/>
                    <a:pt x="1540" y="409"/>
                    <a:pt x="1697" y="341"/>
                  </a:cubicBezTo>
                  <a:lnTo>
                    <a:pt x="1697" y="341"/>
                  </a:lnTo>
                  <a:cubicBezTo>
                    <a:pt x="1774" y="308"/>
                    <a:pt x="1819" y="269"/>
                    <a:pt x="1819" y="227"/>
                  </a:cubicBezTo>
                  <a:lnTo>
                    <a:pt x="1819" y="227"/>
                  </a:lnTo>
                  <a:cubicBezTo>
                    <a:pt x="1819" y="170"/>
                    <a:pt x="1732" y="117"/>
                    <a:pt x="1591" y="77"/>
                  </a:cubicBezTo>
                </a:path>
              </a:pathLst>
            </a:custGeom>
            <a:solidFill>
              <a:srgbClr val="F7B237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566997"/>
              <a:endParaRPr lang="en-US" sz="1116" dirty="0">
                <a:solidFill>
                  <a:srgbClr val="747994"/>
                </a:solidFill>
                <a:latin typeface="Poppins" pitchFamily="2" charset="77"/>
              </a:endParaRPr>
            </a:p>
          </p:txBody>
        </p:sp>
        <p:sp>
          <p:nvSpPr>
            <p:cNvPr id="444" name="Freeform 91">
              <a:extLst>
                <a:ext uri="{FF2B5EF4-FFF2-40B4-BE49-F238E27FC236}">
                  <a16:creationId xmlns:a16="http://schemas.microsoft.com/office/drawing/2014/main" id="{7A252BB1-5EC0-A315-8284-92187F80AE4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560757" y="11505121"/>
              <a:ext cx="2037922" cy="450430"/>
            </a:xfrm>
            <a:custGeom>
              <a:avLst/>
              <a:gdLst>
                <a:gd name="T0" fmla="*/ 1431 w 1637"/>
                <a:gd name="T1" fmla="*/ 61 h 360"/>
                <a:gd name="T2" fmla="*/ 1431 w 1637"/>
                <a:gd name="T3" fmla="*/ 61 h 360"/>
                <a:gd name="T4" fmla="*/ 818 w 1637"/>
                <a:gd name="T5" fmla="*/ 0 h 360"/>
                <a:gd name="T6" fmla="*/ 818 w 1637"/>
                <a:gd name="T7" fmla="*/ 0 h 360"/>
                <a:gd name="T8" fmla="*/ 205 w 1637"/>
                <a:gd name="T9" fmla="*/ 61 h 360"/>
                <a:gd name="T10" fmla="*/ 205 w 1637"/>
                <a:gd name="T11" fmla="*/ 61 h 360"/>
                <a:gd name="T12" fmla="*/ 0 w 1637"/>
                <a:gd name="T13" fmla="*/ 179 h 360"/>
                <a:gd name="T14" fmla="*/ 0 w 1637"/>
                <a:gd name="T15" fmla="*/ 179 h 360"/>
                <a:gd name="T16" fmla="*/ 110 w 1637"/>
                <a:gd name="T17" fmla="*/ 270 h 360"/>
                <a:gd name="T18" fmla="*/ 110 w 1637"/>
                <a:gd name="T19" fmla="*/ 270 h 360"/>
                <a:gd name="T20" fmla="*/ 818 w 1637"/>
                <a:gd name="T21" fmla="*/ 359 h 360"/>
                <a:gd name="T22" fmla="*/ 818 w 1637"/>
                <a:gd name="T23" fmla="*/ 359 h 360"/>
                <a:gd name="T24" fmla="*/ 1526 w 1637"/>
                <a:gd name="T25" fmla="*/ 270 h 360"/>
                <a:gd name="T26" fmla="*/ 1526 w 1637"/>
                <a:gd name="T27" fmla="*/ 270 h 360"/>
                <a:gd name="T28" fmla="*/ 1636 w 1637"/>
                <a:gd name="T29" fmla="*/ 179 h 360"/>
                <a:gd name="T30" fmla="*/ 1636 w 1637"/>
                <a:gd name="T31" fmla="*/ 179 h 360"/>
                <a:gd name="T32" fmla="*/ 1431 w 1637"/>
                <a:gd name="T33" fmla="*/ 61 h 3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637" h="360">
                  <a:moveTo>
                    <a:pt x="1431" y="61"/>
                  </a:moveTo>
                  <a:lnTo>
                    <a:pt x="1431" y="61"/>
                  </a:lnTo>
                  <a:cubicBezTo>
                    <a:pt x="1281" y="24"/>
                    <a:pt x="1062" y="0"/>
                    <a:pt x="818" y="0"/>
                  </a:cubicBezTo>
                  <a:lnTo>
                    <a:pt x="818" y="0"/>
                  </a:lnTo>
                  <a:cubicBezTo>
                    <a:pt x="574" y="0"/>
                    <a:pt x="355" y="24"/>
                    <a:pt x="205" y="61"/>
                  </a:cubicBezTo>
                  <a:lnTo>
                    <a:pt x="205" y="61"/>
                  </a:lnTo>
                  <a:cubicBezTo>
                    <a:pt x="78" y="92"/>
                    <a:pt x="0" y="134"/>
                    <a:pt x="0" y="179"/>
                  </a:cubicBezTo>
                  <a:lnTo>
                    <a:pt x="0" y="179"/>
                  </a:lnTo>
                  <a:cubicBezTo>
                    <a:pt x="0" y="213"/>
                    <a:pt x="40" y="243"/>
                    <a:pt x="110" y="270"/>
                  </a:cubicBezTo>
                  <a:lnTo>
                    <a:pt x="110" y="270"/>
                  </a:lnTo>
                  <a:cubicBezTo>
                    <a:pt x="251" y="323"/>
                    <a:pt x="515" y="359"/>
                    <a:pt x="818" y="359"/>
                  </a:cubicBezTo>
                  <a:lnTo>
                    <a:pt x="818" y="359"/>
                  </a:lnTo>
                  <a:cubicBezTo>
                    <a:pt x="1121" y="359"/>
                    <a:pt x="1385" y="323"/>
                    <a:pt x="1526" y="270"/>
                  </a:cubicBezTo>
                  <a:lnTo>
                    <a:pt x="1526" y="270"/>
                  </a:lnTo>
                  <a:cubicBezTo>
                    <a:pt x="1596" y="243"/>
                    <a:pt x="1636" y="213"/>
                    <a:pt x="1636" y="179"/>
                  </a:cubicBezTo>
                  <a:lnTo>
                    <a:pt x="1636" y="179"/>
                  </a:lnTo>
                  <a:cubicBezTo>
                    <a:pt x="1636" y="134"/>
                    <a:pt x="1558" y="92"/>
                    <a:pt x="1431" y="61"/>
                  </a:cubicBezTo>
                </a:path>
              </a:pathLst>
            </a:custGeom>
            <a:solidFill>
              <a:srgbClr val="111340">
                <a:alpha val="10000"/>
              </a:srgbClr>
            </a:solidFill>
            <a:ln>
              <a:noFill/>
            </a:ln>
            <a:effectLst/>
          </p:spPr>
          <p:txBody>
            <a:bodyPr wrap="none" anchor="ctr"/>
            <a:lstStyle/>
            <a:p>
              <a:pPr defTabSz="566997"/>
              <a:endParaRPr lang="en-US" sz="1116" dirty="0">
                <a:solidFill>
                  <a:srgbClr val="747994"/>
                </a:solidFill>
                <a:latin typeface="Poppins" pitchFamily="2" charset="77"/>
              </a:endParaRPr>
            </a:p>
          </p:txBody>
        </p:sp>
        <p:sp>
          <p:nvSpPr>
            <p:cNvPr id="445" name="Freeform 92">
              <a:extLst>
                <a:ext uri="{FF2B5EF4-FFF2-40B4-BE49-F238E27FC236}">
                  <a16:creationId xmlns:a16="http://schemas.microsoft.com/office/drawing/2014/main" id="{B27FB27A-C706-516B-1346-E7461DDB55A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445406" y="11730335"/>
              <a:ext cx="2268627" cy="571276"/>
            </a:xfrm>
            <a:custGeom>
              <a:avLst/>
              <a:gdLst>
                <a:gd name="T0" fmla="*/ 1697 w 1820"/>
                <a:gd name="T1" fmla="*/ 114 h 457"/>
                <a:gd name="T2" fmla="*/ 1697 w 1820"/>
                <a:gd name="T3" fmla="*/ 114 h 457"/>
                <a:gd name="T4" fmla="*/ 909 w 1820"/>
                <a:gd name="T5" fmla="*/ 228 h 457"/>
                <a:gd name="T6" fmla="*/ 909 w 1820"/>
                <a:gd name="T7" fmla="*/ 228 h 457"/>
                <a:gd name="T8" fmla="*/ 121 w 1820"/>
                <a:gd name="T9" fmla="*/ 114 h 457"/>
                <a:gd name="T10" fmla="*/ 121 w 1820"/>
                <a:gd name="T11" fmla="*/ 114 h 457"/>
                <a:gd name="T12" fmla="*/ 0 w 1820"/>
                <a:gd name="T13" fmla="*/ 0 h 457"/>
                <a:gd name="T14" fmla="*/ 0 w 1820"/>
                <a:gd name="T15" fmla="*/ 228 h 457"/>
                <a:gd name="T16" fmla="*/ 0 w 1820"/>
                <a:gd name="T17" fmla="*/ 228 h 457"/>
                <a:gd name="T18" fmla="*/ 909 w 1820"/>
                <a:gd name="T19" fmla="*/ 456 h 457"/>
                <a:gd name="T20" fmla="*/ 909 w 1820"/>
                <a:gd name="T21" fmla="*/ 456 h 457"/>
                <a:gd name="T22" fmla="*/ 1819 w 1820"/>
                <a:gd name="T23" fmla="*/ 228 h 457"/>
                <a:gd name="T24" fmla="*/ 1819 w 1820"/>
                <a:gd name="T25" fmla="*/ 0 h 457"/>
                <a:gd name="T26" fmla="*/ 1819 w 1820"/>
                <a:gd name="T27" fmla="*/ 0 h 457"/>
                <a:gd name="T28" fmla="*/ 1697 w 1820"/>
                <a:gd name="T29" fmla="*/ 114 h 4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820" h="457">
                  <a:moveTo>
                    <a:pt x="1697" y="114"/>
                  </a:moveTo>
                  <a:lnTo>
                    <a:pt x="1697" y="114"/>
                  </a:lnTo>
                  <a:cubicBezTo>
                    <a:pt x="1540" y="182"/>
                    <a:pt x="1245" y="228"/>
                    <a:pt x="909" y="228"/>
                  </a:cubicBezTo>
                  <a:lnTo>
                    <a:pt x="909" y="228"/>
                  </a:lnTo>
                  <a:cubicBezTo>
                    <a:pt x="573" y="228"/>
                    <a:pt x="279" y="182"/>
                    <a:pt x="121" y="114"/>
                  </a:cubicBezTo>
                  <a:lnTo>
                    <a:pt x="121" y="114"/>
                  </a:lnTo>
                  <a:cubicBezTo>
                    <a:pt x="44" y="81"/>
                    <a:pt x="0" y="42"/>
                    <a:pt x="0" y="0"/>
                  </a:cubicBezTo>
                  <a:lnTo>
                    <a:pt x="0" y="228"/>
                  </a:lnTo>
                  <a:lnTo>
                    <a:pt x="0" y="228"/>
                  </a:lnTo>
                  <a:cubicBezTo>
                    <a:pt x="0" y="354"/>
                    <a:pt x="407" y="456"/>
                    <a:pt x="909" y="456"/>
                  </a:cubicBezTo>
                  <a:lnTo>
                    <a:pt x="909" y="456"/>
                  </a:lnTo>
                  <a:cubicBezTo>
                    <a:pt x="1411" y="456"/>
                    <a:pt x="1819" y="354"/>
                    <a:pt x="1819" y="228"/>
                  </a:cubicBezTo>
                  <a:lnTo>
                    <a:pt x="1819" y="0"/>
                  </a:lnTo>
                  <a:lnTo>
                    <a:pt x="1819" y="0"/>
                  </a:lnTo>
                  <a:cubicBezTo>
                    <a:pt x="1819" y="42"/>
                    <a:pt x="1774" y="81"/>
                    <a:pt x="1697" y="114"/>
                  </a:cubicBezTo>
                </a:path>
              </a:pathLst>
            </a:custGeom>
            <a:solidFill>
              <a:srgbClr val="111340">
                <a:alpha val="10000"/>
              </a:srgbClr>
            </a:solidFill>
            <a:ln>
              <a:noFill/>
            </a:ln>
            <a:effectLst/>
          </p:spPr>
          <p:txBody>
            <a:bodyPr wrap="none" anchor="ctr"/>
            <a:lstStyle/>
            <a:p>
              <a:pPr defTabSz="566997"/>
              <a:endParaRPr lang="en-US" sz="1116" dirty="0">
                <a:solidFill>
                  <a:srgbClr val="747994"/>
                </a:solidFill>
                <a:latin typeface="Poppins" pitchFamily="2" charset="77"/>
              </a:endParaRPr>
            </a:p>
          </p:txBody>
        </p:sp>
        <p:sp>
          <p:nvSpPr>
            <p:cNvPr id="446" name="Freeform 24">
              <a:extLst>
                <a:ext uri="{FF2B5EF4-FFF2-40B4-BE49-F238E27FC236}">
                  <a16:creationId xmlns:a16="http://schemas.microsoft.com/office/drawing/2014/main" id="{69FE02EA-A551-EA9D-165E-D2C375E211F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445406" y="11730337"/>
              <a:ext cx="2267394" cy="564532"/>
            </a:xfrm>
            <a:custGeom>
              <a:avLst/>
              <a:gdLst>
                <a:gd name="connsiteX0" fmla="*/ 1256638 w 2267394"/>
                <a:gd name="connsiteY0" fmla="*/ 280140 h 564532"/>
                <a:gd name="connsiteX1" fmla="*/ 1256638 w 2267394"/>
                <a:gd name="connsiteY1" fmla="*/ 563284 h 564532"/>
                <a:gd name="connsiteX2" fmla="*/ 1159030 w 2267394"/>
                <a:gd name="connsiteY2" fmla="*/ 564532 h 564532"/>
                <a:gd name="connsiteX3" fmla="*/ 1159030 w 2267394"/>
                <a:gd name="connsiteY3" fmla="*/ 281387 h 564532"/>
                <a:gd name="connsiteX4" fmla="*/ 1256638 w 2267394"/>
                <a:gd name="connsiteY4" fmla="*/ 280140 h 564532"/>
                <a:gd name="connsiteX5" fmla="*/ 1010722 w 2267394"/>
                <a:gd name="connsiteY5" fmla="*/ 280140 h 564532"/>
                <a:gd name="connsiteX6" fmla="*/ 1108328 w 2267394"/>
                <a:gd name="connsiteY6" fmla="*/ 281387 h 564532"/>
                <a:gd name="connsiteX7" fmla="*/ 1108328 w 2267394"/>
                <a:gd name="connsiteY7" fmla="*/ 564532 h 564532"/>
                <a:gd name="connsiteX8" fmla="*/ 1010722 w 2267394"/>
                <a:gd name="connsiteY8" fmla="*/ 563284 h 564532"/>
                <a:gd name="connsiteX9" fmla="*/ 1404952 w 2267394"/>
                <a:gd name="connsiteY9" fmla="*/ 274652 h 564532"/>
                <a:gd name="connsiteX10" fmla="*/ 1404952 w 2267394"/>
                <a:gd name="connsiteY10" fmla="*/ 559534 h 564532"/>
                <a:gd name="connsiteX11" fmla="*/ 1307346 w 2267394"/>
                <a:gd name="connsiteY11" fmla="*/ 564532 h 564532"/>
                <a:gd name="connsiteX12" fmla="*/ 1307346 w 2267394"/>
                <a:gd name="connsiteY12" fmla="*/ 279650 h 564532"/>
                <a:gd name="connsiteX13" fmla="*/ 1404952 w 2267394"/>
                <a:gd name="connsiteY13" fmla="*/ 274652 h 564532"/>
                <a:gd name="connsiteX14" fmla="*/ 862406 w 2267394"/>
                <a:gd name="connsiteY14" fmla="*/ 274652 h 564532"/>
                <a:gd name="connsiteX15" fmla="*/ 960012 w 2267394"/>
                <a:gd name="connsiteY15" fmla="*/ 279650 h 564532"/>
                <a:gd name="connsiteX16" fmla="*/ 960012 w 2267394"/>
                <a:gd name="connsiteY16" fmla="*/ 564532 h 564532"/>
                <a:gd name="connsiteX17" fmla="*/ 862406 w 2267394"/>
                <a:gd name="connsiteY17" fmla="*/ 559534 h 564532"/>
                <a:gd name="connsiteX18" fmla="*/ 1553262 w 2267394"/>
                <a:gd name="connsiteY18" fmla="*/ 263667 h 564532"/>
                <a:gd name="connsiteX19" fmla="*/ 1553262 w 2267394"/>
                <a:gd name="connsiteY19" fmla="*/ 544885 h 564532"/>
                <a:gd name="connsiteX20" fmla="*/ 1455654 w 2267394"/>
                <a:gd name="connsiteY20" fmla="*/ 553557 h 564532"/>
                <a:gd name="connsiteX21" fmla="*/ 1455654 w 2267394"/>
                <a:gd name="connsiteY21" fmla="*/ 272339 h 564532"/>
                <a:gd name="connsiteX22" fmla="*/ 1553262 w 2267394"/>
                <a:gd name="connsiteY22" fmla="*/ 263667 h 564532"/>
                <a:gd name="connsiteX23" fmla="*/ 714094 w 2267394"/>
                <a:gd name="connsiteY23" fmla="*/ 263667 h 564532"/>
                <a:gd name="connsiteX24" fmla="*/ 811702 w 2267394"/>
                <a:gd name="connsiteY24" fmla="*/ 272339 h 564532"/>
                <a:gd name="connsiteX25" fmla="*/ 811702 w 2267394"/>
                <a:gd name="connsiteY25" fmla="*/ 553557 h 564532"/>
                <a:gd name="connsiteX26" fmla="*/ 714094 w 2267394"/>
                <a:gd name="connsiteY26" fmla="*/ 544885 h 564532"/>
                <a:gd name="connsiteX27" fmla="*/ 1701592 w 2267394"/>
                <a:gd name="connsiteY27" fmla="*/ 247185 h 564532"/>
                <a:gd name="connsiteX28" fmla="*/ 1701592 w 2267394"/>
                <a:gd name="connsiteY28" fmla="*/ 530157 h 564532"/>
                <a:gd name="connsiteX29" fmla="*/ 1603970 w 2267394"/>
                <a:gd name="connsiteY29" fmla="*/ 542568 h 564532"/>
                <a:gd name="connsiteX30" fmla="*/ 1603970 w 2267394"/>
                <a:gd name="connsiteY30" fmla="*/ 259596 h 564532"/>
                <a:gd name="connsiteX31" fmla="*/ 1701592 w 2267394"/>
                <a:gd name="connsiteY31" fmla="*/ 247185 h 564532"/>
                <a:gd name="connsiteX32" fmla="*/ 565782 w 2267394"/>
                <a:gd name="connsiteY32" fmla="*/ 247185 h 564532"/>
                <a:gd name="connsiteX33" fmla="*/ 663388 w 2267394"/>
                <a:gd name="connsiteY33" fmla="*/ 259596 h 564532"/>
                <a:gd name="connsiteX34" fmla="*/ 663388 w 2267394"/>
                <a:gd name="connsiteY34" fmla="*/ 542568 h 564532"/>
                <a:gd name="connsiteX35" fmla="*/ 565782 w 2267394"/>
                <a:gd name="connsiteY35" fmla="*/ 530157 h 564532"/>
                <a:gd name="connsiteX36" fmla="*/ 1849886 w 2267394"/>
                <a:gd name="connsiteY36" fmla="*/ 219719 h 564532"/>
                <a:gd name="connsiteX37" fmla="*/ 1849886 w 2267394"/>
                <a:gd name="connsiteY37" fmla="*/ 503109 h 564532"/>
                <a:gd name="connsiteX38" fmla="*/ 1752278 w 2267394"/>
                <a:gd name="connsiteY38" fmla="*/ 520587 h 564532"/>
                <a:gd name="connsiteX39" fmla="*/ 1752278 w 2267394"/>
                <a:gd name="connsiteY39" fmla="*/ 237197 h 564532"/>
                <a:gd name="connsiteX40" fmla="*/ 1849886 w 2267394"/>
                <a:gd name="connsiteY40" fmla="*/ 219719 h 564532"/>
                <a:gd name="connsiteX41" fmla="*/ 417470 w 2267394"/>
                <a:gd name="connsiteY41" fmla="*/ 219719 h 564532"/>
                <a:gd name="connsiteX42" fmla="*/ 515078 w 2267394"/>
                <a:gd name="connsiteY42" fmla="*/ 237197 h 564532"/>
                <a:gd name="connsiteX43" fmla="*/ 515078 w 2267394"/>
                <a:gd name="connsiteY43" fmla="*/ 520587 h 564532"/>
                <a:gd name="connsiteX44" fmla="*/ 417470 w 2267394"/>
                <a:gd name="connsiteY44" fmla="*/ 503109 h 564532"/>
                <a:gd name="connsiteX45" fmla="*/ 1992760 w 2267394"/>
                <a:gd name="connsiteY45" fmla="*/ 181266 h 564532"/>
                <a:gd name="connsiteX46" fmla="*/ 1992760 w 2267394"/>
                <a:gd name="connsiteY46" fmla="*/ 462829 h 564532"/>
                <a:gd name="connsiteX47" fmla="*/ 1900594 w 2267394"/>
                <a:gd name="connsiteY47" fmla="*/ 487637 h 564532"/>
                <a:gd name="connsiteX48" fmla="*/ 1900594 w 2267394"/>
                <a:gd name="connsiteY48" fmla="*/ 206073 h 564532"/>
                <a:gd name="connsiteX49" fmla="*/ 1992760 w 2267394"/>
                <a:gd name="connsiteY49" fmla="*/ 181266 h 564532"/>
                <a:gd name="connsiteX50" fmla="*/ 269156 w 2267394"/>
                <a:gd name="connsiteY50" fmla="*/ 181266 h 564532"/>
                <a:gd name="connsiteX51" fmla="*/ 361326 w 2267394"/>
                <a:gd name="connsiteY51" fmla="*/ 206073 h 564532"/>
                <a:gd name="connsiteX52" fmla="*/ 361326 w 2267394"/>
                <a:gd name="connsiteY52" fmla="*/ 487637 h 564532"/>
                <a:gd name="connsiteX53" fmla="*/ 269156 w 2267394"/>
                <a:gd name="connsiteY53" fmla="*/ 462829 h 564532"/>
                <a:gd name="connsiteX54" fmla="*/ 2141074 w 2267394"/>
                <a:gd name="connsiteY54" fmla="*/ 126338 h 564532"/>
                <a:gd name="connsiteX55" fmla="*/ 2141074 w 2267394"/>
                <a:gd name="connsiteY55" fmla="*/ 410542 h 564532"/>
                <a:gd name="connsiteX56" fmla="*/ 2048902 w 2267394"/>
                <a:gd name="connsiteY56" fmla="*/ 449183 h 564532"/>
                <a:gd name="connsiteX57" fmla="*/ 2048902 w 2267394"/>
                <a:gd name="connsiteY57" fmla="*/ 166226 h 564532"/>
                <a:gd name="connsiteX58" fmla="*/ 2113180 w 2267394"/>
                <a:gd name="connsiteY58" fmla="*/ 140050 h 564532"/>
                <a:gd name="connsiteX59" fmla="*/ 2141074 w 2267394"/>
                <a:gd name="connsiteY59" fmla="*/ 126338 h 564532"/>
                <a:gd name="connsiteX60" fmla="*/ 120846 w 2267394"/>
                <a:gd name="connsiteY60" fmla="*/ 126338 h 564532"/>
                <a:gd name="connsiteX61" fmla="*/ 150884 w 2267394"/>
                <a:gd name="connsiteY61" fmla="*/ 140050 h 564532"/>
                <a:gd name="connsiteX62" fmla="*/ 218470 w 2267394"/>
                <a:gd name="connsiteY62" fmla="*/ 166226 h 564532"/>
                <a:gd name="connsiteX63" fmla="*/ 218470 w 2267394"/>
                <a:gd name="connsiteY63" fmla="*/ 449183 h 564532"/>
                <a:gd name="connsiteX64" fmla="*/ 120846 w 2267394"/>
                <a:gd name="connsiteY64" fmla="*/ 410542 h 564532"/>
                <a:gd name="connsiteX65" fmla="*/ 2267394 w 2267394"/>
                <a:gd name="connsiteY65" fmla="*/ 0 h 564532"/>
                <a:gd name="connsiteX66" fmla="*/ 2267394 w 2267394"/>
                <a:gd name="connsiteY66" fmla="*/ 285567 h 564532"/>
                <a:gd name="connsiteX67" fmla="*/ 2197218 w 2267394"/>
                <a:gd name="connsiteY67" fmla="*/ 383261 h 564532"/>
                <a:gd name="connsiteX68" fmla="*/ 2197218 w 2267394"/>
                <a:gd name="connsiteY68" fmla="*/ 100199 h 564532"/>
                <a:gd name="connsiteX69" fmla="*/ 2267394 w 2267394"/>
                <a:gd name="connsiteY69" fmla="*/ 0 h 564532"/>
                <a:gd name="connsiteX70" fmla="*/ 0 w 2267394"/>
                <a:gd name="connsiteY70" fmla="*/ 0 h 564532"/>
                <a:gd name="connsiteX71" fmla="*/ 70156 w 2267394"/>
                <a:gd name="connsiteY71" fmla="*/ 100199 h 564532"/>
                <a:gd name="connsiteX72" fmla="*/ 70156 w 2267394"/>
                <a:gd name="connsiteY72" fmla="*/ 383261 h 564532"/>
                <a:gd name="connsiteX73" fmla="*/ 0 w 2267394"/>
                <a:gd name="connsiteY73" fmla="*/ 285567 h 5645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</a:cxnLst>
              <a:rect l="l" t="t" r="r" b="b"/>
              <a:pathLst>
                <a:path w="2267394" h="564532">
                  <a:moveTo>
                    <a:pt x="1256638" y="280140"/>
                  </a:moveTo>
                  <a:lnTo>
                    <a:pt x="1256638" y="563284"/>
                  </a:lnTo>
                  <a:cubicBezTo>
                    <a:pt x="1223680" y="563284"/>
                    <a:pt x="1191990" y="564532"/>
                    <a:pt x="1159030" y="564532"/>
                  </a:cubicBezTo>
                  <a:lnTo>
                    <a:pt x="1159030" y="281387"/>
                  </a:lnTo>
                  <a:cubicBezTo>
                    <a:pt x="1191990" y="281387"/>
                    <a:pt x="1224946" y="281387"/>
                    <a:pt x="1256638" y="280140"/>
                  </a:cubicBezTo>
                  <a:close/>
                  <a:moveTo>
                    <a:pt x="1010722" y="280140"/>
                  </a:moveTo>
                  <a:cubicBezTo>
                    <a:pt x="1042412" y="281387"/>
                    <a:pt x="1075370" y="281387"/>
                    <a:pt x="1108328" y="281387"/>
                  </a:cubicBezTo>
                  <a:lnTo>
                    <a:pt x="1108328" y="564532"/>
                  </a:lnTo>
                  <a:cubicBezTo>
                    <a:pt x="1075370" y="564532"/>
                    <a:pt x="1042412" y="563284"/>
                    <a:pt x="1010722" y="563284"/>
                  </a:cubicBezTo>
                  <a:close/>
                  <a:moveTo>
                    <a:pt x="1404952" y="274652"/>
                  </a:moveTo>
                  <a:lnTo>
                    <a:pt x="1404952" y="559534"/>
                  </a:lnTo>
                  <a:cubicBezTo>
                    <a:pt x="1373262" y="560783"/>
                    <a:pt x="1340302" y="562033"/>
                    <a:pt x="1307346" y="564532"/>
                  </a:cubicBezTo>
                  <a:lnTo>
                    <a:pt x="1307346" y="279650"/>
                  </a:lnTo>
                  <a:cubicBezTo>
                    <a:pt x="1340302" y="278400"/>
                    <a:pt x="1373262" y="277151"/>
                    <a:pt x="1404952" y="274652"/>
                  </a:cubicBezTo>
                  <a:close/>
                  <a:moveTo>
                    <a:pt x="862406" y="274652"/>
                  </a:moveTo>
                  <a:cubicBezTo>
                    <a:pt x="895362" y="277151"/>
                    <a:pt x="928322" y="278400"/>
                    <a:pt x="960012" y="279650"/>
                  </a:cubicBezTo>
                  <a:lnTo>
                    <a:pt x="960012" y="564532"/>
                  </a:lnTo>
                  <a:cubicBezTo>
                    <a:pt x="928322" y="562033"/>
                    <a:pt x="895362" y="560783"/>
                    <a:pt x="862406" y="559534"/>
                  </a:cubicBezTo>
                  <a:close/>
                  <a:moveTo>
                    <a:pt x="1553262" y="263667"/>
                  </a:moveTo>
                  <a:lnTo>
                    <a:pt x="1553262" y="544885"/>
                  </a:lnTo>
                  <a:cubicBezTo>
                    <a:pt x="1521570" y="548602"/>
                    <a:pt x="1488614" y="551079"/>
                    <a:pt x="1455654" y="553557"/>
                  </a:cubicBezTo>
                  <a:lnTo>
                    <a:pt x="1455654" y="272339"/>
                  </a:lnTo>
                  <a:cubicBezTo>
                    <a:pt x="1488614" y="269861"/>
                    <a:pt x="1521570" y="267384"/>
                    <a:pt x="1553262" y="263667"/>
                  </a:cubicBezTo>
                  <a:close/>
                  <a:moveTo>
                    <a:pt x="714094" y="263667"/>
                  </a:moveTo>
                  <a:cubicBezTo>
                    <a:pt x="745786" y="267384"/>
                    <a:pt x="778744" y="269861"/>
                    <a:pt x="811702" y="272339"/>
                  </a:cubicBezTo>
                  <a:lnTo>
                    <a:pt x="811702" y="553557"/>
                  </a:lnTo>
                  <a:cubicBezTo>
                    <a:pt x="778744" y="551079"/>
                    <a:pt x="745786" y="548602"/>
                    <a:pt x="714094" y="544885"/>
                  </a:cubicBezTo>
                  <a:close/>
                  <a:moveTo>
                    <a:pt x="1701592" y="247185"/>
                  </a:moveTo>
                  <a:lnTo>
                    <a:pt x="1701592" y="530157"/>
                  </a:lnTo>
                  <a:cubicBezTo>
                    <a:pt x="1669050" y="535121"/>
                    <a:pt x="1637762" y="538845"/>
                    <a:pt x="1603970" y="542568"/>
                  </a:cubicBezTo>
                  <a:lnTo>
                    <a:pt x="1603970" y="259596"/>
                  </a:lnTo>
                  <a:cubicBezTo>
                    <a:pt x="1637762" y="255873"/>
                    <a:pt x="1669050" y="252149"/>
                    <a:pt x="1701592" y="247185"/>
                  </a:cubicBezTo>
                  <a:close/>
                  <a:moveTo>
                    <a:pt x="565782" y="247185"/>
                  </a:moveTo>
                  <a:cubicBezTo>
                    <a:pt x="597472" y="252149"/>
                    <a:pt x="630430" y="255873"/>
                    <a:pt x="663388" y="259596"/>
                  </a:cubicBezTo>
                  <a:lnTo>
                    <a:pt x="663388" y="542568"/>
                  </a:lnTo>
                  <a:cubicBezTo>
                    <a:pt x="630430" y="538845"/>
                    <a:pt x="597472" y="535121"/>
                    <a:pt x="565782" y="530157"/>
                  </a:cubicBezTo>
                  <a:close/>
                  <a:moveTo>
                    <a:pt x="1849886" y="219719"/>
                  </a:moveTo>
                  <a:lnTo>
                    <a:pt x="1849886" y="503109"/>
                  </a:lnTo>
                  <a:cubicBezTo>
                    <a:pt x="1818194" y="509351"/>
                    <a:pt x="1785238" y="515593"/>
                    <a:pt x="1752278" y="520587"/>
                  </a:cubicBezTo>
                  <a:lnTo>
                    <a:pt x="1752278" y="237197"/>
                  </a:lnTo>
                  <a:cubicBezTo>
                    <a:pt x="1785238" y="232203"/>
                    <a:pt x="1818194" y="225961"/>
                    <a:pt x="1849886" y="219719"/>
                  </a:cubicBezTo>
                  <a:close/>
                  <a:moveTo>
                    <a:pt x="417470" y="219719"/>
                  </a:moveTo>
                  <a:cubicBezTo>
                    <a:pt x="447894" y="225961"/>
                    <a:pt x="480852" y="232203"/>
                    <a:pt x="515078" y="237197"/>
                  </a:cubicBezTo>
                  <a:lnTo>
                    <a:pt x="515078" y="520587"/>
                  </a:lnTo>
                  <a:cubicBezTo>
                    <a:pt x="480852" y="515593"/>
                    <a:pt x="447894" y="509351"/>
                    <a:pt x="417470" y="503109"/>
                  </a:cubicBezTo>
                  <a:close/>
                  <a:moveTo>
                    <a:pt x="1992760" y="181266"/>
                  </a:moveTo>
                  <a:lnTo>
                    <a:pt x="1992760" y="462829"/>
                  </a:lnTo>
                  <a:cubicBezTo>
                    <a:pt x="1964868" y="471512"/>
                    <a:pt x="1933336" y="480194"/>
                    <a:pt x="1900594" y="487637"/>
                  </a:cubicBezTo>
                  <a:lnTo>
                    <a:pt x="1900594" y="206073"/>
                  </a:lnTo>
                  <a:cubicBezTo>
                    <a:pt x="1933336" y="197391"/>
                    <a:pt x="1964868" y="189949"/>
                    <a:pt x="1992760" y="181266"/>
                  </a:cubicBezTo>
                  <a:close/>
                  <a:moveTo>
                    <a:pt x="269156" y="181266"/>
                  </a:moveTo>
                  <a:cubicBezTo>
                    <a:pt x="298262" y="189949"/>
                    <a:pt x="328582" y="197391"/>
                    <a:pt x="361326" y="206073"/>
                  </a:cubicBezTo>
                  <a:lnTo>
                    <a:pt x="361326" y="487637"/>
                  </a:lnTo>
                  <a:cubicBezTo>
                    <a:pt x="328582" y="480194"/>
                    <a:pt x="298262" y="471512"/>
                    <a:pt x="269156" y="462829"/>
                  </a:cubicBezTo>
                  <a:close/>
                  <a:moveTo>
                    <a:pt x="2141074" y="126338"/>
                  </a:moveTo>
                  <a:lnTo>
                    <a:pt x="2141074" y="410542"/>
                  </a:lnTo>
                  <a:cubicBezTo>
                    <a:pt x="2114392" y="424253"/>
                    <a:pt x="2082860" y="436718"/>
                    <a:pt x="2048902" y="449183"/>
                  </a:cubicBezTo>
                  <a:lnTo>
                    <a:pt x="2048902" y="166226"/>
                  </a:lnTo>
                  <a:cubicBezTo>
                    <a:pt x="2071946" y="157501"/>
                    <a:pt x="2092562" y="148775"/>
                    <a:pt x="2113180" y="140050"/>
                  </a:cubicBezTo>
                  <a:cubicBezTo>
                    <a:pt x="2122882" y="136310"/>
                    <a:pt x="2132584" y="131324"/>
                    <a:pt x="2141074" y="126338"/>
                  </a:cubicBezTo>
                  <a:close/>
                  <a:moveTo>
                    <a:pt x="120846" y="126338"/>
                  </a:moveTo>
                  <a:cubicBezTo>
                    <a:pt x="132112" y="131324"/>
                    <a:pt x="140872" y="136310"/>
                    <a:pt x="150884" y="140050"/>
                  </a:cubicBezTo>
                  <a:cubicBezTo>
                    <a:pt x="172162" y="148775"/>
                    <a:pt x="194690" y="157501"/>
                    <a:pt x="218470" y="166226"/>
                  </a:cubicBezTo>
                  <a:lnTo>
                    <a:pt x="218470" y="449183"/>
                  </a:lnTo>
                  <a:cubicBezTo>
                    <a:pt x="182174" y="436718"/>
                    <a:pt x="149634" y="424253"/>
                    <a:pt x="120846" y="410542"/>
                  </a:cubicBezTo>
                  <a:close/>
                  <a:moveTo>
                    <a:pt x="2267394" y="0"/>
                  </a:moveTo>
                  <a:lnTo>
                    <a:pt x="2267394" y="285567"/>
                  </a:lnTo>
                  <a:cubicBezTo>
                    <a:pt x="2267394" y="320636"/>
                    <a:pt x="2241540" y="353201"/>
                    <a:pt x="2197218" y="383261"/>
                  </a:cubicBezTo>
                  <a:lnTo>
                    <a:pt x="2197218" y="100199"/>
                  </a:lnTo>
                  <a:cubicBezTo>
                    <a:pt x="2241540" y="68887"/>
                    <a:pt x="2267394" y="35070"/>
                    <a:pt x="2267394" y="0"/>
                  </a:cubicBezTo>
                  <a:close/>
                  <a:moveTo>
                    <a:pt x="0" y="0"/>
                  </a:moveTo>
                  <a:cubicBezTo>
                    <a:pt x="0" y="35070"/>
                    <a:pt x="25056" y="68887"/>
                    <a:pt x="70156" y="100199"/>
                  </a:cubicBezTo>
                  <a:lnTo>
                    <a:pt x="70156" y="383261"/>
                  </a:lnTo>
                  <a:cubicBezTo>
                    <a:pt x="23802" y="353201"/>
                    <a:pt x="0" y="320636"/>
                    <a:pt x="0" y="285567"/>
                  </a:cubicBezTo>
                  <a:close/>
                </a:path>
              </a:pathLst>
            </a:custGeom>
            <a:solidFill>
              <a:srgbClr val="111340">
                <a:alpha val="10000"/>
              </a:srgbClr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pPr defTabSz="566997"/>
              <a:endParaRPr lang="en-US" sz="1116" dirty="0">
                <a:solidFill>
                  <a:srgbClr val="747994"/>
                </a:solidFill>
                <a:latin typeface="Poppins" pitchFamily="2" charset="77"/>
              </a:endParaRPr>
            </a:p>
          </p:txBody>
        </p:sp>
      </p:grpSp>
      <p:grpSp>
        <p:nvGrpSpPr>
          <p:cNvPr id="447" name="Group 446">
            <a:extLst>
              <a:ext uri="{FF2B5EF4-FFF2-40B4-BE49-F238E27FC236}">
                <a16:creationId xmlns:a16="http://schemas.microsoft.com/office/drawing/2014/main" id="{92C117DB-9D0D-4833-832B-CE8E10EB447D}"/>
              </a:ext>
            </a:extLst>
          </p:cNvPr>
          <p:cNvGrpSpPr/>
          <p:nvPr/>
        </p:nvGrpSpPr>
        <p:grpSpPr>
          <a:xfrm>
            <a:off x="6219252" y="10098870"/>
            <a:ext cx="703517" cy="263645"/>
            <a:chOff x="18643156" y="11054690"/>
            <a:chExt cx="2268627" cy="850176"/>
          </a:xfrm>
        </p:grpSpPr>
        <p:sp>
          <p:nvSpPr>
            <p:cNvPr id="448" name="Freeform 109">
              <a:extLst>
                <a:ext uri="{FF2B5EF4-FFF2-40B4-BE49-F238E27FC236}">
                  <a16:creationId xmlns:a16="http://schemas.microsoft.com/office/drawing/2014/main" id="{3CFBA57A-F375-AEAB-9F6E-2B703B2F148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643156" y="11334835"/>
              <a:ext cx="2268627" cy="565782"/>
            </a:xfrm>
            <a:custGeom>
              <a:avLst/>
              <a:gdLst>
                <a:gd name="T0" fmla="*/ 1697 w 1820"/>
                <a:gd name="T1" fmla="*/ 114 h 455"/>
                <a:gd name="T2" fmla="*/ 1697 w 1820"/>
                <a:gd name="T3" fmla="*/ 114 h 455"/>
                <a:gd name="T4" fmla="*/ 909 w 1820"/>
                <a:gd name="T5" fmla="*/ 227 h 455"/>
                <a:gd name="T6" fmla="*/ 909 w 1820"/>
                <a:gd name="T7" fmla="*/ 227 h 455"/>
                <a:gd name="T8" fmla="*/ 122 w 1820"/>
                <a:gd name="T9" fmla="*/ 114 h 455"/>
                <a:gd name="T10" fmla="*/ 122 w 1820"/>
                <a:gd name="T11" fmla="*/ 114 h 455"/>
                <a:gd name="T12" fmla="*/ 0 w 1820"/>
                <a:gd name="T13" fmla="*/ 0 h 455"/>
                <a:gd name="T14" fmla="*/ 0 w 1820"/>
                <a:gd name="T15" fmla="*/ 227 h 455"/>
                <a:gd name="T16" fmla="*/ 0 w 1820"/>
                <a:gd name="T17" fmla="*/ 227 h 455"/>
                <a:gd name="T18" fmla="*/ 909 w 1820"/>
                <a:gd name="T19" fmla="*/ 454 h 455"/>
                <a:gd name="T20" fmla="*/ 909 w 1820"/>
                <a:gd name="T21" fmla="*/ 454 h 455"/>
                <a:gd name="T22" fmla="*/ 1819 w 1820"/>
                <a:gd name="T23" fmla="*/ 227 h 455"/>
                <a:gd name="T24" fmla="*/ 1819 w 1820"/>
                <a:gd name="T25" fmla="*/ 0 h 455"/>
                <a:gd name="T26" fmla="*/ 1819 w 1820"/>
                <a:gd name="T27" fmla="*/ 0 h 455"/>
                <a:gd name="T28" fmla="*/ 1697 w 1820"/>
                <a:gd name="T29" fmla="*/ 114 h 4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820" h="455">
                  <a:moveTo>
                    <a:pt x="1697" y="114"/>
                  </a:moveTo>
                  <a:lnTo>
                    <a:pt x="1697" y="114"/>
                  </a:lnTo>
                  <a:cubicBezTo>
                    <a:pt x="1540" y="182"/>
                    <a:pt x="1246" y="227"/>
                    <a:pt x="909" y="227"/>
                  </a:cubicBezTo>
                  <a:lnTo>
                    <a:pt x="909" y="227"/>
                  </a:lnTo>
                  <a:cubicBezTo>
                    <a:pt x="573" y="227"/>
                    <a:pt x="279" y="182"/>
                    <a:pt x="122" y="114"/>
                  </a:cubicBezTo>
                  <a:lnTo>
                    <a:pt x="122" y="114"/>
                  </a:lnTo>
                  <a:cubicBezTo>
                    <a:pt x="45" y="80"/>
                    <a:pt x="0" y="41"/>
                    <a:pt x="0" y="0"/>
                  </a:cubicBezTo>
                  <a:lnTo>
                    <a:pt x="0" y="227"/>
                  </a:lnTo>
                  <a:lnTo>
                    <a:pt x="0" y="227"/>
                  </a:lnTo>
                  <a:cubicBezTo>
                    <a:pt x="0" y="353"/>
                    <a:pt x="408" y="454"/>
                    <a:pt x="909" y="454"/>
                  </a:cubicBezTo>
                  <a:lnTo>
                    <a:pt x="909" y="454"/>
                  </a:lnTo>
                  <a:cubicBezTo>
                    <a:pt x="1412" y="454"/>
                    <a:pt x="1819" y="353"/>
                    <a:pt x="1819" y="227"/>
                  </a:cubicBezTo>
                  <a:lnTo>
                    <a:pt x="1819" y="0"/>
                  </a:lnTo>
                  <a:lnTo>
                    <a:pt x="1819" y="0"/>
                  </a:lnTo>
                  <a:cubicBezTo>
                    <a:pt x="1819" y="41"/>
                    <a:pt x="1774" y="80"/>
                    <a:pt x="1697" y="114"/>
                  </a:cubicBezTo>
                </a:path>
              </a:pathLst>
            </a:custGeom>
            <a:solidFill>
              <a:srgbClr val="F7B237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566997"/>
              <a:endParaRPr lang="en-US" sz="1116" dirty="0">
                <a:solidFill>
                  <a:srgbClr val="747994"/>
                </a:solidFill>
                <a:latin typeface="Poppins" pitchFamily="2" charset="77"/>
              </a:endParaRPr>
            </a:p>
          </p:txBody>
        </p:sp>
        <p:sp>
          <p:nvSpPr>
            <p:cNvPr id="449" name="Freeform 110">
              <a:extLst>
                <a:ext uri="{FF2B5EF4-FFF2-40B4-BE49-F238E27FC236}">
                  <a16:creationId xmlns:a16="http://schemas.microsoft.com/office/drawing/2014/main" id="{E4374B9B-AFBF-DC81-4DB0-57DAB3D207B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643156" y="11054690"/>
              <a:ext cx="2268627" cy="565785"/>
            </a:xfrm>
            <a:custGeom>
              <a:avLst/>
              <a:gdLst>
                <a:gd name="T0" fmla="*/ 1591 w 1820"/>
                <a:gd name="T1" fmla="*/ 77 h 455"/>
                <a:gd name="T2" fmla="*/ 1591 w 1820"/>
                <a:gd name="T3" fmla="*/ 77 h 455"/>
                <a:gd name="T4" fmla="*/ 909 w 1820"/>
                <a:gd name="T5" fmla="*/ 0 h 455"/>
                <a:gd name="T6" fmla="*/ 909 w 1820"/>
                <a:gd name="T7" fmla="*/ 0 h 455"/>
                <a:gd name="T8" fmla="*/ 228 w 1820"/>
                <a:gd name="T9" fmla="*/ 77 h 455"/>
                <a:gd name="T10" fmla="*/ 228 w 1820"/>
                <a:gd name="T11" fmla="*/ 77 h 455"/>
                <a:gd name="T12" fmla="*/ 0 w 1820"/>
                <a:gd name="T13" fmla="*/ 227 h 455"/>
                <a:gd name="T14" fmla="*/ 0 w 1820"/>
                <a:gd name="T15" fmla="*/ 227 h 455"/>
                <a:gd name="T16" fmla="*/ 122 w 1820"/>
                <a:gd name="T17" fmla="*/ 341 h 455"/>
                <a:gd name="T18" fmla="*/ 122 w 1820"/>
                <a:gd name="T19" fmla="*/ 341 h 455"/>
                <a:gd name="T20" fmla="*/ 909 w 1820"/>
                <a:gd name="T21" fmla="*/ 454 h 455"/>
                <a:gd name="T22" fmla="*/ 909 w 1820"/>
                <a:gd name="T23" fmla="*/ 454 h 455"/>
                <a:gd name="T24" fmla="*/ 1697 w 1820"/>
                <a:gd name="T25" fmla="*/ 341 h 455"/>
                <a:gd name="T26" fmla="*/ 1697 w 1820"/>
                <a:gd name="T27" fmla="*/ 341 h 455"/>
                <a:gd name="T28" fmla="*/ 1819 w 1820"/>
                <a:gd name="T29" fmla="*/ 227 h 455"/>
                <a:gd name="T30" fmla="*/ 1819 w 1820"/>
                <a:gd name="T31" fmla="*/ 227 h 455"/>
                <a:gd name="T32" fmla="*/ 1591 w 1820"/>
                <a:gd name="T33" fmla="*/ 77 h 4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820" h="455">
                  <a:moveTo>
                    <a:pt x="1591" y="77"/>
                  </a:moveTo>
                  <a:lnTo>
                    <a:pt x="1591" y="77"/>
                  </a:lnTo>
                  <a:cubicBezTo>
                    <a:pt x="1425" y="30"/>
                    <a:pt x="1181" y="0"/>
                    <a:pt x="909" y="0"/>
                  </a:cubicBezTo>
                  <a:lnTo>
                    <a:pt x="909" y="0"/>
                  </a:lnTo>
                  <a:cubicBezTo>
                    <a:pt x="638" y="0"/>
                    <a:pt x="395" y="30"/>
                    <a:pt x="228" y="77"/>
                  </a:cubicBezTo>
                  <a:lnTo>
                    <a:pt x="228" y="77"/>
                  </a:lnTo>
                  <a:cubicBezTo>
                    <a:pt x="86" y="116"/>
                    <a:pt x="0" y="169"/>
                    <a:pt x="0" y="227"/>
                  </a:cubicBezTo>
                  <a:lnTo>
                    <a:pt x="0" y="227"/>
                  </a:lnTo>
                  <a:cubicBezTo>
                    <a:pt x="0" y="268"/>
                    <a:pt x="45" y="307"/>
                    <a:pt x="122" y="341"/>
                  </a:cubicBezTo>
                  <a:lnTo>
                    <a:pt x="122" y="341"/>
                  </a:lnTo>
                  <a:cubicBezTo>
                    <a:pt x="279" y="409"/>
                    <a:pt x="573" y="454"/>
                    <a:pt x="909" y="454"/>
                  </a:cubicBezTo>
                  <a:lnTo>
                    <a:pt x="909" y="454"/>
                  </a:lnTo>
                  <a:cubicBezTo>
                    <a:pt x="1246" y="454"/>
                    <a:pt x="1540" y="409"/>
                    <a:pt x="1697" y="341"/>
                  </a:cubicBezTo>
                  <a:lnTo>
                    <a:pt x="1697" y="341"/>
                  </a:lnTo>
                  <a:cubicBezTo>
                    <a:pt x="1774" y="307"/>
                    <a:pt x="1819" y="268"/>
                    <a:pt x="1819" y="227"/>
                  </a:cubicBezTo>
                  <a:lnTo>
                    <a:pt x="1819" y="227"/>
                  </a:lnTo>
                  <a:cubicBezTo>
                    <a:pt x="1819" y="169"/>
                    <a:pt x="1733" y="116"/>
                    <a:pt x="1591" y="77"/>
                  </a:cubicBezTo>
                </a:path>
              </a:pathLst>
            </a:custGeom>
            <a:solidFill>
              <a:srgbClr val="F7B237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566997"/>
              <a:endParaRPr lang="en-US" sz="1116" dirty="0">
                <a:solidFill>
                  <a:srgbClr val="747994"/>
                </a:solidFill>
                <a:latin typeface="Poppins" pitchFamily="2" charset="77"/>
              </a:endParaRPr>
            </a:p>
          </p:txBody>
        </p:sp>
        <p:sp>
          <p:nvSpPr>
            <p:cNvPr id="450" name="Freeform 111">
              <a:extLst>
                <a:ext uri="{FF2B5EF4-FFF2-40B4-BE49-F238E27FC236}">
                  <a16:creationId xmlns:a16="http://schemas.microsoft.com/office/drawing/2014/main" id="{F5EBD50A-C3AB-E1F3-5F87-6586AD18C8B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758507" y="11115115"/>
              <a:ext cx="2037922" cy="450430"/>
            </a:xfrm>
            <a:custGeom>
              <a:avLst/>
              <a:gdLst>
                <a:gd name="T0" fmla="*/ 1430 w 1636"/>
                <a:gd name="T1" fmla="*/ 61 h 361"/>
                <a:gd name="T2" fmla="*/ 1430 w 1636"/>
                <a:gd name="T3" fmla="*/ 61 h 361"/>
                <a:gd name="T4" fmla="*/ 817 w 1636"/>
                <a:gd name="T5" fmla="*/ 0 h 361"/>
                <a:gd name="T6" fmla="*/ 817 w 1636"/>
                <a:gd name="T7" fmla="*/ 0 h 361"/>
                <a:gd name="T8" fmla="*/ 204 w 1636"/>
                <a:gd name="T9" fmla="*/ 61 h 361"/>
                <a:gd name="T10" fmla="*/ 204 w 1636"/>
                <a:gd name="T11" fmla="*/ 61 h 361"/>
                <a:gd name="T12" fmla="*/ 0 w 1636"/>
                <a:gd name="T13" fmla="*/ 180 h 361"/>
                <a:gd name="T14" fmla="*/ 0 w 1636"/>
                <a:gd name="T15" fmla="*/ 180 h 361"/>
                <a:gd name="T16" fmla="*/ 109 w 1636"/>
                <a:gd name="T17" fmla="*/ 270 h 361"/>
                <a:gd name="T18" fmla="*/ 109 w 1636"/>
                <a:gd name="T19" fmla="*/ 270 h 361"/>
                <a:gd name="T20" fmla="*/ 817 w 1636"/>
                <a:gd name="T21" fmla="*/ 360 h 361"/>
                <a:gd name="T22" fmla="*/ 817 w 1636"/>
                <a:gd name="T23" fmla="*/ 360 h 361"/>
                <a:gd name="T24" fmla="*/ 1526 w 1636"/>
                <a:gd name="T25" fmla="*/ 270 h 361"/>
                <a:gd name="T26" fmla="*/ 1526 w 1636"/>
                <a:gd name="T27" fmla="*/ 270 h 361"/>
                <a:gd name="T28" fmla="*/ 1635 w 1636"/>
                <a:gd name="T29" fmla="*/ 180 h 361"/>
                <a:gd name="T30" fmla="*/ 1635 w 1636"/>
                <a:gd name="T31" fmla="*/ 180 h 361"/>
                <a:gd name="T32" fmla="*/ 1430 w 1636"/>
                <a:gd name="T33" fmla="*/ 61 h 3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636" h="361">
                  <a:moveTo>
                    <a:pt x="1430" y="61"/>
                  </a:moveTo>
                  <a:lnTo>
                    <a:pt x="1430" y="61"/>
                  </a:lnTo>
                  <a:cubicBezTo>
                    <a:pt x="1281" y="23"/>
                    <a:pt x="1062" y="0"/>
                    <a:pt x="817" y="0"/>
                  </a:cubicBezTo>
                  <a:lnTo>
                    <a:pt x="817" y="0"/>
                  </a:lnTo>
                  <a:cubicBezTo>
                    <a:pt x="574" y="0"/>
                    <a:pt x="354" y="23"/>
                    <a:pt x="204" y="61"/>
                  </a:cubicBezTo>
                  <a:lnTo>
                    <a:pt x="204" y="61"/>
                  </a:lnTo>
                  <a:cubicBezTo>
                    <a:pt x="77" y="93"/>
                    <a:pt x="0" y="134"/>
                    <a:pt x="0" y="180"/>
                  </a:cubicBezTo>
                  <a:lnTo>
                    <a:pt x="0" y="180"/>
                  </a:lnTo>
                  <a:cubicBezTo>
                    <a:pt x="0" y="212"/>
                    <a:pt x="40" y="243"/>
                    <a:pt x="109" y="270"/>
                  </a:cubicBezTo>
                  <a:lnTo>
                    <a:pt x="109" y="270"/>
                  </a:lnTo>
                  <a:cubicBezTo>
                    <a:pt x="251" y="324"/>
                    <a:pt x="515" y="360"/>
                    <a:pt x="817" y="360"/>
                  </a:cubicBezTo>
                  <a:lnTo>
                    <a:pt x="817" y="360"/>
                  </a:lnTo>
                  <a:cubicBezTo>
                    <a:pt x="1120" y="360"/>
                    <a:pt x="1385" y="324"/>
                    <a:pt x="1526" y="270"/>
                  </a:cubicBezTo>
                  <a:lnTo>
                    <a:pt x="1526" y="270"/>
                  </a:lnTo>
                  <a:cubicBezTo>
                    <a:pt x="1596" y="243"/>
                    <a:pt x="1635" y="212"/>
                    <a:pt x="1635" y="180"/>
                  </a:cubicBezTo>
                  <a:lnTo>
                    <a:pt x="1635" y="180"/>
                  </a:lnTo>
                  <a:cubicBezTo>
                    <a:pt x="1635" y="134"/>
                    <a:pt x="1558" y="93"/>
                    <a:pt x="1430" y="61"/>
                  </a:cubicBezTo>
                </a:path>
              </a:pathLst>
            </a:custGeom>
            <a:solidFill>
              <a:srgbClr val="111340">
                <a:alpha val="10000"/>
              </a:srgbClr>
            </a:solidFill>
            <a:ln>
              <a:noFill/>
            </a:ln>
            <a:effectLst/>
          </p:spPr>
          <p:txBody>
            <a:bodyPr wrap="none" anchor="ctr"/>
            <a:lstStyle/>
            <a:p>
              <a:pPr defTabSz="566997"/>
              <a:endParaRPr lang="en-US" sz="1116" dirty="0">
                <a:solidFill>
                  <a:srgbClr val="747994"/>
                </a:solidFill>
                <a:latin typeface="Poppins" pitchFamily="2" charset="77"/>
              </a:endParaRPr>
            </a:p>
          </p:txBody>
        </p:sp>
        <p:sp>
          <p:nvSpPr>
            <p:cNvPr id="451" name="Freeform 112">
              <a:extLst>
                <a:ext uri="{FF2B5EF4-FFF2-40B4-BE49-F238E27FC236}">
                  <a16:creationId xmlns:a16="http://schemas.microsoft.com/office/drawing/2014/main" id="{B65F6FD7-1AC2-D7D0-A58D-EC31F67A13A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643156" y="11334835"/>
              <a:ext cx="2268627" cy="565782"/>
            </a:xfrm>
            <a:custGeom>
              <a:avLst/>
              <a:gdLst>
                <a:gd name="T0" fmla="*/ 1697 w 1820"/>
                <a:gd name="T1" fmla="*/ 114 h 455"/>
                <a:gd name="T2" fmla="*/ 1697 w 1820"/>
                <a:gd name="T3" fmla="*/ 114 h 455"/>
                <a:gd name="T4" fmla="*/ 909 w 1820"/>
                <a:gd name="T5" fmla="*/ 227 h 455"/>
                <a:gd name="T6" fmla="*/ 909 w 1820"/>
                <a:gd name="T7" fmla="*/ 227 h 455"/>
                <a:gd name="T8" fmla="*/ 122 w 1820"/>
                <a:gd name="T9" fmla="*/ 114 h 455"/>
                <a:gd name="T10" fmla="*/ 122 w 1820"/>
                <a:gd name="T11" fmla="*/ 114 h 455"/>
                <a:gd name="T12" fmla="*/ 0 w 1820"/>
                <a:gd name="T13" fmla="*/ 0 h 455"/>
                <a:gd name="T14" fmla="*/ 0 w 1820"/>
                <a:gd name="T15" fmla="*/ 227 h 455"/>
                <a:gd name="T16" fmla="*/ 0 w 1820"/>
                <a:gd name="T17" fmla="*/ 227 h 455"/>
                <a:gd name="T18" fmla="*/ 909 w 1820"/>
                <a:gd name="T19" fmla="*/ 454 h 455"/>
                <a:gd name="T20" fmla="*/ 909 w 1820"/>
                <a:gd name="T21" fmla="*/ 454 h 455"/>
                <a:gd name="T22" fmla="*/ 1819 w 1820"/>
                <a:gd name="T23" fmla="*/ 227 h 455"/>
                <a:gd name="T24" fmla="*/ 1819 w 1820"/>
                <a:gd name="T25" fmla="*/ 0 h 455"/>
                <a:gd name="T26" fmla="*/ 1819 w 1820"/>
                <a:gd name="T27" fmla="*/ 0 h 455"/>
                <a:gd name="T28" fmla="*/ 1697 w 1820"/>
                <a:gd name="T29" fmla="*/ 114 h 4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820" h="455">
                  <a:moveTo>
                    <a:pt x="1697" y="114"/>
                  </a:moveTo>
                  <a:lnTo>
                    <a:pt x="1697" y="114"/>
                  </a:lnTo>
                  <a:cubicBezTo>
                    <a:pt x="1540" y="182"/>
                    <a:pt x="1246" y="227"/>
                    <a:pt x="909" y="227"/>
                  </a:cubicBezTo>
                  <a:lnTo>
                    <a:pt x="909" y="227"/>
                  </a:lnTo>
                  <a:cubicBezTo>
                    <a:pt x="573" y="227"/>
                    <a:pt x="279" y="182"/>
                    <a:pt x="122" y="114"/>
                  </a:cubicBezTo>
                  <a:lnTo>
                    <a:pt x="122" y="114"/>
                  </a:lnTo>
                  <a:cubicBezTo>
                    <a:pt x="45" y="80"/>
                    <a:pt x="0" y="41"/>
                    <a:pt x="0" y="0"/>
                  </a:cubicBezTo>
                  <a:lnTo>
                    <a:pt x="0" y="227"/>
                  </a:lnTo>
                  <a:lnTo>
                    <a:pt x="0" y="227"/>
                  </a:lnTo>
                  <a:cubicBezTo>
                    <a:pt x="0" y="353"/>
                    <a:pt x="408" y="454"/>
                    <a:pt x="909" y="454"/>
                  </a:cubicBezTo>
                  <a:lnTo>
                    <a:pt x="909" y="454"/>
                  </a:lnTo>
                  <a:cubicBezTo>
                    <a:pt x="1412" y="454"/>
                    <a:pt x="1819" y="353"/>
                    <a:pt x="1819" y="227"/>
                  </a:cubicBezTo>
                  <a:lnTo>
                    <a:pt x="1819" y="0"/>
                  </a:lnTo>
                  <a:lnTo>
                    <a:pt x="1819" y="0"/>
                  </a:lnTo>
                  <a:cubicBezTo>
                    <a:pt x="1819" y="41"/>
                    <a:pt x="1774" y="80"/>
                    <a:pt x="1697" y="114"/>
                  </a:cubicBezTo>
                </a:path>
              </a:pathLst>
            </a:custGeom>
            <a:solidFill>
              <a:srgbClr val="111340">
                <a:alpha val="10000"/>
              </a:srgbClr>
            </a:solidFill>
            <a:ln>
              <a:noFill/>
            </a:ln>
            <a:effectLst/>
          </p:spPr>
          <p:txBody>
            <a:bodyPr wrap="none" anchor="ctr"/>
            <a:lstStyle/>
            <a:p>
              <a:pPr defTabSz="566997"/>
              <a:endParaRPr lang="en-US" sz="1116" dirty="0">
                <a:solidFill>
                  <a:srgbClr val="747994"/>
                </a:solidFill>
                <a:latin typeface="Poppins" pitchFamily="2" charset="77"/>
              </a:endParaRPr>
            </a:p>
          </p:txBody>
        </p:sp>
        <p:sp>
          <p:nvSpPr>
            <p:cNvPr id="452" name="Freeform 30">
              <a:extLst>
                <a:ext uri="{FF2B5EF4-FFF2-40B4-BE49-F238E27FC236}">
                  <a16:creationId xmlns:a16="http://schemas.microsoft.com/office/drawing/2014/main" id="{8FE3F925-261B-02E1-A013-80BCEA4FB9D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643156" y="11334837"/>
              <a:ext cx="2267374" cy="570029"/>
            </a:xfrm>
            <a:custGeom>
              <a:avLst/>
              <a:gdLst>
                <a:gd name="connsiteX0" fmla="*/ 1256638 w 2267374"/>
                <a:gd name="connsiteY0" fmla="*/ 285637 h 570029"/>
                <a:gd name="connsiteX1" fmla="*/ 1256638 w 2267374"/>
                <a:gd name="connsiteY1" fmla="*/ 568781 h 570029"/>
                <a:gd name="connsiteX2" fmla="*/ 1159032 w 2267374"/>
                <a:gd name="connsiteY2" fmla="*/ 570029 h 570029"/>
                <a:gd name="connsiteX3" fmla="*/ 1159032 w 2267374"/>
                <a:gd name="connsiteY3" fmla="*/ 286884 h 570029"/>
                <a:gd name="connsiteX4" fmla="*/ 1256638 w 2267374"/>
                <a:gd name="connsiteY4" fmla="*/ 285637 h 570029"/>
                <a:gd name="connsiteX5" fmla="*/ 1010720 w 2267374"/>
                <a:gd name="connsiteY5" fmla="*/ 285637 h 570029"/>
                <a:gd name="connsiteX6" fmla="*/ 1108326 w 2267374"/>
                <a:gd name="connsiteY6" fmla="*/ 286884 h 570029"/>
                <a:gd name="connsiteX7" fmla="*/ 1108326 w 2267374"/>
                <a:gd name="connsiteY7" fmla="*/ 570029 h 570029"/>
                <a:gd name="connsiteX8" fmla="*/ 1010720 w 2267374"/>
                <a:gd name="connsiteY8" fmla="*/ 568781 h 570029"/>
                <a:gd name="connsiteX9" fmla="*/ 1404952 w 2267374"/>
                <a:gd name="connsiteY9" fmla="*/ 280142 h 570029"/>
                <a:gd name="connsiteX10" fmla="*/ 1404952 w 2267374"/>
                <a:gd name="connsiteY10" fmla="*/ 565001 h 570029"/>
                <a:gd name="connsiteX11" fmla="*/ 1307344 w 2267374"/>
                <a:gd name="connsiteY11" fmla="*/ 570020 h 570029"/>
                <a:gd name="connsiteX12" fmla="*/ 1307344 w 2267374"/>
                <a:gd name="connsiteY12" fmla="*/ 283907 h 570029"/>
                <a:gd name="connsiteX13" fmla="*/ 1404952 w 2267374"/>
                <a:gd name="connsiteY13" fmla="*/ 280142 h 570029"/>
                <a:gd name="connsiteX14" fmla="*/ 862404 w 2267374"/>
                <a:gd name="connsiteY14" fmla="*/ 280142 h 570029"/>
                <a:gd name="connsiteX15" fmla="*/ 960028 w 2267374"/>
                <a:gd name="connsiteY15" fmla="*/ 283907 h 570029"/>
                <a:gd name="connsiteX16" fmla="*/ 960028 w 2267374"/>
                <a:gd name="connsiteY16" fmla="*/ 570020 h 570029"/>
                <a:gd name="connsiteX17" fmla="*/ 862404 w 2267374"/>
                <a:gd name="connsiteY17" fmla="*/ 565001 h 570029"/>
                <a:gd name="connsiteX18" fmla="*/ 1553262 w 2267374"/>
                <a:gd name="connsiteY18" fmla="*/ 263667 h 570029"/>
                <a:gd name="connsiteX19" fmla="*/ 1553262 w 2267374"/>
                <a:gd name="connsiteY19" fmla="*/ 546124 h 570029"/>
                <a:gd name="connsiteX20" fmla="*/ 1455656 w 2267374"/>
                <a:gd name="connsiteY20" fmla="*/ 553557 h 570029"/>
                <a:gd name="connsiteX21" fmla="*/ 1455656 w 2267374"/>
                <a:gd name="connsiteY21" fmla="*/ 272339 h 570029"/>
                <a:gd name="connsiteX22" fmla="*/ 1553262 w 2267374"/>
                <a:gd name="connsiteY22" fmla="*/ 263667 h 570029"/>
                <a:gd name="connsiteX23" fmla="*/ 714096 w 2267374"/>
                <a:gd name="connsiteY23" fmla="*/ 263667 h 570029"/>
                <a:gd name="connsiteX24" fmla="*/ 811702 w 2267374"/>
                <a:gd name="connsiteY24" fmla="*/ 272339 h 570029"/>
                <a:gd name="connsiteX25" fmla="*/ 811702 w 2267374"/>
                <a:gd name="connsiteY25" fmla="*/ 553557 h 570029"/>
                <a:gd name="connsiteX26" fmla="*/ 714096 w 2267374"/>
                <a:gd name="connsiteY26" fmla="*/ 546124 h 570029"/>
                <a:gd name="connsiteX27" fmla="*/ 1701576 w 2267374"/>
                <a:gd name="connsiteY27" fmla="*/ 247186 h 570029"/>
                <a:gd name="connsiteX28" fmla="*/ 1701576 w 2267374"/>
                <a:gd name="connsiteY28" fmla="*/ 530101 h 570029"/>
                <a:gd name="connsiteX29" fmla="*/ 1603968 w 2267374"/>
                <a:gd name="connsiteY29" fmla="*/ 542564 h 570029"/>
                <a:gd name="connsiteX30" fmla="*/ 1603968 w 2267374"/>
                <a:gd name="connsiteY30" fmla="*/ 259649 h 570029"/>
                <a:gd name="connsiteX31" fmla="*/ 1701576 w 2267374"/>
                <a:gd name="connsiteY31" fmla="*/ 247186 h 570029"/>
                <a:gd name="connsiteX32" fmla="*/ 565780 w 2267374"/>
                <a:gd name="connsiteY32" fmla="*/ 247186 h 570029"/>
                <a:gd name="connsiteX33" fmla="*/ 663388 w 2267374"/>
                <a:gd name="connsiteY33" fmla="*/ 259649 h 570029"/>
                <a:gd name="connsiteX34" fmla="*/ 663388 w 2267374"/>
                <a:gd name="connsiteY34" fmla="*/ 542564 h 570029"/>
                <a:gd name="connsiteX35" fmla="*/ 565780 w 2267374"/>
                <a:gd name="connsiteY35" fmla="*/ 530101 h 570029"/>
                <a:gd name="connsiteX36" fmla="*/ 1849886 w 2267374"/>
                <a:gd name="connsiteY36" fmla="*/ 219720 h 570029"/>
                <a:gd name="connsiteX37" fmla="*/ 1849886 w 2267374"/>
                <a:gd name="connsiteY37" fmla="*/ 503187 h 570029"/>
                <a:gd name="connsiteX38" fmla="*/ 1752280 w 2267374"/>
                <a:gd name="connsiteY38" fmla="*/ 520593 h 570029"/>
                <a:gd name="connsiteX39" fmla="*/ 1752280 w 2267374"/>
                <a:gd name="connsiteY39" fmla="*/ 237126 h 570029"/>
                <a:gd name="connsiteX40" fmla="*/ 1849886 w 2267374"/>
                <a:gd name="connsiteY40" fmla="*/ 219720 h 570029"/>
                <a:gd name="connsiteX41" fmla="*/ 417472 w 2267374"/>
                <a:gd name="connsiteY41" fmla="*/ 219720 h 570029"/>
                <a:gd name="connsiteX42" fmla="*/ 515078 w 2267374"/>
                <a:gd name="connsiteY42" fmla="*/ 237126 h 570029"/>
                <a:gd name="connsiteX43" fmla="*/ 515078 w 2267374"/>
                <a:gd name="connsiteY43" fmla="*/ 520593 h 570029"/>
                <a:gd name="connsiteX44" fmla="*/ 417472 w 2267374"/>
                <a:gd name="connsiteY44" fmla="*/ 503187 h 570029"/>
                <a:gd name="connsiteX45" fmla="*/ 1998200 w 2267374"/>
                <a:gd name="connsiteY45" fmla="*/ 186761 h 570029"/>
                <a:gd name="connsiteX46" fmla="*/ 1998200 w 2267374"/>
                <a:gd name="connsiteY46" fmla="*/ 467194 h 570029"/>
                <a:gd name="connsiteX47" fmla="*/ 1900592 w 2267374"/>
                <a:gd name="connsiteY47" fmla="*/ 493137 h 570029"/>
                <a:gd name="connsiteX48" fmla="*/ 1900592 w 2267374"/>
                <a:gd name="connsiteY48" fmla="*/ 211469 h 570029"/>
                <a:gd name="connsiteX49" fmla="*/ 1998200 w 2267374"/>
                <a:gd name="connsiteY49" fmla="*/ 186761 h 570029"/>
                <a:gd name="connsiteX50" fmla="*/ 269156 w 2267374"/>
                <a:gd name="connsiteY50" fmla="*/ 186761 h 570029"/>
                <a:gd name="connsiteX51" fmla="*/ 366764 w 2267374"/>
                <a:gd name="connsiteY51" fmla="*/ 211469 h 570029"/>
                <a:gd name="connsiteX52" fmla="*/ 366764 w 2267374"/>
                <a:gd name="connsiteY52" fmla="*/ 493137 h 570029"/>
                <a:gd name="connsiteX53" fmla="*/ 269156 w 2267374"/>
                <a:gd name="connsiteY53" fmla="*/ 467194 h 570029"/>
                <a:gd name="connsiteX54" fmla="*/ 2146512 w 2267374"/>
                <a:gd name="connsiteY54" fmla="*/ 131831 h 570029"/>
                <a:gd name="connsiteX55" fmla="*/ 2146512 w 2267374"/>
                <a:gd name="connsiteY55" fmla="*/ 415877 h 570029"/>
                <a:gd name="connsiteX56" fmla="*/ 2048904 w 2267374"/>
                <a:gd name="connsiteY56" fmla="*/ 454668 h 570029"/>
                <a:gd name="connsiteX57" fmla="*/ 2048904 w 2267374"/>
                <a:gd name="connsiteY57" fmla="*/ 170621 h 570029"/>
                <a:gd name="connsiteX58" fmla="*/ 2116088 w 2267374"/>
                <a:gd name="connsiteY58" fmla="*/ 145595 h 570029"/>
                <a:gd name="connsiteX59" fmla="*/ 2146512 w 2267374"/>
                <a:gd name="connsiteY59" fmla="*/ 131831 h 570029"/>
                <a:gd name="connsiteX60" fmla="*/ 120844 w 2267374"/>
                <a:gd name="connsiteY60" fmla="*/ 131831 h 570029"/>
                <a:gd name="connsiteX61" fmla="*/ 151268 w 2267374"/>
                <a:gd name="connsiteY61" fmla="*/ 145595 h 570029"/>
                <a:gd name="connsiteX62" fmla="*/ 218452 w 2267374"/>
                <a:gd name="connsiteY62" fmla="*/ 170621 h 570029"/>
                <a:gd name="connsiteX63" fmla="*/ 218452 w 2267374"/>
                <a:gd name="connsiteY63" fmla="*/ 454668 h 570029"/>
                <a:gd name="connsiteX64" fmla="*/ 120844 w 2267374"/>
                <a:gd name="connsiteY64" fmla="*/ 415877 h 570029"/>
                <a:gd name="connsiteX65" fmla="*/ 2267374 w 2267374"/>
                <a:gd name="connsiteY65" fmla="*/ 0 h 570029"/>
                <a:gd name="connsiteX66" fmla="*/ 2267374 w 2267374"/>
                <a:gd name="connsiteY66" fmla="*/ 284314 h 570029"/>
                <a:gd name="connsiteX67" fmla="*/ 2197218 w 2267374"/>
                <a:gd name="connsiteY67" fmla="*/ 383261 h 570029"/>
                <a:gd name="connsiteX68" fmla="*/ 2197218 w 2267374"/>
                <a:gd name="connsiteY68" fmla="*/ 97694 h 570029"/>
                <a:gd name="connsiteX69" fmla="*/ 2267374 w 2267374"/>
                <a:gd name="connsiteY69" fmla="*/ 0 h 570029"/>
                <a:gd name="connsiteX70" fmla="*/ 0 w 2267374"/>
                <a:gd name="connsiteY70" fmla="*/ 0 h 570029"/>
                <a:gd name="connsiteX71" fmla="*/ 70156 w 2267374"/>
                <a:gd name="connsiteY71" fmla="*/ 97694 h 570029"/>
                <a:gd name="connsiteX72" fmla="*/ 70156 w 2267374"/>
                <a:gd name="connsiteY72" fmla="*/ 383261 h 570029"/>
                <a:gd name="connsiteX73" fmla="*/ 0 w 2267374"/>
                <a:gd name="connsiteY73" fmla="*/ 284314 h 5700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</a:cxnLst>
              <a:rect l="l" t="t" r="r" b="b"/>
              <a:pathLst>
                <a:path w="2267374" h="570029">
                  <a:moveTo>
                    <a:pt x="1256638" y="285637"/>
                  </a:moveTo>
                  <a:lnTo>
                    <a:pt x="1256638" y="568781"/>
                  </a:lnTo>
                  <a:cubicBezTo>
                    <a:pt x="1224948" y="570029"/>
                    <a:pt x="1193256" y="570029"/>
                    <a:pt x="1159032" y="570029"/>
                  </a:cubicBezTo>
                  <a:lnTo>
                    <a:pt x="1159032" y="286884"/>
                  </a:lnTo>
                  <a:cubicBezTo>
                    <a:pt x="1193256" y="286884"/>
                    <a:pt x="1224948" y="285637"/>
                    <a:pt x="1256638" y="285637"/>
                  </a:cubicBezTo>
                  <a:close/>
                  <a:moveTo>
                    <a:pt x="1010720" y="285637"/>
                  </a:moveTo>
                  <a:cubicBezTo>
                    <a:pt x="1042410" y="285637"/>
                    <a:pt x="1074100" y="286884"/>
                    <a:pt x="1108326" y="286884"/>
                  </a:cubicBezTo>
                  <a:lnTo>
                    <a:pt x="1108326" y="570029"/>
                  </a:lnTo>
                  <a:cubicBezTo>
                    <a:pt x="1074100" y="570029"/>
                    <a:pt x="1042410" y="570029"/>
                    <a:pt x="1010720" y="568781"/>
                  </a:cubicBezTo>
                  <a:close/>
                  <a:moveTo>
                    <a:pt x="1404952" y="280142"/>
                  </a:moveTo>
                  <a:lnTo>
                    <a:pt x="1404952" y="565001"/>
                  </a:lnTo>
                  <a:cubicBezTo>
                    <a:pt x="1371994" y="567510"/>
                    <a:pt x="1339036" y="568765"/>
                    <a:pt x="1307344" y="570020"/>
                  </a:cubicBezTo>
                  <a:lnTo>
                    <a:pt x="1307344" y="283907"/>
                  </a:lnTo>
                  <a:cubicBezTo>
                    <a:pt x="1339036" y="282652"/>
                    <a:pt x="1371994" y="281397"/>
                    <a:pt x="1404952" y="280142"/>
                  </a:cubicBezTo>
                  <a:close/>
                  <a:moveTo>
                    <a:pt x="862404" y="280142"/>
                  </a:moveTo>
                  <a:cubicBezTo>
                    <a:pt x="894946" y="281397"/>
                    <a:pt x="927486" y="282652"/>
                    <a:pt x="960028" y="283907"/>
                  </a:cubicBezTo>
                  <a:lnTo>
                    <a:pt x="960028" y="570020"/>
                  </a:lnTo>
                  <a:cubicBezTo>
                    <a:pt x="927486" y="568765"/>
                    <a:pt x="894946" y="567510"/>
                    <a:pt x="862404" y="565001"/>
                  </a:cubicBezTo>
                  <a:close/>
                  <a:moveTo>
                    <a:pt x="1553262" y="263667"/>
                  </a:moveTo>
                  <a:lnTo>
                    <a:pt x="1553262" y="546124"/>
                  </a:lnTo>
                  <a:cubicBezTo>
                    <a:pt x="1521572" y="548602"/>
                    <a:pt x="1489880" y="551079"/>
                    <a:pt x="1455656" y="553557"/>
                  </a:cubicBezTo>
                  <a:lnTo>
                    <a:pt x="1455656" y="272339"/>
                  </a:lnTo>
                  <a:cubicBezTo>
                    <a:pt x="1489880" y="269861"/>
                    <a:pt x="1521572" y="266145"/>
                    <a:pt x="1553262" y="263667"/>
                  </a:cubicBezTo>
                  <a:close/>
                  <a:moveTo>
                    <a:pt x="714096" y="263667"/>
                  </a:moveTo>
                  <a:cubicBezTo>
                    <a:pt x="745786" y="266145"/>
                    <a:pt x="778744" y="269861"/>
                    <a:pt x="811702" y="272339"/>
                  </a:cubicBezTo>
                  <a:lnTo>
                    <a:pt x="811702" y="553557"/>
                  </a:lnTo>
                  <a:cubicBezTo>
                    <a:pt x="778744" y="551079"/>
                    <a:pt x="745786" y="548602"/>
                    <a:pt x="714096" y="546124"/>
                  </a:cubicBezTo>
                  <a:close/>
                  <a:moveTo>
                    <a:pt x="1701576" y="247186"/>
                  </a:moveTo>
                  <a:lnTo>
                    <a:pt x="1701576" y="530101"/>
                  </a:lnTo>
                  <a:cubicBezTo>
                    <a:pt x="1669884" y="535086"/>
                    <a:pt x="1638194" y="538825"/>
                    <a:pt x="1603968" y="542564"/>
                  </a:cubicBezTo>
                  <a:lnTo>
                    <a:pt x="1603968" y="259649"/>
                  </a:lnTo>
                  <a:cubicBezTo>
                    <a:pt x="1638194" y="255910"/>
                    <a:pt x="1669884" y="252171"/>
                    <a:pt x="1701576" y="247186"/>
                  </a:cubicBezTo>
                  <a:close/>
                  <a:moveTo>
                    <a:pt x="565780" y="247186"/>
                  </a:moveTo>
                  <a:cubicBezTo>
                    <a:pt x="596204" y="252171"/>
                    <a:pt x="629162" y="255910"/>
                    <a:pt x="663388" y="259649"/>
                  </a:cubicBezTo>
                  <a:lnTo>
                    <a:pt x="663388" y="542564"/>
                  </a:lnTo>
                  <a:cubicBezTo>
                    <a:pt x="629162" y="538825"/>
                    <a:pt x="596204" y="535086"/>
                    <a:pt x="565780" y="530101"/>
                  </a:cubicBezTo>
                  <a:close/>
                  <a:moveTo>
                    <a:pt x="1849886" y="219720"/>
                  </a:moveTo>
                  <a:lnTo>
                    <a:pt x="1849886" y="503187"/>
                  </a:lnTo>
                  <a:cubicBezTo>
                    <a:pt x="1819462" y="508160"/>
                    <a:pt x="1786504" y="514376"/>
                    <a:pt x="1752280" y="520593"/>
                  </a:cubicBezTo>
                  <a:lnTo>
                    <a:pt x="1752280" y="237126"/>
                  </a:lnTo>
                  <a:cubicBezTo>
                    <a:pt x="1786504" y="232153"/>
                    <a:pt x="1819462" y="225936"/>
                    <a:pt x="1849886" y="219720"/>
                  </a:cubicBezTo>
                  <a:close/>
                  <a:moveTo>
                    <a:pt x="417472" y="219720"/>
                  </a:moveTo>
                  <a:cubicBezTo>
                    <a:pt x="447894" y="225936"/>
                    <a:pt x="480852" y="232153"/>
                    <a:pt x="515078" y="237126"/>
                  </a:cubicBezTo>
                  <a:lnTo>
                    <a:pt x="515078" y="520593"/>
                  </a:lnTo>
                  <a:cubicBezTo>
                    <a:pt x="480852" y="514376"/>
                    <a:pt x="447894" y="508160"/>
                    <a:pt x="417472" y="503187"/>
                  </a:cubicBezTo>
                  <a:close/>
                  <a:moveTo>
                    <a:pt x="1998200" y="186761"/>
                  </a:moveTo>
                  <a:lnTo>
                    <a:pt x="1998200" y="467194"/>
                  </a:lnTo>
                  <a:cubicBezTo>
                    <a:pt x="1967776" y="477077"/>
                    <a:pt x="1934818" y="484489"/>
                    <a:pt x="1900592" y="493137"/>
                  </a:cubicBezTo>
                  <a:lnTo>
                    <a:pt x="1900592" y="211469"/>
                  </a:lnTo>
                  <a:cubicBezTo>
                    <a:pt x="1934818" y="204056"/>
                    <a:pt x="1967776" y="195409"/>
                    <a:pt x="1998200" y="186761"/>
                  </a:cubicBezTo>
                  <a:close/>
                  <a:moveTo>
                    <a:pt x="269156" y="186761"/>
                  </a:moveTo>
                  <a:cubicBezTo>
                    <a:pt x="299580" y="195409"/>
                    <a:pt x="332538" y="204056"/>
                    <a:pt x="366764" y="211469"/>
                  </a:cubicBezTo>
                  <a:lnTo>
                    <a:pt x="366764" y="493137"/>
                  </a:lnTo>
                  <a:cubicBezTo>
                    <a:pt x="332538" y="484489"/>
                    <a:pt x="299580" y="477077"/>
                    <a:pt x="269156" y="467194"/>
                  </a:cubicBezTo>
                  <a:close/>
                  <a:moveTo>
                    <a:pt x="2146512" y="131831"/>
                  </a:moveTo>
                  <a:lnTo>
                    <a:pt x="2146512" y="415877"/>
                  </a:lnTo>
                  <a:cubicBezTo>
                    <a:pt x="2118624" y="429642"/>
                    <a:pt x="2085666" y="442155"/>
                    <a:pt x="2048904" y="454668"/>
                  </a:cubicBezTo>
                  <a:lnTo>
                    <a:pt x="2048904" y="170621"/>
                  </a:lnTo>
                  <a:cubicBezTo>
                    <a:pt x="2072990" y="161862"/>
                    <a:pt x="2095806" y="153103"/>
                    <a:pt x="2116088" y="145595"/>
                  </a:cubicBezTo>
                  <a:cubicBezTo>
                    <a:pt x="2126230" y="140590"/>
                    <a:pt x="2136370" y="136836"/>
                    <a:pt x="2146512" y="131831"/>
                  </a:cubicBezTo>
                  <a:close/>
                  <a:moveTo>
                    <a:pt x="120844" y="131831"/>
                  </a:moveTo>
                  <a:cubicBezTo>
                    <a:pt x="130986" y="136836"/>
                    <a:pt x="141126" y="140590"/>
                    <a:pt x="151268" y="145595"/>
                  </a:cubicBezTo>
                  <a:cubicBezTo>
                    <a:pt x="171550" y="153103"/>
                    <a:pt x="194366" y="161862"/>
                    <a:pt x="218452" y="170621"/>
                  </a:cubicBezTo>
                  <a:lnTo>
                    <a:pt x="218452" y="454668"/>
                  </a:lnTo>
                  <a:cubicBezTo>
                    <a:pt x="181690" y="442155"/>
                    <a:pt x="150000" y="429642"/>
                    <a:pt x="120844" y="415877"/>
                  </a:cubicBezTo>
                  <a:close/>
                  <a:moveTo>
                    <a:pt x="2267374" y="0"/>
                  </a:moveTo>
                  <a:lnTo>
                    <a:pt x="2267374" y="284314"/>
                  </a:lnTo>
                  <a:cubicBezTo>
                    <a:pt x="2267374" y="319384"/>
                    <a:pt x="2242318" y="351948"/>
                    <a:pt x="2197218" y="383261"/>
                  </a:cubicBezTo>
                  <a:lnTo>
                    <a:pt x="2197218" y="97694"/>
                  </a:lnTo>
                  <a:cubicBezTo>
                    <a:pt x="2242318" y="67634"/>
                    <a:pt x="2267374" y="33817"/>
                    <a:pt x="2267374" y="0"/>
                  </a:cubicBezTo>
                  <a:close/>
                  <a:moveTo>
                    <a:pt x="0" y="0"/>
                  </a:moveTo>
                  <a:cubicBezTo>
                    <a:pt x="0" y="33817"/>
                    <a:pt x="25056" y="67634"/>
                    <a:pt x="70156" y="97694"/>
                  </a:cubicBezTo>
                  <a:lnTo>
                    <a:pt x="70156" y="383261"/>
                  </a:lnTo>
                  <a:cubicBezTo>
                    <a:pt x="25056" y="351948"/>
                    <a:pt x="0" y="319384"/>
                    <a:pt x="0" y="284314"/>
                  </a:cubicBezTo>
                  <a:close/>
                </a:path>
              </a:pathLst>
            </a:custGeom>
            <a:solidFill>
              <a:srgbClr val="111340">
                <a:alpha val="10000"/>
              </a:srgbClr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pPr defTabSz="566997"/>
              <a:endParaRPr lang="en-US" sz="1116" dirty="0">
                <a:solidFill>
                  <a:srgbClr val="747994"/>
                </a:solidFill>
                <a:latin typeface="Poppins" pitchFamily="2" charset="77"/>
              </a:endParaRPr>
            </a:p>
          </p:txBody>
        </p:sp>
      </p:grpSp>
      <p:grpSp>
        <p:nvGrpSpPr>
          <p:cNvPr id="453" name="Group 452">
            <a:extLst>
              <a:ext uri="{FF2B5EF4-FFF2-40B4-BE49-F238E27FC236}">
                <a16:creationId xmlns:a16="http://schemas.microsoft.com/office/drawing/2014/main" id="{56034BB6-775C-ECB5-0B6F-11382DA5218B}"/>
              </a:ext>
            </a:extLst>
          </p:cNvPr>
          <p:cNvGrpSpPr/>
          <p:nvPr/>
        </p:nvGrpSpPr>
        <p:grpSpPr>
          <a:xfrm>
            <a:off x="6088086" y="9972816"/>
            <a:ext cx="703518" cy="263647"/>
            <a:chOff x="18220186" y="10648204"/>
            <a:chExt cx="2268630" cy="850180"/>
          </a:xfrm>
        </p:grpSpPr>
        <p:sp>
          <p:nvSpPr>
            <p:cNvPr id="454" name="Freeform 129">
              <a:extLst>
                <a:ext uri="{FF2B5EF4-FFF2-40B4-BE49-F238E27FC236}">
                  <a16:creationId xmlns:a16="http://schemas.microsoft.com/office/drawing/2014/main" id="{9C665868-FECF-B386-1969-3A67214A6D6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20186" y="10928350"/>
              <a:ext cx="2268630" cy="565782"/>
            </a:xfrm>
            <a:custGeom>
              <a:avLst/>
              <a:gdLst>
                <a:gd name="T0" fmla="*/ 1697 w 1820"/>
                <a:gd name="T1" fmla="*/ 114 h 456"/>
                <a:gd name="T2" fmla="*/ 1697 w 1820"/>
                <a:gd name="T3" fmla="*/ 114 h 456"/>
                <a:gd name="T4" fmla="*/ 909 w 1820"/>
                <a:gd name="T5" fmla="*/ 228 h 456"/>
                <a:gd name="T6" fmla="*/ 909 w 1820"/>
                <a:gd name="T7" fmla="*/ 228 h 456"/>
                <a:gd name="T8" fmla="*/ 122 w 1820"/>
                <a:gd name="T9" fmla="*/ 114 h 456"/>
                <a:gd name="T10" fmla="*/ 122 w 1820"/>
                <a:gd name="T11" fmla="*/ 114 h 456"/>
                <a:gd name="T12" fmla="*/ 0 w 1820"/>
                <a:gd name="T13" fmla="*/ 0 h 456"/>
                <a:gd name="T14" fmla="*/ 0 w 1820"/>
                <a:gd name="T15" fmla="*/ 228 h 456"/>
                <a:gd name="T16" fmla="*/ 0 w 1820"/>
                <a:gd name="T17" fmla="*/ 228 h 456"/>
                <a:gd name="T18" fmla="*/ 909 w 1820"/>
                <a:gd name="T19" fmla="*/ 455 h 456"/>
                <a:gd name="T20" fmla="*/ 909 w 1820"/>
                <a:gd name="T21" fmla="*/ 455 h 456"/>
                <a:gd name="T22" fmla="*/ 1819 w 1820"/>
                <a:gd name="T23" fmla="*/ 228 h 456"/>
                <a:gd name="T24" fmla="*/ 1819 w 1820"/>
                <a:gd name="T25" fmla="*/ 0 h 456"/>
                <a:gd name="T26" fmla="*/ 1819 w 1820"/>
                <a:gd name="T27" fmla="*/ 0 h 456"/>
                <a:gd name="T28" fmla="*/ 1697 w 1820"/>
                <a:gd name="T29" fmla="*/ 114 h 4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820" h="456">
                  <a:moveTo>
                    <a:pt x="1697" y="114"/>
                  </a:moveTo>
                  <a:lnTo>
                    <a:pt x="1697" y="114"/>
                  </a:lnTo>
                  <a:cubicBezTo>
                    <a:pt x="1540" y="182"/>
                    <a:pt x="1246" y="228"/>
                    <a:pt x="909" y="228"/>
                  </a:cubicBezTo>
                  <a:lnTo>
                    <a:pt x="909" y="228"/>
                  </a:lnTo>
                  <a:cubicBezTo>
                    <a:pt x="573" y="228"/>
                    <a:pt x="279" y="182"/>
                    <a:pt x="122" y="114"/>
                  </a:cubicBezTo>
                  <a:lnTo>
                    <a:pt x="122" y="114"/>
                  </a:lnTo>
                  <a:cubicBezTo>
                    <a:pt x="45" y="80"/>
                    <a:pt x="0" y="42"/>
                    <a:pt x="0" y="0"/>
                  </a:cubicBezTo>
                  <a:lnTo>
                    <a:pt x="0" y="228"/>
                  </a:lnTo>
                  <a:lnTo>
                    <a:pt x="0" y="228"/>
                  </a:lnTo>
                  <a:cubicBezTo>
                    <a:pt x="0" y="353"/>
                    <a:pt x="407" y="455"/>
                    <a:pt x="909" y="455"/>
                  </a:cubicBezTo>
                  <a:lnTo>
                    <a:pt x="909" y="455"/>
                  </a:lnTo>
                  <a:cubicBezTo>
                    <a:pt x="1412" y="455"/>
                    <a:pt x="1819" y="353"/>
                    <a:pt x="1819" y="228"/>
                  </a:cubicBezTo>
                  <a:lnTo>
                    <a:pt x="1819" y="0"/>
                  </a:lnTo>
                  <a:lnTo>
                    <a:pt x="1819" y="0"/>
                  </a:lnTo>
                  <a:cubicBezTo>
                    <a:pt x="1819" y="42"/>
                    <a:pt x="1774" y="80"/>
                    <a:pt x="1697" y="114"/>
                  </a:cubicBezTo>
                </a:path>
              </a:pathLst>
            </a:custGeom>
            <a:solidFill>
              <a:srgbClr val="F7B237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566997"/>
              <a:endParaRPr lang="en-US" sz="1116" dirty="0">
                <a:solidFill>
                  <a:srgbClr val="747994"/>
                </a:solidFill>
                <a:latin typeface="Poppins" pitchFamily="2" charset="77"/>
              </a:endParaRPr>
            </a:p>
          </p:txBody>
        </p:sp>
        <p:sp>
          <p:nvSpPr>
            <p:cNvPr id="455" name="Freeform 130">
              <a:extLst>
                <a:ext uri="{FF2B5EF4-FFF2-40B4-BE49-F238E27FC236}">
                  <a16:creationId xmlns:a16="http://schemas.microsoft.com/office/drawing/2014/main" id="{83E8E96F-F498-B1B2-1BAB-17246391E20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20186" y="10648204"/>
              <a:ext cx="2268630" cy="565785"/>
            </a:xfrm>
            <a:custGeom>
              <a:avLst/>
              <a:gdLst>
                <a:gd name="T0" fmla="*/ 1591 w 1820"/>
                <a:gd name="T1" fmla="*/ 77 h 456"/>
                <a:gd name="T2" fmla="*/ 1591 w 1820"/>
                <a:gd name="T3" fmla="*/ 77 h 456"/>
                <a:gd name="T4" fmla="*/ 909 w 1820"/>
                <a:gd name="T5" fmla="*/ 0 h 456"/>
                <a:gd name="T6" fmla="*/ 909 w 1820"/>
                <a:gd name="T7" fmla="*/ 0 h 456"/>
                <a:gd name="T8" fmla="*/ 227 w 1820"/>
                <a:gd name="T9" fmla="*/ 77 h 456"/>
                <a:gd name="T10" fmla="*/ 227 w 1820"/>
                <a:gd name="T11" fmla="*/ 77 h 456"/>
                <a:gd name="T12" fmla="*/ 0 w 1820"/>
                <a:gd name="T13" fmla="*/ 227 h 456"/>
                <a:gd name="T14" fmla="*/ 0 w 1820"/>
                <a:gd name="T15" fmla="*/ 227 h 456"/>
                <a:gd name="T16" fmla="*/ 122 w 1820"/>
                <a:gd name="T17" fmla="*/ 341 h 456"/>
                <a:gd name="T18" fmla="*/ 122 w 1820"/>
                <a:gd name="T19" fmla="*/ 341 h 456"/>
                <a:gd name="T20" fmla="*/ 909 w 1820"/>
                <a:gd name="T21" fmla="*/ 455 h 456"/>
                <a:gd name="T22" fmla="*/ 909 w 1820"/>
                <a:gd name="T23" fmla="*/ 455 h 456"/>
                <a:gd name="T24" fmla="*/ 1697 w 1820"/>
                <a:gd name="T25" fmla="*/ 341 h 456"/>
                <a:gd name="T26" fmla="*/ 1697 w 1820"/>
                <a:gd name="T27" fmla="*/ 341 h 456"/>
                <a:gd name="T28" fmla="*/ 1819 w 1820"/>
                <a:gd name="T29" fmla="*/ 227 h 456"/>
                <a:gd name="T30" fmla="*/ 1819 w 1820"/>
                <a:gd name="T31" fmla="*/ 227 h 456"/>
                <a:gd name="T32" fmla="*/ 1591 w 1820"/>
                <a:gd name="T33" fmla="*/ 77 h 4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820" h="456">
                  <a:moveTo>
                    <a:pt x="1591" y="77"/>
                  </a:moveTo>
                  <a:lnTo>
                    <a:pt x="1591" y="77"/>
                  </a:lnTo>
                  <a:cubicBezTo>
                    <a:pt x="1425" y="30"/>
                    <a:pt x="1181" y="0"/>
                    <a:pt x="909" y="0"/>
                  </a:cubicBezTo>
                  <a:lnTo>
                    <a:pt x="909" y="0"/>
                  </a:lnTo>
                  <a:cubicBezTo>
                    <a:pt x="638" y="0"/>
                    <a:pt x="394" y="30"/>
                    <a:pt x="227" y="77"/>
                  </a:cubicBezTo>
                  <a:lnTo>
                    <a:pt x="227" y="77"/>
                  </a:lnTo>
                  <a:cubicBezTo>
                    <a:pt x="86" y="117"/>
                    <a:pt x="0" y="170"/>
                    <a:pt x="0" y="227"/>
                  </a:cubicBezTo>
                  <a:lnTo>
                    <a:pt x="0" y="227"/>
                  </a:lnTo>
                  <a:cubicBezTo>
                    <a:pt x="0" y="269"/>
                    <a:pt x="45" y="307"/>
                    <a:pt x="122" y="341"/>
                  </a:cubicBezTo>
                  <a:lnTo>
                    <a:pt x="122" y="341"/>
                  </a:lnTo>
                  <a:cubicBezTo>
                    <a:pt x="279" y="409"/>
                    <a:pt x="573" y="455"/>
                    <a:pt x="909" y="455"/>
                  </a:cubicBezTo>
                  <a:lnTo>
                    <a:pt x="909" y="455"/>
                  </a:lnTo>
                  <a:cubicBezTo>
                    <a:pt x="1246" y="455"/>
                    <a:pt x="1540" y="409"/>
                    <a:pt x="1697" y="341"/>
                  </a:cubicBezTo>
                  <a:lnTo>
                    <a:pt x="1697" y="341"/>
                  </a:lnTo>
                  <a:cubicBezTo>
                    <a:pt x="1774" y="307"/>
                    <a:pt x="1819" y="269"/>
                    <a:pt x="1819" y="227"/>
                  </a:cubicBezTo>
                  <a:lnTo>
                    <a:pt x="1819" y="227"/>
                  </a:lnTo>
                  <a:cubicBezTo>
                    <a:pt x="1819" y="170"/>
                    <a:pt x="1733" y="117"/>
                    <a:pt x="1591" y="77"/>
                  </a:cubicBezTo>
                </a:path>
              </a:pathLst>
            </a:custGeom>
            <a:solidFill>
              <a:srgbClr val="F7B237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566997"/>
              <a:endParaRPr lang="en-US" sz="1116" dirty="0">
                <a:solidFill>
                  <a:srgbClr val="747994"/>
                </a:solidFill>
                <a:latin typeface="Poppins" pitchFamily="2" charset="77"/>
              </a:endParaRPr>
            </a:p>
          </p:txBody>
        </p:sp>
        <p:sp>
          <p:nvSpPr>
            <p:cNvPr id="456" name="Freeform 131">
              <a:extLst>
                <a:ext uri="{FF2B5EF4-FFF2-40B4-BE49-F238E27FC236}">
                  <a16:creationId xmlns:a16="http://schemas.microsoft.com/office/drawing/2014/main" id="{E4B9E98E-7015-A152-10B1-61F4DFCCDC2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335543" y="10708630"/>
              <a:ext cx="2037918" cy="450430"/>
            </a:xfrm>
            <a:custGeom>
              <a:avLst/>
              <a:gdLst>
                <a:gd name="T0" fmla="*/ 1431 w 1636"/>
                <a:gd name="T1" fmla="*/ 60 h 360"/>
                <a:gd name="T2" fmla="*/ 1431 w 1636"/>
                <a:gd name="T3" fmla="*/ 60 h 360"/>
                <a:gd name="T4" fmla="*/ 817 w 1636"/>
                <a:gd name="T5" fmla="*/ 0 h 360"/>
                <a:gd name="T6" fmla="*/ 817 w 1636"/>
                <a:gd name="T7" fmla="*/ 0 h 360"/>
                <a:gd name="T8" fmla="*/ 205 w 1636"/>
                <a:gd name="T9" fmla="*/ 60 h 360"/>
                <a:gd name="T10" fmla="*/ 205 w 1636"/>
                <a:gd name="T11" fmla="*/ 60 h 360"/>
                <a:gd name="T12" fmla="*/ 0 w 1636"/>
                <a:gd name="T13" fmla="*/ 179 h 360"/>
                <a:gd name="T14" fmla="*/ 0 w 1636"/>
                <a:gd name="T15" fmla="*/ 179 h 360"/>
                <a:gd name="T16" fmla="*/ 109 w 1636"/>
                <a:gd name="T17" fmla="*/ 269 h 360"/>
                <a:gd name="T18" fmla="*/ 109 w 1636"/>
                <a:gd name="T19" fmla="*/ 269 h 360"/>
                <a:gd name="T20" fmla="*/ 817 w 1636"/>
                <a:gd name="T21" fmla="*/ 359 h 360"/>
                <a:gd name="T22" fmla="*/ 817 w 1636"/>
                <a:gd name="T23" fmla="*/ 359 h 360"/>
                <a:gd name="T24" fmla="*/ 1526 w 1636"/>
                <a:gd name="T25" fmla="*/ 269 h 360"/>
                <a:gd name="T26" fmla="*/ 1526 w 1636"/>
                <a:gd name="T27" fmla="*/ 269 h 360"/>
                <a:gd name="T28" fmla="*/ 1635 w 1636"/>
                <a:gd name="T29" fmla="*/ 179 h 360"/>
                <a:gd name="T30" fmla="*/ 1635 w 1636"/>
                <a:gd name="T31" fmla="*/ 179 h 360"/>
                <a:gd name="T32" fmla="*/ 1431 w 1636"/>
                <a:gd name="T33" fmla="*/ 60 h 3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636" h="360">
                  <a:moveTo>
                    <a:pt x="1431" y="60"/>
                  </a:moveTo>
                  <a:lnTo>
                    <a:pt x="1431" y="60"/>
                  </a:lnTo>
                  <a:cubicBezTo>
                    <a:pt x="1281" y="23"/>
                    <a:pt x="1061" y="0"/>
                    <a:pt x="817" y="0"/>
                  </a:cubicBezTo>
                  <a:lnTo>
                    <a:pt x="817" y="0"/>
                  </a:lnTo>
                  <a:cubicBezTo>
                    <a:pt x="573" y="0"/>
                    <a:pt x="354" y="23"/>
                    <a:pt x="205" y="60"/>
                  </a:cubicBezTo>
                  <a:lnTo>
                    <a:pt x="205" y="60"/>
                  </a:lnTo>
                  <a:cubicBezTo>
                    <a:pt x="77" y="92"/>
                    <a:pt x="0" y="134"/>
                    <a:pt x="0" y="179"/>
                  </a:cubicBezTo>
                  <a:lnTo>
                    <a:pt x="0" y="179"/>
                  </a:lnTo>
                  <a:cubicBezTo>
                    <a:pt x="0" y="212"/>
                    <a:pt x="40" y="243"/>
                    <a:pt x="109" y="269"/>
                  </a:cubicBezTo>
                  <a:lnTo>
                    <a:pt x="109" y="269"/>
                  </a:lnTo>
                  <a:cubicBezTo>
                    <a:pt x="250" y="323"/>
                    <a:pt x="515" y="359"/>
                    <a:pt x="817" y="359"/>
                  </a:cubicBezTo>
                  <a:lnTo>
                    <a:pt x="817" y="359"/>
                  </a:lnTo>
                  <a:cubicBezTo>
                    <a:pt x="1120" y="359"/>
                    <a:pt x="1384" y="323"/>
                    <a:pt x="1526" y="269"/>
                  </a:cubicBezTo>
                  <a:lnTo>
                    <a:pt x="1526" y="269"/>
                  </a:lnTo>
                  <a:cubicBezTo>
                    <a:pt x="1595" y="243"/>
                    <a:pt x="1635" y="212"/>
                    <a:pt x="1635" y="179"/>
                  </a:cubicBezTo>
                  <a:lnTo>
                    <a:pt x="1635" y="179"/>
                  </a:lnTo>
                  <a:cubicBezTo>
                    <a:pt x="1635" y="134"/>
                    <a:pt x="1558" y="92"/>
                    <a:pt x="1431" y="60"/>
                  </a:cubicBezTo>
                </a:path>
              </a:pathLst>
            </a:custGeom>
            <a:solidFill>
              <a:srgbClr val="111340">
                <a:alpha val="10000"/>
              </a:srgbClr>
            </a:solidFill>
            <a:ln>
              <a:noFill/>
            </a:ln>
            <a:effectLst/>
          </p:spPr>
          <p:txBody>
            <a:bodyPr wrap="none" anchor="ctr"/>
            <a:lstStyle/>
            <a:p>
              <a:pPr defTabSz="566997"/>
              <a:endParaRPr lang="en-US" sz="1116" dirty="0">
                <a:solidFill>
                  <a:srgbClr val="747994"/>
                </a:solidFill>
                <a:latin typeface="Poppins" pitchFamily="2" charset="77"/>
              </a:endParaRPr>
            </a:p>
          </p:txBody>
        </p:sp>
        <p:sp>
          <p:nvSpPr>
            <p:cNvPr id="457" name="Freeform 132">
              <a:extLst>
                <a:ext uri="{FF2B5EF4-FFF2-40B4-BE49-F238E27FC236}">
                  <a16:creationId xmlns:a16="http://schemas.microsoft.com/office/drawing/2014/main" id="{9BAFAA96-B961-594D-0F46-A4B34BCCF55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20186" y="10928350"/>
              <a:ext cx="2268630" cy="565782"/>
            </a:xfrm>
            <a:custGeom>
              <a:avLst/>
              <a:gdLst>
                <a:gd name="T0" fmla="*/ 1697 w 1820"/>
                <a:gd name="T1" fmla="*/ 114 h 456"/>
                <a:gd name="T2" fmla="*/ 1697 w 1820"/>
                <a:gd name="T3" fmla="*/ 114 h 456"/>
                <a:gd name="T4" fmla="*/ 909 w 1820"/>
                <a:gd name="T5" fmla="*/ 228 h 456"/>
                <a:gd name="T6" fmla="*/ 909 w 1820"/>
                <a:gd name="T7" fmla="*/ 228 h 456"/>
                <a:gd name="T8" fmla="*/ 122 w 1820"/>
                <a:gd name="T9" fmla="*/ 114 h 456"/>
                <a:gd name="T10" fmla="*/ 122 w 1820"/>
                <a:gd name="T11" fmla="*/ 114 h 456"/>
                <a:gd name="T12" fmla="*/ 0 w 1820"/>
                <a:gd name="T13" fmla="*/ 0 h 456"/>
                <a:gd name="T14" fmla="*/ 0 w 1820"/>
                <a:gd name="T15" fmla="*/ 228 h 456"/>
                <a:gd name="T16" fmla="*/ 0 w 1820"/>
                <a:gd name="T17" fmla="*/ 228 h 456"/>
                <a:gd name="T18" fmla="*/ 909 w 1820"/>
                <a:gd name="T19" fmla="*/ 455 h 456"/>
                <a:gd name="T20" fmla="*/ 909 w 1820"/>
                <a:gd name="T21" fmla="*/ 455 h 456"/>
                <a:gd name="T22" fmla="*/ 1819 w 1820"/>
                <a:gd name="T23" fmla="*/ 228 h 456"/>
                <a:gd name="T24" fmla="*/ 1819 w 1820"/>
                <a:gd name="T25" fmla="*/ 0 h 456"/>
                <a:gd name="T26" fmla="*/ 1819 w 1820"/>
                <a:gd name="T27" fmla="*/ 0 h 456"/>
                <a:gd name="T28" fmla="*/ 1697 w 1820"/>
                <a:gd name="T29" fmla="*/ 114 h 4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820" h="456">
                  <a:moveTo>
                    <a:pt x="1697" y="114"/>
                  </a:moveTo>
                  <a:lnTo>
                    <a:pt x="1697" y="114"/>
                  </a:lnTo>
                  <a:cubicBezTo>
                    <a:pt x="1540" y="182"/>
                    <a:pt x="1246" y="228"/>
                    <a:pt x="909" y="228"/>
                  </a:cubicBezTo>
                  <a:lnTo>
                    <a:pt x="909" y="228"/>
                  </a:lnTo>
                  <a:cubicBezTo>
                    <a:pt x="573" y="228"/>
                    <a:pt x="279" y="182"/>
                    <a:pt x="122" y="114"/>
                  </a:cubicBezTo>
                  <a:lnTo>
                    <a:pt x="122" y="114"/>
                  </a:lnTo>
                  <a:cubicBezTo>
                    <a:pt x="45" y="80"/>
                    <a:pt x="0" y="42"/>
                    <a:pt x="0" y="0"/>
                  </a:cubicBezTo>
                  <a:lnTo>
                    <a:pt x="0" y="228"/>
                  </a:lnTo>
                  <a:lnTo>
                    <a:pt x="0" y="228"/>
                  </a:lnTo>
                  <a:cubicBezTo>
                    <a:pt x="0" y="353"/>
                    <a:pt x="407" y="455"/>
                    <a:pt x="909" y="455"/>
                  </a:cubicBezTo>
                  <a:lnTo>
                    <a:pt x="909" y="455"/>
                  </a:lnTo>
                  <a:cubicBezTo>
                    <a:pt x="1412" y="455"/>
                    <a:pt x="1819" y="353"/>
                    <a:pt x="1819" y="228"/>
                  </a:cubicBezTo>
                  <a:lnTo>
                    <a:pt x="1819" y="0"/>
                  </a:lnTo>
                  <a:lnTo>
                    <a:pt x="1819" y="0"/>
                  </a:lnTo>
                  <a:cubicBezTo>
                    <a:pt x="1819" y="42"/>
                    <a:pt x="1774" y="80"/>
                    <a:pt x="1697" y="114"/>
                  </a:cubicBezTo>
                </a:path>
              </a:pathLst>
            </a:custGeom>
            <a:solidFill>
              <a:srgbClr val="111340">
                <a:alpha val="10000"/>
              </a:srgbClr>
            </a:solidFill>
            <a:ln>
              <a:noFill/>
            </a:ln>
            <a:effectLst/>
          </p:spPr>
          <p:txBody>
            <a:bodyPr wrap="none" anchor="ctr"/>
            <a:lstStyle/>
            <a:p>
              <a:pPr defTabSz="566997"/>
              <a:endParaRPr lang="en-US" sz="1116" dirty="0">
                <a:solidFill>
                  <a:srgbClr val="747994"/>
                </a:solidFill>
                <a:latin typeface="Poppins" pitchFamily="2" charset="77"/>
              </a:endParaRPr>
            </a:p>
          </p:txBody>
        </p:sp>
        <p:sp>
          <p:nvSpPr>
            <p:cNvPr id="458" name="Freeform 36">
              <a:extLst>
                <a:ext uri="{FF2B5EF4-FFF2-40B4-BE49-F238E27FC236}">
                  <a16:creationId xmlns:a16="http://schemas.microsoft.com/office/drawing/2014/main" id="{8979D1BF-3532-C0A7-E972-69A6A7D09EB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20186" y="10928352"/>
              <a:ext cx="2267378" cy="570032"/>
            </a:xfrm>
            <a:custGeom>
              <a:avLst/>
              <a:gdLst>
                <a:gd name="connsiteX0" fmla="*/ 1256644 w 2267378"/>
                <a:gd name="connsiteY0" fmla="*/ 285635 h 570032"/>
                <a:gd name="connsiteX1" fmla="*/ 1256644 w 2267378"/>
                <a:gd name="connsiteY1" fmla="*/ 567548 h 570032"/>
                <a:gd name="connsiteX2" fmla="*/ 1159038 w 2267378"/>
                <a:gd name="connsiteY2" fmla="*/ 570032 h 570032"/>
                <a:gd name="connsiteX3" fmla="*/ 1159038 w 2267378"/>
                <a:gd name="connsiteY3" fmla="*/ 288119 h 570032"/>
                <a:gd name="connsiteX4" fmla="*/ 1256644 w 2267378"/>
                <a:gd name="connsiteY4" fmla="*/ 285635 h 570032"/>
                <a:gd name="connsiteX5" fmla="*/ 1010722 w 2267378"/>
                <a:gd name="connsiteY5" fmla="*/ 285635 h 570032"/>
                <a:gd name="connsiteX6" fmla="*/ 1108346 w 2267378"/>
                <a:gd name="connsiteY6" fmla="*/ 286882 h 570032"/>
                <a:gd name="connsiteX7" fmla="*/ 1108346 w 2267378"/>
                <a:gd name="connsiteY7" fmla="*/ 570027 h 570032"/>
                <a:gd name="connsiteX8" fmla="*/ 1010722 w 2267378"/>
                <a:gd name="connsiteY8" fmla="*/ 567532 h 570032"/>
                <a:gd name="connsiteX9" fmla="*/ 1405010 w 2267378"/>
                <a:gd name="connsiteY9" fmla="*/ 274652 h 570032"/>
                <a:gd name="connsiteX10" fmla="*/ 1405010 w 2267378"/>
                <a:gd name="connsiteY10" fmla="*/ 560762 h 570032"/>
                <a:gd name="connsiteX11" fmla="*/ 1312842 w 2267378"/>
                <a:gd name="connsiteY11" fmla="*/ 564526 h 570032"/>
                <a:gd name="connsiteX12" fmla="*/ 1312842 w 2267378"/>
                <a:gd name="connsiteY12" fmla="*/ 279671 h 570032"/>
                <a:gd name="connsiteX13" fmla="*/ 1405010 w 2267378"/>
                <a:gd name="connsiteY13" fmla="*/ 274652 h 570032"/>
                <a:gd name="connsiteX14" fmla="*/ 867902 w 2267378"/>
                <a:gd name="connsiteY14" fmla="*/ 274652 h 570032"/>
                <a:gd name="connsiteX15" fmla="*/ 960072 w 2267378"/>
                <a:gd name="connsiteY15" fmla="*/ 279671 h 570032"/>
                <a:gd name="connsiteX16" fmla="*/ 960072 w 2267378"/>
                <a:gd name="connsiteY16" fmla="*/ 564526 h 570032"/>
                <a:gd name="connsiteX17" fmla="*/ 867902 w 2267378"/>
                <a:gd name="connsiteY17" fmla="*/ 560762 h 570032"/>
                <a:gd name="connsiteX18" fmla="*/ 1553270 w 2267378"/>
                <a:gd name="connsiteY18" fmla="*/ 263665 h 570032"/>
                <a:gd name="connsiteX19" fmla="*/ 1553270 w 2267378"/>
                <a:gd name="connsiteY19" fmla="*/ 550234 h 570032"/>
                <a:gd name="connsiteX20" fmla="*/ 1455662 w 2267378"/>
                <a:gd name="connsiteY20" fmla="*/ 559032 h 570032"/>
                <a:gd name="connsiteX21" fmla="*/ 1455662 w 2267378"/>
                <a:gd name="connsiteY21" fmla="*/ 272463 h 570032"/>
                <a:gd name="connsiteX22" fmla="*/ 1553270 w 2267378"/>
                <a:gd name="connsiteY22" fmla="*/ 263665 h 570032"/>
                <a:gd name="connsiteX23" fmla="*/ 719594 w 2267378"/>
                <a:gd name="connsiteY23" fmla="*/ 263665 h 570032"/>
                <a:gd name="connsiteX24" fmla="*/ 817200 w 2267378"/>
                <a:gd name="connsiteY24" fmla="*/ 272463 h 570032"/>
                <a:gd name="connsiteX25" fmla="*/ 817200 w 2267378"/>
                <a:gd name="connsiteY25" fmla="*/ 559032 h 570032"/>
                <a:gd name="connsiteX26" fmla="*/ 719594 w 2267378"/>
                <a:gd name="connsiteY26" fmla="*/ 550234 h 570032"/>
                <a:gd name="connsiteX27" fmla="*/ 1701580 w 2267378"/>
                <a:gd name="connsiteY27" fmla="*/ 247186 h 570032"/>
                <a:gd name="connsiteX28" fmla="*/ 1701580 w 2267378"/>
                <a:gd name="connsiteY28" fmla="*/ 530100 h 570032"/>
                <a:gd name="connsiteX29" fmla="*/ 1603974 w 2267378"/>
                <a:gd name="connsiteY29" fmla="*/ 542564 h 570032"/>
                <a:gd name="connsiteX30" fmla="*/ 1603974 w 2267378"/>
                <a:gd name="connsiteY30" fmla="*/ 258403 h 570032"/>
                <a:gd name="connsiteX31" fmla="*/ 1701580 w 2267378"/>
                <a:gd name="connsiteY31" fmla="*/ 247186 h 570032"/>
                <a:gd name="connsiteX32" fmla="*/ 571280 w 2267378"/>
                <a:gd name="connsiteY32" fmla="*/ 247186 h 570032"/>
                <a:gd name="connsiteX33" fmla="*/ 668886 w 2267378"/>
                <a:gd name="connsiteY33" fmla="*/ 258403 h 570032"/>
                <a:gd name="connsiteX34" fmla="*/ 668886 w 2267378"/>
                <a:gd name="connsiteY34" fmla="*/ 542564 h 570032"/>
                <a:gd name="connsiteX35" fmla="*/ 571280 w 2267378"/>
                <a:gd name="connsiteY35" fmla="*/ 530100 h 570032"/>
                <a:gd name="connsiteX36" fmla="*/ 1849894 w 2267378"/>
                <a:gd name="connsiteY36" fmla="*/ 219720 h 570032"/>
                <a:gd name="connsiteX37" fmla="*/ 1849894 w 2267378"/>
                <a:gd name="connsiteY37" fmla="*/ 503110 h 570032"/>
                <a:gd name="connsiteX38" fmla="*/ 1752286 w 2267378"/>
                <a:gd name="connsiteY38" fmla="*/ 520588 h 570032"/>
                <a:gd name="connsiteX39" fmla="*/ 1752286 w 2267378"/>
                <a:gd name="connsiteY39" fmla="*/ 237198 h 570032"/>
                <a:gd name="connsiteX40" fmla="*/ 1849894 w 2267378"/>
                <a:gd name="connsiteY40" fmla="*/ 219720 h 570032"/>
                <a:gd name="connsiteX41" fmla="*/ 422970 w 2267378"/>
                <a:gd name="connsiteY41" fmla="*/ 219720 h 570032"/>
                <a:gd name="connsiteX42" fmla="*/ 520576 w 2267378"/>
                <a:gd name="connsiteY42" fmla="*/ 237198 h 570032"/>
                <a:gd name="connsiteX43" fmla="*/ 520576 w 2267378"/>
                <a:gd name="connsiteY43" fmla="*/ 520588 h 570032"/>
                <a:gd name="connsiteX44" fmla="*/ 422970 w 2267378"/>
                <a:gd name="connsiteY44" fmla="*/ 503110 h 570032"/>
                <a:gd name="connsiteX45" fmla="*/ 1998204 w 2267378"/>
                <a:gd name="connsiteY45" fmla="*/ 186761 h 570032"/>
                <a:gd name="connsiteX46" fmla="*/ 1998204 w 2267378"/>
                <a:gd name="connsiteY46" fmla="*/ 468324 h 570032"/>
                <a:gd name="connsiteX47" fmla="*/ 1900598 w 2267378"/>
                <a:gd name="connsiteY47" fmla="*/ 493132 h 570032"/>
                <a:gd name="connsiteX48" fmla="*/ 1900598 w 2267378"/>
                <a:gd name="connsiteY48" fmla="*/ 210328 h 570032"/>
                <a:gd name="connsiteX49" fmla="*/ 1998204 w 2267378"/>
                <a:gd name="connsiteY49" fmla="*/ 186761 h 570032"/>
                <a:gd name="connsiteX50" fmla="*/ 274656 w 2267378"/>
                <a:gd name="connsiteY50" fmla="*/ 186761 h 570032"/>
                <a:gd name="connsiteX51" fmla="*/ 372262 w 2267378"/>
                <a:gd name="connsiteY51" fmla="*/ 210328 h 570032"/>
                <a:gd name="connsiteX52" fmla="*/ 372262 w 2267378"/>
                <a:gd name="connsiteY52" fmla="*/ 493132 h 570032"/>
                <a:gd name="connsiteX53" fmla="*/ 274656 w 2267378"/>
                <a:gd name="connsiteY53" fmla="*/ 468324 h 570032"/>
                <a:gd name="connsiteX54" fmla="*/ 2146516 w 2267378"/>
                <a:gd name="connsiteY54" fmla="*/ 131831 h 570032"/>
                <a:gd name="connsiteX55" fmla="*/ 2146516 w 2267378"/>
                <a:gd name="connsiteY55" fmla="*/ 416031 h 570032"/>
                <a:gd name="connsiteX56" fmla="*/ 2048910 w 2267378"/>
                <a:gd name="connsiteY56" fmla="*/ 454672 h 570032"/>
                <a:gd name="connsiteX57" fmla="*/ 2048910 w 2267378"/>
                <a:gd name="connsiteY57" fmla="*/ 170472 h 570032"/>
                <a:gd name="connsiteX58" fmla="*/ 2116094 w 2267378"/>
                <a:gd name="connsiteY58" fmla="*/ 145542 h 570032"/>
                <a:gd name="connsiteX59" fmla="*/ 2146516 w 2267378"/>
                <a:gd name="connsiteY59" fmla="*/ 131831 h 570032"/>
                <a:gd name="connsiteX60" fmla="*/ 126344 w 2267378"/>
                <a:gd name="connsiteY60" fmla="*/ 131831 h 570032"/>
                <a:gd name="connsiteX61" fmla="*/ 156766 w 2267378"/>
                <a:gd name="connsiteY61" fmla="*/ 145542 h 570032"/>
                <a:gd name="connsiteX62" fmla="*/ 223950 w 2267378"/>
                <a:gd name="connsiteY62" fmla="*/ 170472 h 570032"/>
                <a:gd name="connsiteX63" fmla="*/ 223950 w 2267378"/>
                <a:gd name="connsiteY63" fmla="*/ 454672 h 570032"/>
                <a:gd name="connsiteX64" fmla="*/ 126344 w 2267378"/>
                <a:gd name="connsiteY64" fmla="*/ 416031 h 570032"/>
                <a:gd name="connsiteX65" fmla="*/ 2267378 w 2267378"/>
                <a:gd name="connsiteY65" fmla="*/ 0 h 570032"/>
                <a:gd name="connsiteX66" fmla="*/ 2267378 w 2267378"/>
                <a:gd name="connsiteY66" fmla="*/ 285567 h 570032"/>
                <a:gd name="connsiteX67" fmla="*/ 2197218 w 2267378"/>
                <a:gd name="connsiteY67" fmla="*/ 383260 h 570032"/>
                <a:gd name="connsiteX68" fmla="*/ 2197218 w 2267378"/>
                <a:gd name="connsiteY68" fmla="*/ 98946 h 570032"/>
                <a:gd name="connsiteX69" fmla="*/ 2267378 w 2267378"/>
                <a:gd name="connsiteY69" fmla="*/ 0 h 570032"/>
                <a:gd name="connsiteX70" fmla="*/ 0 w 2267378"/>
                <a:gd name="connsiteY70" fmla="*/ 0 h 570032"/>
                <a:gd name="connsiteX71" fmla="*/ 70160 w 2267378"/>
                <a:gd name="connsiteY71" fmla="*/ 98946 h 570032"/>
                <a:gd name="connsiteX72" fmla="*/ 70160 w 2267378"/>
                <a:gd name="connsiteY72" fmla="*/ 383260 h 570032"/>
                <a:gd name="connsiteX73" fmla="*/ 0 w 2267378"/>
                <a:gd name="connsiteY73" fmla="*/ 285567 h 5700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</a:cxnLst>
              <a:rect l="l" t="t" r="r" b="b"/>
              <a:pathLst>
                <a:path w="2267378" h="570032">
                  <a:moveTo>
                    <a:pt x="1256644" y="285635"/>
                  </a:moveTo>
                  <a:lnTo>
                    <a:pt x="1256644" y="567548"/>
                  </a:lnTo>
                  <a:cubicBezTo>
                    <a:pt x="1224954" y="568790"/>
                    <a:pt x="1191994" y="570032"/>
                    <a:pt x="1159038" y="570032"/>
                  </a:cubicBezTo>
                  <a:lnTo>
                    <a:pt x="1159038" y="288119"/>
                  </a:lnTo>
                  <a:cubicBezTo>
                    <a:pt x="1191994" y="286877"/>
                    <a:pt x="1224954" y="286877"/>
                    <a:pt x="1256644" y="285635"/>
                  </a:cubicBezTo>
                  <a:close/>
                  <a:moveTo>
                    <a:pt x="1010722" y="285635"/>
                  </a:moveTo>
                  <a:cubicBezTo>
                    <a:pt x="1043264" y="285635"/>
                    <a:pt x="1074554" y="285635"/>
                    <a:pt x="1108346" y="286882"/>
                  </a:cubicBezTo>
                  <a:lnTo>
                    <a:pt x="1108346" y="570027"/>
                  </a:lnTo>
                  <a:cubicBezTo>
                    <a:pt x="1074554" y="570027"/>
                    <a:pt x="1043264" y="568779"/>
                    <a:pt x="1010722" y="567532"/>
                  </a:cubicBezTo>
                  <a:close/>
                  <a:moveTo>
                    <a:pt x="1405010" y="274652"/>
                  </a:moveTo>
                  <a:lnTo>
                    <a:pt x="1405010" y="560762"/>
                  </a:lnTo>
                  <a:cubicBezTo>
                    <a:pt x="1374692" y="562016"/>
                    <a:pt x="1343162" y="563271"/>
                    <a:pt x="1312842" y="564526"/>
                  </a:cubicBezTo>
                  <a:lnTo>
                    <a:pt x="1312842" y="279671"/>
                  </a:lnTo>
                  <a:cubicBezTo>
                    <a:pt x="1343162" y="278417"/>
                    <a:pt x="1374692" y="277162"/>
                    <a:pt x="1405010" y="274652"/>
                  </a:cubicBezTo>
                  <a:close/>
                  <a:moveTo>
                    <a:pt x="867902" y="274652"/>
                  </a:moveTo>
                  <a:cubicBezTo>
                    <a:pt x="898222" y="277162"/>
                    <a:pt x="929754" y="278417"/>
                    <a:pt x="960072" y="279671"/>
                  </a:cubicBezTo>
                  <a:lnTo>
                    <a:pt x="960072" y="564526"/>
                  </a:lnTo>
                  <a:cubicBezTo>
                    <a:pt x="929754" y="563271"/>
                    <a:pt x="898222" y="562016"/>
                    <a:pt x="867902" y="560762"/>
                  </a:cubicBezTo>
                  <a:close/>
                  <a:moveTo>
                    <a:pt x="1553270" y="263665"/>
                  </a:moveTo>
                  <a:lnTo>
                    <a:pt x="1553270" y="550234"/>
                  </a:lnTo>
                  <a:cubicBezTo>
                    <a:pt x="1521578" y="552748"/>
                    <a:pt x="1488622" y="556518"/>
                    <a:pt x="1455662" y="559032"/>
                  </a:cubicBezTo>
                  <a:lnTo>
                    <a:pt x="1455662" y="272463"/>
                  </a:lnTo>
                  <a:cubicBezTo>
                    <a:pt x="1488622" y="269949"/>
                    <a:pt x="1521578" y="268693"/>
                    <a:pt x="1553270" y="263665"/>
                  </a:cubicBezTo>
                  <a:close/>
                  <a:moveTo>
                    <a:pt x="719594" y="263665"/>
                  </a:moveTo>
                  <a:cubicBezTo>
                    <a:pt x="751284" y="268693"/>
                    <a:pt x="782974" y="269949"/>
                    <a:pt x="817200" y="272463"/>
                  </a:cubicBezTo>
                  <a:lnTo>
                    <a:pt x="817200" y="559032"/>
                  </a:lnTo>
                  <a:cubicBezTo>
                    <a:pt x="782974" y="556518"/>
                    <a:pt x="751284" y="552748"/>
                    <a:pt x="719594" y="550234"/>
                  </a:cubicBezTo>
                  <a:close/>
                  <a:moveTo>
                    <a:pt x="1701580" y="247186"/>
                  </a:moveTo>
                  <a:lnTo>
                    <a:pt x="1701580" y="530100"/>
                  </a:lnTo>
                  <a:cubicBezTo>
                    <a:pt x="1669890" y="535086"/>
                    <a:pt x="1638198" y="538825"/>
                    <a:pt x="1603974" y="542564"/>
                  </a:cubicBezTo>
                  <a:lnTo>
                    <a:pt x="1603974" y="258403"/>
                  </a:lnTo>
                  <a:cubicBezTo>
                    <a:pt x="1638198" y="254664"/>
                    <a:pt x="1669890" y="250925"/>
                    <a:pt x="1701580" y="247186"/>
                  </a:cubicBezTo>
                  <a:close/>
                  <a:moveTo>
                    <a:pt x="571280" y="247186"/>
                  </a:moveTo>
                  <a:cubicBezTo>
                    <a:pt x="602970" y="250925"/>
                    <a:pt x="634660" y="254664"/>
                    <a:pt x="668886" y="258403"/>
                  </a:cubicBezTo>
                  <a:lnTo>
                    <a:pt x="668886" y="542564"/>
                  </a:lnTo>
                  <a:cubicBezTo>
                    <a:pt x="634660" y="538825"/>
                    <a:pt x="602970" y="535086"/>
                    <a:pt x="571280" y="530100"/>
                  </a:cubicBezTo>
                  <a:close/>
                  <a:moveTo>
                    <a:pt x="1849894" y="219720"/>
                  </a:moveTo>
                  <a:lnTo>
                    <a:pt x="1849894" y="503110"/>
                  </a:lnTo>
                  <a:cubicBezTo>
                    <a:pt x="1819470" y="509352"/>
                    <a:pt x="1786512" y="515594"/>
                    <a:pt x="1752286" y="520588"/>
                  </a:cubicBezTo>
                  <a:lnTo>
                    <a:pt x="1752286" y="237198"/>
                  </a:lnTo>
                  <a:cubicBezTo>
                    <a:pt x="1786512" y="230956"/>
                    <a:pt x="1819470" y="225962"/>
                    <a:pt x="1849894" y="219720"/>
                  </a:cubicBezTo>
                  <a:close/>
                  <a:moveTo>
                    <a:pt x="422970" y="219720"/>
                  </a:moveTo>
                  <a:cubicBezTo>
                    <a:pt x="454660" y="225962"/>
                    <a:pt x="486350" y="230956"/>
                    <a:pt x="520576" y="237198"/>
                  </a:cubicBezTo>
                  <a:lnTo>
                    <a:pt x="520576" y="520588"/>
                  </a:lnTo>
                  <a:cubicBezTo>
                    <a:pt x="486350" y="515594"/>
                    <a:pt x="454660" y="509352"/>
                    <a:pt x="422970" y="503110"/>
                  </a:cubicBezTo>
                  <a:close/>
                  <a:moveTo>
                    <a:pt x="1998204" y="186761"/>
                  </a:moveTo>
                  <a:lnTo>
                    <a:pt x="1998204" y="468324"/>
                  </a:lnTo>
                  <a:cubicBezTo>
                    <a:pt x="1967780" y="477007"/>
                    <a:pt x="1934822" y="485689"/>
                    <a:pt x="1900598" y="493132"/>
                  </a:cubicBezTo>
                  <a:lnTo>
                    <a:pt x="1900598" y="210328"/>
                  </a:lnTo>
                  <a:cubicBezTo>
                    <a:pt x="1934822" y="202886"/>
                    <a:pt x="1967780" y="194203"/>
                    <a:pt x="1998204" y="186761"/>
                  </a:cubicBezTo>
                  <a:close/>
                  <a:moveTo>
                    <a:pt x="274656" y="186761"/>
                  </a:moveTo>
                  <a:cubicBezTo>
                    <a:pt x="305078" y="194203"/>
                    <a:pt x="336770" y="202886"/>
                    <a:pt x="372262" y="210328"/>
                  </a:cubicBezTo>
                  <a:lnTo>
                    <a:pt x="372262" y="493132"/>
                  </a:lnTo>
                  <a:cubicBezTo>
                    <a:pt x="336770" y="485689"/>
                    <a:pt x="305078" y="477007"/>
                    <a:pt x="274656" y="468324"/>
                  </a:cubicBezTo>
                  <a:close/>
                  <a:moveTo>
                    <a:pt x="2146516" y="131831"/>
                  </a:moveTo>
                  <a:lnTo>
                    <a:pt x="2146516" y="416031"/>
                  </a:lnTo>
                  <a:cubicBezTo>
                    <a:pt x="2117362" y="429743"/>
                    <a:pt x="2084404" y="442208"/>
                    <a:pt x="2048910" y="454672"/>
                  </a:cubicBezTo>
                  <a:lnTo>
                    <a:pt x="2048910" y="170472"/>
                  </a:lnTo>
                  <a:cubicBezTo>
                    <a:pt x="2072994" y="162993"/>
                    <a:pt x="2095812" y="154268"/>
                    <a:pt x="2116094" y="145542"/>
                  </a:cubicBezTo>
                  <a:cubicBezTo>
                    <a:pt x="2127502" y="141803"/>
                    <a:pt x="2136376" y="136817"/>
                    <a:pt x="2146516" y="131831"/>
                  </a:cubicBezTo>
                  <a:close/>
                  <a:moveTo>
                    <a:pt x="126344" y="131831"/>
                  </a:moveTo>
                  <a:cubicBezTo>
                    <a:pt x="136484" y="136817"/>
                    <a:pt x="146626" y="141803"/>
                    <a:pt x="156766" y="145542"/>
                  </a:cubicBezTo>
                  <a:cubicBezTo>
                    <a:pt x="177048" y="154268"/>
                    <a:pt x="199866" y="162993"/>
                    <a:pt x="223950" y="170472"/>
                  </a:cubicBezTo>
                  <a:lnTo>
                    <a:pt x="223950" y="454672"/>
                  </a:lnTo>
                  <a:cubicBezTo>
                    <a:pt x="187190" y="442208"/>
                    <a:pt x="155500" y="429743"/>
                    <a:pt x="126344" y="416031"/>
                  </a:cubicBezTo>
                  <a:close/>
                  <a:moveTo>
                    <a:pt x="2267378" y="0"/>
                  </a:moveTo>
                  <a:lnTo>
                    <a:pt x="2267378" y="285567"/>
                  </a:lnTo>
                  <a:cubicBezTo>
                    <a:pt x="2267378" y="320636"/>
                    <a:pt x="2242322" y="353201"/>
                    <a:pt x="2197218" y="383260"/>
                  </a:cubicBezTo>
                  <a:lnTo>
                    <a:pt x="2197218" y="98946"/>
                  </a:lnTo>
                  <a:cubicBezTo>
                    <a:pt x="2241068" y="67634"/>
                    <a:pt x="2267378" y="35070"/>
                    <a:pt x="2267378" y="0"/>
                  </a:cubicBezTo>
                  <a:close/>
                  <a:moveTo>
                    <a:pt x="0" y="0"/>
                  </a:moveTo>
                  <a:cubicBezTo>
                    <a:pt x="0" y="35070"/>
                    <a:pt x="25056" y="67634"/>
                    <a:pt x="70160" y="98946"/>
                  </a:cubicBezTo>
                  <a:lnTo>
                    <a:pt x="70160" y="383260"/>
                  </a:lnTo>
                  <a:cubicBezTo>
                    <a:pt x="25056" y="353201"/>
                    <a:pt x="0" y="320636"/>
                    <a:pt x="0" y="285567"/>
                  </a:cubicBezTo>
                  <a:close/>
                </a:path>
              </a:pathLst>
            </a:custGeom>
            <a:solidFill>
              <a:srgbClr val="111340">
                <a:alpha val="10000"/>
              </a:srgbClr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pPr defTabSz="566997"/>
              <a:endParaRPr lang="en-US" sz="1116" dirty="0">
                <a:solidFill>
                  <a:srgbClr val="747994"/>
                </a:solidFill>
                <a:latin typeface="Poppins" pitchFamily="2" charset="77"/>
              </a:endParaRPr>
            </a:p>
          </p:txBody>
        </p:sp>
      </p:grpSp>
      <p:grpSp>
        <p:nvGrpSpPr>
          <p:cNvPr id="459" name="Group 458">
            <a:extLst>
              <a:ext uri="{FF2B5EF4-FFF2-40B4-BE49-F238E27FC236}">
                <a16:creationId xmlns:a16="http://schemas.microsoft.com/office/drawing/2014/main" id="{D6299FB1-57AE-A3BF-FC26-8FBAB2B7DD37}"/>
              </a:ext>
            </a:extLst>
          </p:cNvPr>
          <p:cNvGrpSpPr/>
          <p:nvPr/>
        </p:nvGrpSpPr>
        <p:grpSpPr>
          <a:xfrm>
            <a:off x="6256726" y="9829728"/>
            <a:ext cx="703517" cy="262328"/>
            <a:chOff x="18764000" y="10186789"/>
            <a:chExt cx="2268628" cy="845928"/>
          </a:xfrm>
        </p:grpSpPr>
        <p:sp>
          <p:nvSpPr>
            <p:cNvPr id="460" name="Freeform 149">
              <a:extLst>
                <a:ext uri="{FF2B5EF4-FFF2-40B4-BE49-F238E27FC236}">
                  <a16:creationId xmlns:a16="http://schemas.microsoft.com/office/drawing/2014/main" id="{7E01E1EE-E30B-A380-855C-C554B404768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764001" y="10466935"/>
              <a:ext cx="2268627" cy="565782"/>
            </a:xfrm>
            <a:custGeom>
              <a:avLst/>
              <a:gdLst>
                <a:gd name="T0" fmla="*/ 1697 w 1820"/>
                <a:gd name="T1" fmla="*/ 114 h 456"/>
                <a:gd name="T2" fmla="*/ 1697 w 1820"/>
                <a:gd name="T3" fmla="*/ 114 h 456"/>
                <a:gd name="T4" fmla="*/ 909 w 1820"/>
                <a:gd name="T5" fmla="*/ 227 h 456"/>
                <a:gd name="T6" fmla="*/ 909 w 1820"/>
                <a:gd name="T7" fmla="*/ 227 h 456"/>
                <a:gd name="T8" fmla="*/ 122 w 1820"/>
                <a:gd name="T9" fmla="*/ 114 h 456"/>
                <a:gd name="T10" fmla="*/ 122 w 1820"/>
                <a:gd name="T11" fmla="*/ 114 h 456"/>
                <a:gd name="T12" fmla="*/ 0 w 1820"/>
                <a:gd name="T13" fmla="*/ 0 h 456"/>
                <a:gd name="T14" fmla="*/ 0 w 1820"/>
                <a:gd name="T15" fmla="*/ 227 h 456"/>
                <a:gd name="T16" fmla="*/ 0 w 1820"/>
                <a:gd name="T17" fmla="*/ 227 h 456"/>
                <a:gd name="T18" fmla="*/ 909 w 1820"/>
                <a:gd name="T19" fmla="*/ 455 h 456"/>
                <a:gd name="T20" fmla="*/ 909 w 1820"/>
                <a:gd name="T21" fmla="*/ 455 h 456"/>
                <a:gd name="T22" fmla="*/ 1819 w 1820"/>
                <a:gd name="T23" fmla="*/ 227 h 456"/>
                <a:gd name="T24" fmla="*/ 1819 w 1820"/>
                <a:gd name="T25" fmla="*/ 0 h 456"/>
                <a:gd name="T26" fmla="*/ 1819 w 1820"/>
                <a:gd name="T27" fmla="*/ 0 h 456"/>
                <a:gd name="T28" fmla="*/ 1697 w 1820"/>
                <a:gd name="T29" fmla="*/ 114 h 4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820" h="456">
                  <a:moveTo>
                    <a:pt x="1697" y="114"/>
                  </a:moveTo>
                  <a:lnTo>
                    <a:pt x="1697" y="114"/>
                  </a:lnTo>
                  <a:cubicBezTo>
                    <a:pt x="1540" y="182"/>
                    <a:pt x="1246" y="227"/>
                    <a:pt x="909" y="227"/>
                  </a:cubicBezTo>
                  <a:lnTo>
                    <a:pt x="909" y="227"/>
                  </a:lnTo>
                  <a:cubicBezTo>
                    <a:pt x="573" y="227"/>
                    <a:pt x="279" y="182"/>
                    <a:pt x="122" y="114"/>
                  </a:cubicBezTo>
                  <a:lnTo>
                    <a:pt x="122" y="114"/>
                  </a:lnTo>
                  <a:cubicBezTo>
                    <a:pt x="45" y="80"/>
                    <a:pt x="0" y="42"/>
                    <a:pt x="0" y="0"/>
                  </a:cubicBezTo>
                  <a:lnTo>
                    <a:pt x="0" y="227"/>
                  </a:lnTo>
                  <a:lnTo>
                    <a:pt x="0" y="227"/>
                  </a:lnTo>
                  <a:cubicBezTo>
                    <a:pt x="0" y="353"/>
                    <a:pt x="407" y="455"/>
                    <a:pt x="909" y="455"/>
                  </a:cubicBezTo>
                  <a:lnTo>
                    <a:pt x="909" y="455"/>
                  </a:lnTo>
                  <a:cubicBezTo>
                    <a:pt x="1412" y="455"/>
                    <a:pt x="1819" y="353"/>
                    <a:pt x="1819" y="227"/>
                  </a:cubicBezTo>
                  <a:lnTo>
                    <a:pt x="1819" y="0"/>
                  </a:lnTo>
                  <a:lnTo>
                    <a:pt x="1819" y="0"/>
                  </a:lnTo>
                  <a:cubicBezTo>
                    <a:pt x="1819" y="42"/>
                    <a:pt x="1774" y="80"/>
                    <a:pt x="1697" y="114"/>
                  </a:cubicBezTo>
                </a:path>
              </a:pathLst>
            </a:custGeom>
            <a:solidFill>
              <a:srgbClr val="F7B237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566997"/>
              <a:endParaRPr lang="en-US" sz="1116" dirty="0">
                <a:solidFill>
                  <a:srgbClr val="747994"/>
                </a:solidFill>
                <a:latin typeface="Poppins" pitchFamily="2" charset="77"/>
              </a:endParaRPr>
            </a:p>
          </p:txBody>
        </p:sp>
        <p:sp>
          <p:nvSpPr>
            <p:cNvPr id="461" name="Freeform 150">
              <a:extLst>
                <a:ext uri="{FF2B5EF4-FFF2-40B4-BE49-F238E27FC236}">
                  <a16:creationId xmlns:a16="http://schemas.microsoft.com/office/drawing/2014/main" id="{B01F6841-2E30-8339-8AF1-1B0221C98F6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764001" y="10186789"/>
              <a:ext cx="2268627" cy="565785"/>
            </a:xfrm>
            <a:custGeom>
              <a:avLst/>
              <a:gdLst>
                <a:gd name="T0" fmla="*/ 1591 w 1820"/>
                <a:gd name="T1" fmla="*/ 77 h 455"/>
                <a:gd name="T2" fmla="*/ 1591 w 1820"/>
                <a:gd name="T3" fmla="*/ 77 h 455"/>
                <a:gd name="T4" fmla="*/ 909 w 1820"/>
                <a:gd name="T5" fmla="*/ 0 h 455"/>
                <a:gd name="T6" fmla="*/ 909 w 1820"/>
                <a:gd name="T7" fmla="*/ 0 h 455"/>
                <a:gd name="T8" fmla="*/ 227 w 1820"/>
                <a:gd name="T9" fmla="*/ 77 h 455"/>
                <a:gd name="T10" fmla="*/ 227 w 1820"/>
                <a:gd name="T11" fmla="*/ 77 h 455"/>
                <a:gd name="T12" fmla="*/ 0 w 1820"/>
                <a:gd name="T13" fmla="*/ 227 h 455"/>
                <a:gd name="T14" fmla="*/ 0 w 1820"/>
                <a:gd name="T15" fmla="*/ 227 h 455"/>
                <a:gd name="T16" fmla="*/ 122 w 1820"/>
                <a:gd name="T17" fmla="*/ 341 h 455"/>
                <a:gd name="T18" fmla="*/ 122 w 1820"/>
                <a:gd name="T19" fmla="*/ 341 h 455"/>
                <a:gd name="T20" fmla="*/ 909 w 1820"/>
                <a:gd name="T21" fmla="*/ 454 h 455"/>
                <a:gd name="T22" fmla="*/ 909 w 1820"/>
                <a:gd name="T23" fmla="*/ 454 h 455"/>
                <a:gd name="T24" fmla="*/ 1697 w 1820"/>
                <a:gd name="T25" fmla="*/ 341 h 455"/>
                <a:gd name="T26" fmla="*/ 1697 w 1820"/>
                <a:gd name="T27" fmla="*/ 341 h 455"/>
                <a:gd name="T28" fmla="*/ 1819 w 1820"/>
                <a:gd name="T29" fmla="*/ 227 h 455"/>
                <a:gd name="T30" fmla="*/ 1819 w 1820"/>
                <a:gd name="T31" fmla="*/ 227 h 455"/>
                <a:gd name="T32" fmla="*/ 1591 w 1820"/>
                <a:gd name="T33" fmla="*/ 77 h 4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820" h="455">
                  <a:moveTo>
                    <a:pt x="1591" y="77"/>
                  </a:moveTo>
                  <a:lnTo>
                    <a:pt x="1591" y="77"/>
                  </a:lnTo>
                  <a:cubicBezTo>
                    <a:pt x="1424" y="30"/>
                    <a:pt x="1181" y="0"/>
                    <a:pt x="909" y="0"/>
                  </a:cubicBezTo>
                  <a:lnTo>
                    <a:pt x="909" y="0"/>
                  </a:lnTo>
                  <a:cubicBezTo>
                    <a:pt x="638" y="0"/>
                    <a:pt x="394" y="30"/>
                    <a:pt x="227" y="77"/>
                  </a:cubicBezTo>
                  <a:lnTo>
                    <a:pt x="227" y="77"/>
                  </a:lnTo>
                  <a:cubicBezTo>
                    <a:pt x="86" y="117"/>
                    <a:pt x="0" y="170"/>
                    <a:pt x="0" y="227"/>
                  </a:cubicBezTo>
                  <a:lnTo>
                    <a:pt x="0" y="227"/>
                  </a:lnTo>
                  <a:cubicBezTo>
                    <a:pt x="0" y="269"/>
                    <a:pt x="45" y="307"/>
                    <a:pt x="122" y="341"/>
                  </a:cubicBezTo>
                  <a:lnTo>
                    <a:pt x="122" y="341"/>
                  </a:lnTo>
                  <a:cubicBezTo>
                    <a:pt x="279" y="409"/>
                    <a:pt x="573" y="454"/>
                    <a:pt x="909" y="454"/>
                  </a:cubicBezTo>
                  <a:lnTo>
                    <a:pt x="909" y="454"/>
                  </a:lnTo>
                  <a:cubicBezTo>
                    <a:pt x="1246" y="454"/>
                    <a:pt x="1540" y="409"/>
                    <a:pt x="1697" y="341"/>
                  </a:cubicBezTo>
                  <a:lnTo>
                    <a:pt x="1697" y="341"/>
                  </a:lnTo>
                  <a:cubicBezTo>
                    <a:pt x="1774" y="307"/>
                    <a:pt x="1819" y="269"/>
                    <a:pt x="1819" y="227"/>
                  </a:cubicBezTo>
                  <a:lnTo>
                    <a:pt x="1819" y="227"/>
                  </a:lnTo>
                  <a:cubicBezTo>
                    <a:pt x="1819" y="170"/>
                    <a:pt x="1733" y="117"/>
                    <a:pt x="1591" y="77"/>
                  </a:cubicBezTo>
                </a:path>
              </a:pathLst>
            </a:custGeom>
            <a:solidFill>
              <a:srgbClr val="F7B237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566997"/>
              <a:endParaRPr lang="en-US" sz="1116" dirty="0">
                <a:solidFill>
                  <a:srgbClr val="747994"/>
                </a:solidFill>
                <a:latin typeface="Poppins" pitchFamily="2" charset="77"/>
              </a:endParaRPr>
            </a:p>
          </p:txBody>
        </p:sp>
        <p:sp>
          <p:nvSpPr>
            <p:cNvPr id="462" name="Freeform 151">
              <a:extLst>
                <a:ext uri="{FF2B5EF4-FFF2-40B4-BE49-F238E27FC236}">
                  <a16:creationId xmlns:a16="http://schemas.microsoft.com/office/drawing/2014/main" id="{F72489A3-196C-226E-8D07-D29341E9EF7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879355" y="10241719"/>
              <a:ext cx="2037922" cy="450430"/>
            </a:xfrm>
            <a:custGeom>
              <a:avLst/>
              <a:gdLst>
                <a:gd name="T0" fmla="*/ 1431 w 1636"/>
                <a:gd name="T1" fmla="*/ 61 h 361"/>
                <a:gd name="T2" fmla="*/ 1431 w 1636"/>
                <a:gd name="T3" fmla="*/ 61 h 361"/>
                <a:gd name="T4" fmla="*/ 817 w 1636"/>
                <a:gd name="T5" fmla="*/ 0 h 361"/>
                <a:gd name="T6" fmla="*/ 817 w 1636"/>
                <a:gd name="T7" fmla="*/ 0 h 361"/>
                <a:gd name="T8" fmla="*/ 205 w 1636"/>
                <a:gd name="T9" fmla="*/ 61 h 361"/>
                <a:gd name="T10" fmla="*/ 205 w 1636"/>
                <a:gd name="T11" fmla="*/ 61 h 361"/>
                <a:gd name="T12" fmla="*/ 0 w 1636"/>
                <a:gd name="T13" fmla="*/ 180 h 361"/>
                <a:gd name="T14" fmla="*/ 0 w 1636"/>
                <a:gd name="T15" fmla="*/ 180 h 361"/>
                <a:gd name="T16" fmla="*/ 109 w 1636"/>
                <a:gd name="T17" fmla="*/ 270 h 361"/>
                <a:gd name="T18" fmla="*/ 109 w 1636"/>
                <a:gd name="T19" fmla="*/ 270 h 361"/>
                <a:gd name="T20" fmla="*/ 817 w 1636"/>
                <a:gd name="T21" fmla="*/ 360 h 361"/>
                <a:gd name="T22" fmla="*/ 817 w 1636"/>
                <a:gd name="T23" fmla="*/ 360 h 361"/>
                <a:gd name="T24" fmla="*/ 1526 w 1636"/>
                <a:gd name="T25" fmla="*/ 270 h 361"/>
                <a:gd name="T26" fmla="*/ 1526 w 1636"/>
                <a:gd name="T27" fmla="*/ 270 h 361"/>
                <a:gd name="T28" fmla="*/ 1635 w 1636"/>
                <a:gd name="T29" fmla="*/ 180 h 361"/>
                <a:gd name="T30" fmla="*/ 1635 w 1636"/>
                <a:gd name="T31" fmla="*/ 180 h 361"/>
                <a:gd name="T32" fmla="*/ 1431 w 1636"/>
                <a:gd name="T33" fmla="*/ 61 h 3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636" h="361">
                  <a:moveTo>
                    <a:pt x="1431" y="61"/>
                  </a:moveTo>
                  <a:lnTo>
                    <a:pt x="1431" y="61"/>
                  </a:lnTo>
                  <a:cubicBezTo>
                    <a:pt x="1281" y="24"/>
                    <a:pt x="1062" y="0"/>
                    <a:pt x="817" y="0"/>
                  </a:cubicBezTo>
                  <a:lnTo>
                    <a:pt x="817" y="0"/>
                  </a:lnTo>
                  <a:cubicBezTo>
                    <a:pt x="574" y="0"/>
                    <a:pt x="355" y="24"/>
                    <a:pt x="205" y="61"/>
                  </a:cubicBezTo>
                  <a:lnTo>
                    <a:pt x="205" y="61"/>
                  </a:lnTo>
                  <a:cubicBezTo>
                    <a:pt x="77" y="93"/>
                    <a:pt x="0" y="134"/>
                    <a:pt x="0" y="180"/>
                  </a:cubicBezTo>
                  <a:lnTo>
                    <a:pt x="0" y="180"/>
                  </a:lnTo>
                  <a:cubicBezTo>
                    <a:pt x="0" y="213"/>
                    <a:pt x="40" y="244"/>
                    <a:pt x="109" y="270"/>
                  </a:cubicBezTo>
                  <a:lnTo>
                    <a:pt x="109" y="270"/>
                  </a:lnTo>
                  <a:cubicBezTo>
                    <a:pt x="250" y="324"/>
                    <a:pt x="515" y="360"/>
                    <a:pt x="817" y="360"/>
                  </a:cubicBezTo>
                  <a:lnTo>
                    <a:pt x="817" y="360"/>
                  </a:lnTo>
                  <a:cubicBezTo>
                    <a:pt x="1120" y="360"/>
                    <a:pt x="1384" y="324"/>
                    <a:pt x="1526" y="270"/>
                  </a:cubicBezTo>
                  <a:lnTo>
                    <a:pt x="1526" y="270"/>
                  </a:lnTo>
                  <a:cubicBezTo>
                    <a:pt x="1595" y="244"/>
                    <a:pt x="1635" y="213"/>
                    <a:pt x="1635" y="180"/>
                  </a:cubicBezTo>
                  <a:lnTo>
                    <a:pt x="1635" y="180"/>
                  </a:lnTo>
                  <a:cubicBezTo>
                    <a:pt x="1635" y="134"/>
                    <a:pt x="1558" y="93"/>
                    <a:pt x="1431" y="61"/>
                  </a:cubicBezTo>
                </a:path>
              </a:pathLst>
            </a:custGeom>
            <a:solidFill>
              <a:srgbClr val="111340">
                <a:alpha val="10000"/>
              </a:srgbClr>
            </a:solidFill>
            <a:ln>
              <a:noFill/>
            </a:ln>
            <a:effectLst/>
          </p:spPr>
          <p:txBody>
            <a:bodyPr wrap="none" anchor="ctr"/>
            <a:lstStyle/>
            <a:p>
              <a:pPr defTabSz="566997"/>
              <a:endParaRPr lang="en-US" sz="1116" dirty="0">
                <a:solidFill>
                  <a:srgbClr val="747994"/>
                </a:solidFill>
                <a:latin typeface="Poppins" pitchFamily="2" charset="77"/>
              </a:endParaRPr>
            </a:p>
          </p:txBody>
        </p:sp>
        <p:sp>
          <p:nvSpPr>
            <p:cNvPr id="463" name="Freeform 152">
              <a:extLst>
                <a:ext uri="{FF2B5EF4-FFF2-40B4-BE49-F238E27FC236}">
                  <a16:creationId xmlns:a16="http://schemas.microsoft.com/office/drawing/2014/main" id="{E9BE5588-BDA9-EC02-15CE-95C80C0B5A0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764001" y="10466935"/>
              <a:ext cx="2268627" cy="565782"/>
            </a:xfrm>
            <a:custGeom>
              <a:avLst/>
              <a:gdLst>
                <a:gd name="T0" fmla="*/ 1697 w 1820"/>
                <a:gd name="T1" fmla="*/ 114 h 456"/>
                <a:gd name="T2" fmla="*/ 1697 w 1820"/>
                <a:gd name="T3" fmla="*/ 114 h 456"/>
                <a:gd name="T4" fmla="*/ 909 w 1820"/>
                <a:gd name="T5" fmla="*/ 227 h 456"/>
                <a:gd name="T6" fmla="*/ 909 w 1820"/>
                <a:gd name="T7" fmla="*/ 227 h 456"/>
                <a:gd name="T8" fmla="*/ 122 w 1820"/>
                <a:gd name="T9" fmla="*/ 114 h 456"/>
                <a:gd name="T10" fmla="*/ 122 w 1820"/>
                <a:gd name="T11" fmla="*/ 114 h 456"/>
                <a:gd name="T12" fmla="*/ 0 w 1820"/>
                <a:gd name="T13" fmla="*/ 0 h 456"/>
                <a:gd name="T14" fmla="*/ 0 w 1820"/>
                <a:gd name="T15" fmla="*/ 227 h 456"/>
                <a:gd name="T16" fmla="*/ 0 w 1820"/>
                <a:gd name="T17" fmla="*/ 227 h 456"/>
                <a:gd name="T18" fmla="*/ 909 w 1820"/>
                <a:gd name="T19" fmla="*/ 455 h 456"/>
                <a:gd name="T20" fmla="*/ 909 w 1820"/>
                <a:gd name="T21" fmla="*/ 455 h 456"/>
                <a:gd name="T22" fmla="*/ 1819 w 1820"/>
                <a:gd name="T23" fmla="*/ 227 h 456"/>
                <a:gd name="T24" fmla="*/ 1819 w 1820"/>
                <a:gd name="T25" fmla="*/ 0 h 456"/>
                <a:gd name="T26" fmla="*/ 1819 w 1820"/>
                <a:gd name="T27" fmla="*/ 0 h 456"/>
                <a:gd name="T28" fmla="*/ 1697 w 1820"/>
                <a:gd name="T29" fmla="*/ 114 h 4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820" h="456">
                  <a:moveTo>
                    <a:pt x="1697" y="114"/>
                  </a:moveTo>
                  <a:lnTo>
                    <a:pt x="1697" y="114"/>
                  </a:lnTo>
                  <a:cubicBezTo>
                    <a:pt x="1540" y="182"/>
                    <a:pt x="1246" y="227"/>
                    <a:pt x="909" y="227"/>
                  </a:cubicBezTo>
                  <a:lnTo>
                    <a:pt x="909" y="227"/>
                  </a:lnTo>
                  <a:cubicBezTo>
                    <a:pt x="573" y="227"/>
                    <a:pt x="279" y="182"/>
                    <a:pt x="122" y="114"/>
                  </a:cubicBezTo>
                  <a:lnTo>
                    <a:pt x="122" y="114"/>
                  </a:lnTo>
                  <a:cubicBezTo>
                    <a:pt x="45" y="80"/>
                    <a:pt x="0" y="42"/>
                    <a:pt x="0" y="0"/>
                  </a:cubicBezTo>
                  <a:lnTo>
                    <a:pt x="0" y="227"/>
                  </a:lnTo>
                  <a:lnTo>
                    <a:pt x="0" y="227"/>
                  </a:lnTo>
                  <a:cubicBezTo>
                    <a:pt x="0" y="353"/>
                    <a:pt x="407" y="455"/>
                    <a:pt x="909" y="455"/>
                  </a:cubicBezTo>
                  <a:lnTo>
                    <a:pt x="909" y="455"/>
                  </a:lnTo>
                  <a:cubicBezTo>
                    <a:pt x="1412" y="455"/>
                    <a:pt x="1819" y="353"/>
                    <a:pt x="1819" y="227"/>
                  </a:cubicBezTo>
                  <a:lnTo>
                    <a:pt x="1819" y="0"/>
                  </a:lnTo>
                  <a:lnTo>
                    <a:pt x="1819" y="0"/>
                  </a:lnTo>
                  <a:cubicBezTo>
                    <a:pt x="1819" y="42"/>
                    <a:pt x="1774" y="80"/>
                    <a:pt x="1697" y="114"/>
                  </a:cubicBezTo>
                </a:path>
              </a:pathLst>
            </a:custGeom>
            <a:solidFill>
              <a:srgbClr val="111340">
                <a:alpha val="10000"/>
              </a:srgbClr>
            </a:solidFill>
            <a:ln>
              <a:noFill/>
            </a:ln>
            <a:effectLst/>
          </p:spPr>
          <p:txBody>
            <a:bodyPr wrap="none" anchor="ctr"/>
            <a:lstStyle/>
            <a:p>
              <a:pPr defTabSz="566997"/>
              <a:endParaRPr lang="en-US" sz="1116" dirty="0">
                <a:solidFill>
                  <a:srgbClr val="747994"/>
                </a:solidFill>
                <a:latin typeface="Poppins" pitchFamily="2" charset="77"/>
              </a:endParaRPr>
            </a:p>
          </p:txBody>
        </p:sp>
        <p:sp>
          <p:nvSpPr>
            <p:cNvPr id="464" name="Freeform 42">
              <a:extLst>
                <a:ext uri="{FF2B5EF4-FFF2-40B4-BE49-F238E27FC236}">
                  <a16:creationId xmlns:a16="http://schemas.microsoft.com/office/drawing/2014/main" id="{0BB152CD-5C3A-2FED-1F4D-71DC596860E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764000" y="10466935"/>
              <a:ext cx="2267376" cy="564540"/>
            </a:xfrm>
            <a:custGeom>
              <a:avLst/>
              <a:gdLst>
                <a:gd name="connsiteX0" fmla="*/ 1256640 w 2267376"/>
                <a:gd name="connsiteY0" fmla="*/ 280143 h 564540"/>
                <a:gd name="connsiteX1" fmla="*/ 1256640 w 2267376"/>
                <a:gd name="connsiteY1" fmla="*/ 563298 h 564540"/>
                <a:gd name="connsiteX2" fmla="*/ 1159032 w 2267376"/>
                <a:gd name="connsiteY2" fmla="*/ 564540 h 564540"/>
                <a:gd name="connsiteX3" fmla="*/ 1159032 w 2267376"/>
                <a:gd name="connsiteY3" fmla="*/ 281385 h 564540"/>
                <a:gd name="connsiteX4" fmla="*/ 1256640 w 2267376"/>
                <a:gd name="connsiteY4" fmla="*/ 280143 h 564540"/>
                <a:gd name="connsiteX5" fmla="*/ 1010724 w 2267376"/>
                <a:gd name="connsiteY5" fmla="*/ 280143 h 564540"/>
                <a:gd name="connsiteX6" fmla="*/ 1108346 w 2267376"/>
                <a:gd name="connsiteY6" fmla="*/ 281385 h 564540"/>
                <a:gd name="connsiteX7" fmla="*/ 1108346 w 2267376"/>
                <a:gd name="connsiteY7" fmla="*/ 564540 h 564540"/>
                <a:gd name="connsiteX8" fmla="*/ 1010724 w 2267376"/>
                <a:gd name="connsiteY8" fmla="*/ 563298 h 564540"/>
                <a:gd name="connsiteX9" fmla="*/ 1399514 w 2267376"/>
                <a:gd name="connsiteY9" fmla="*/ 274654 h 564540"/>
                <a:gd name="connsiteX10" fmla="*/ 1399514 w 2267376"/>
                <a:gd name="connsiteY10" fmla="*/ 560764 h 564540"/>
                <a:gd name="connsiteX11" fmla="*/ 1307348 w 2267376"/>
                <a:gd name="connsiteY11" fmla="*/ 564528 h 564540"/>
                <a:gd name="connsiteX12" fmla="*/ 1307348 w 2267376"/>
                <a:gd name="connsiteY12" fmla="*/ 279673 h 564540"/>
                <a:gd name="connsiteX13" fmla="*/ 1399514 w 2267376"/>
                <a:gd name="connsiteY13" fmla="*/ 274654 h 564540"/>
                <a:gd name="connsiteX14" fmla="*/ 862408 w 2267376"/>
                <a:gd name="connsiteY14" fmla="*/ 274654 h 564540"/>
                <a:gd name="connsiteX15" fmla="*/ 954578 w 2267376"/>
                <a:gd name="connsiteY15" fmla="*/ 279673 h 564540"/>
                <a:gd name="connsiteX16" fmla="*/ 954578 w 2267376"/>
                <a:gd name="connsiteY16" fmla="*/ 564528 h 564540"/>
                <a:gd name="connsiteX17" fmla="*/ 862408 w 2267376"/>
                <a:gd name="connsiteY17" fmla="*/ 560764 h 564540"/>
                <a:gd name="connsiteX18" fmla="*/ 1553266 w 2267376"/>
                <a:gd name="connsiteY18" fmla="*/ 263667 h 564540"/>
                <a:gd name="connsiteX19" fmla="*/ 1553266 w 2267376"/>
                <a:gd name="connsiteY19" fmla="*/ 546124 h 564540"/>
                <a:gd name="connsiteX20" fmla="*/ 1455660 w 2267376"/>
                <a:gd name="connsiteY20" fmla="*/ 553557 h 564540"/>
                <a:gd name="connsiteX21" fmla="*/ 1455660 w 2267376"/>
                <a:gd name="connsiteY21" fmla="*/ 272339 h 564540"/>
                <a:gd name="connsiteX22" fmla="*/ 1553266 w 2267376"/>
                <a:gd name="connsiteY22" fmla="*/ 263667 h 564540"/>
                <a:gd name="connsiteX23" fmla="*/ 714100 w 2267376"/>
                <a:gd name="connsiteY23" fmla="*/ 263667 h 564540"/>
                <a:gd name="connsiteX24" fmla="*/ 811706 w 2267376"/>
                <a:gd name="connsiteY24" fmla="*/ 272339 h 564540"/>
                <a:gd name="connsiteX25" fmla="*/ 811706 w 2267376"/>
                <a:gd name="connsiteY25" fmla="*/ 553557 h 564540"/>
                <a:gd name="connsiteX26" fmla="*/ 714100 w 2267376"/>
                <a:gd name="connsiteY26" fmla="*/ 546124 h 564540"/>
                <a:gd name="connsiteX27" fmla="*/ 1701578 w 2267376"/>
                <a:gd name="connsiteY27" fmla="*/ 247186 h 564540"/>
                <a:gd name="connsiteX28" fmla="*/ 1701578 w 2267376"/>
                <a:gd name="connsiteY28" fmla="*/ 530101 h 564540"/>
                <a:gd name="connsiteX29" fmla="*/ 1603972 w 2267376"/>
                <a:gd name="connsiteY29" fmla="*/ 542564 h 564540"/>
                <a:gd name="connsiteX30" fmla="*/ 1603972 w 2267376"/>
                <a:gd name="connsiteY30" fmla="*/ 259649 h 564540"/>
                <a:gd name="connsiteX31" fmla="*/ 1701578 w 2267376"/>
                <a:gd name="connsiteY31" fmla="*/ 247186 h 564540"/>
                <a:gd name="connsiteX32" fmla="*/ 565784 w 2267376"/>
                <a:gd name="connsiteY32" fmla="*/ 247186 h 564540"/>
                <a:gd name="connsiteX33" fmla="*/ 663392 w 2267376"/>
                <a:gd name="connsiteY33" fmla="*/ 259649 h 564540"/>
                <a:gd name="connsiteX34" fmla="*/ 663392 w 2267376"/>
                <a:gd name="connsiteY34" fmla="*/ 542564 h 564540"/>
                <a:gd name="connsiteX35" fmla="*/ 565784 w 2267376"/>
                <a:gd name="connsiteY35" fmla="*/ 530101 h 564540"/>
                <a:gd name="connsiteX36" fmla="*/ 1849888 w 2267376"/>
                <a:gd name="connsiteY36" fmla="*/ 219720 h 564540"/>
                <a:gd name="connsiteX37" fmla="*/ 1849888 w 2267376"/>
                <a:gd name="connsiteY37" fmla="*/ 503187 h 564540"/>
                <a:gd name="connsiteX38" fmla="*/ 1752282 w 2267376"/>
                <a:gd name="connsiteY38" fmla="*/ 520593 h 564540"/>
                <a:gd name="connsiteX39" fmla="*/ 1752282 w 2267376"/>
                <a:gd name="connsiteY39" fmla="*/ 237126 h 564540"/>
                <a:gd name="connsiteX40" fmla="*/ 1849888 w 2267376"/>
                <a:gd name="connsiteY40" fmla="*/ 219720 h 564540"/>
                <a:gd name="connsiteX41" fmla="*/ 422964 w 2267376"/>
                <a:gd name="connsiteY41" fmla="*/ 219720 h 564540"/>
                <a:gd name="connsiteX42" fmla="*/ 520572 w 2267376"/>
                <a:gd name="connsiteY42" fmla="*/ 237126 h 564540"/>
                <a:gd name="connsiteX43" fmla="*/ 520572 w 2267376"/>
                <a:gd name="connsiteY43" fmla="*/ 520593 h 564540"/>
                <a:gd name="connsiteX44" fmla="*/ 422964 w 2267376"/>
                <a:gd name="connsiteY44" fmla="*/ 503187 h 564540"/>
                <a:gd name="connsiteX45" fmla="*/ 1998202 w 2267376"/>
                <a:gd name="connsiteY45" fmla="*/ 186763 h 564540"/>
                <a:gd name="connsiteX46" fmla="*/ 1998202 w 2267376"/>
                <a:gd name="connsiteY46" fmla="*/ 468326 h 564540"/>
                <a:gd name="connsiteX47" fmla="*/ 1900596 w 2267376"/>
                <a:gd name="connsiteY47" fmla="*/ 493134 h 564540"/>
                <a:gd name="connsiteX48" fmla="*/ 1900596 w 2267376"/>
                <a:gd name="connsiteY48" fmla="*/ 210330 h 564540"/>
                <a:gd name="connsiteX49" fmla="*/ 1998202 w 2267376"/>
                <a:gd name="connsiteY49" fmla="*/ 186763 h 564540"/>
                <a:gd name="connsiteX50" fmla="*/ 274656 w 2267376"/>
                <a:gd name="connsiteY50" fmla="*/ 186763 h 564540"/>
                <a:gd name="connsiteX51" fmla="*/ 372262 w 2267376"/>
                <a:gd name="connsiteY51" fmla="*/ 210330 h 564540"/>
                <a:gd name="connsiteX52" fmla="*/ 372262 w 2267376"/>
                <a:gd name="connsiteY52" fmla="*/ 493134 h 564540"/>
                <a:gd name="connsiteX53" fmla="*/ 274656 w 2267376"/>
                <a:gd name="connsiteY53" fmla="*/ 468326 h 564540"/>
                <a:gd name="connsiteX54" fmla="*/ 2146512 w 2267376"/>
                <a:gd name="connsiteY54" fmla="*/ 131833 h 564540"/>
                <a:gd name="connsiteX55" fmla="*/ 2146512 w 2267376"/>
                <a:gd name="connsiteY55" fmla="*/ 414787 h 564540"/>
                <a:gd name="connsiteX56" fmla="*/ 2048906 w 2267376"/>
                <a:gd name="connsiteY56" fmla="*/ 454675 h 564540"/>
                <a:gd name="connsiteX57" fmla="*/ 2048906 w 2267376"/>
                <a:gd name="connsiteY57" fmla="*/ 170474 h 564540"/>
                <a:gd name="connsiteX58" fmla="*/ 2116090 w 2267376"/>
                <a:gd name="connsiteY58" fmla="*/ 145544 h 564540"/>
                <a:gd name="connsiteX59" fmla="*/ 2146512 w 2267376"/>
                <a:gd name="connsiteY59" fmla="*/ 131833 h 564540"/>
                <a:gd name="connsiteX60" fmla="*/ 126342 w 2267376"/>
                <a:gd name="connsiteY60" fmla="*/ 131833 h 564540"/>
                <a:gd name="connsiteX61" fmla="*/ 156764 w 2267376"/>
                <a:gd name="connsiteY61" fmla="*/ 145544 h 564540"/>
                <a:gd name="connsiteX62" fmla="*/ 223948 w 2267376"/>
                <a:gd name="connsiteY62" fmla="*/ 170474 h 564540"/>
                <a:gd name="connsiteX63" fmla="*/ 223948 w 2267376"/>
                <a:gd name="connsiteY63" fmla="*/ 454675 h 564540"/>
                <a:gd name="connsiteX64" fmla="*/ 126342 w 2267376"/>
                <a:gd name="connsiteY64" fmla="*/ 414787 h 564540"/>
                <a:gd name="connsiteX65" fmla="*/ 2267376 w 2267376"/>
                <a:gd name="connsiteY65" fmla="*/ 0 h 564540"/>
                <a:gd name="connsiteX66" fmla="*/ 2267376 w 2267376"/>
                <a:gd name="connsiteY66" fmla="*/ 285567 h 564540"/>
                <a:gd name="connsiteX67" fmla="*/ 2197220 w 2267376"/>
                <a:gd name="connsiteY67" fmla="*/ 383261 h 564540"/>
                <a:gd name="connsiteX68" fmla="*/ 2197220 w 2267376"/>
                <a:gd name="connsiteY68" fmla="*/ 97694 h 564540"/>
                <a:gd name="connsiteX69" fmla="*/ 2267376 w 2267376"/>
                <a:gd name="connsiteY69" fmla="*/ 0 h 564540"/>
                <a:gd name="connsiteX70" fmla="*/ 0 w 2267376"/>
                <a:gd name="connsiteY70" fmla="*/ 0 h 564540"/>
                <a:gd name="connsiteX71" fmla="*/ 70156 w 2267376"/>
                <a:gd name="connsiteY71" fmla="*/ 97694 h 564540"/>
                <a:gd name="connsiteX72" fmla="*/ 70156 w 2267376"/>
                <a:gd name="connsiteY72" fmla="*/ 383261 h 564540"/>
                <a:gd name="connsiteX73" fmla="*/ 0 w 2267376"/>
                <a:gd name="connsiteY73" fmla="*/ 284314 h 5645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</a:cxnLst>
              <a:rect l="l" t="t" r="r" b="b"/>
              <a:pathLst>
                <a:path w="2267376" h="564540">
                  <a:moveTo>
                    <a:pt x="1256640" y="280143"/>
                  </a:moveTo>
                  <a:lnTo>
                    <a:pt x="1256640" y="563298"/>
                  </a:lnTo>
                  <a:cubicBezTo>
                    <a:pt x="1224948" y="563298"/>
                    <a:pt x="1191992" y="564540"/>
                    <a:pt x="1159032" y="564540"/>
                  </a:cubicBezTo>
                  <a:lnTo>
                    <a:pt x="1159032" y="281385"/>
                  </a:lnTo>
                  <a:cubicBezTo>
                    <a:pt x="1191992" y="281385"/>
                    <a:pt x="1224948" y="280143"/>
                    <a:pt x="1256640" y="280143"/>
                  </a:cubicBezTo>
                  <a:close/>
                  <a:moveTo>
                    <a:pt x="1010724" y="280143"/>
                  </a:moveTo>
                  <a:cubicBezTo>
                    <a:pt x="1043264" y="280143"/>
                    <a:pt x="1074554" y="281385"/>
                    <a:pt x="1108346" y="281385"/>
                  </a:cubicBezTo>
                  <a:lnTo>
                    <a:pt x="1108346" y="564540"/>
                  </a:lnTo>
                  <a:cubicBezTo>
                    <a:pt x="1074554" y="564540"/>
                    <a:pt x="1043264" y="563298"/>
                    <a:pt x="1010724" y="563298"/>
                  </a:cubicBezTo>
                  <a:close/>
                  <a:moveTo>
                    <a:pt x="1399514" y="274654"/>
                  </a:moveTo>
                  <a:lnTo>
                    <a:pt x="1399514" y="560764"/>
                  </a:lnTo>
                  <a:cubicBezTo>
                    <a:pt x="1369196" y="562018"/>
                    <a:pt x="1337666" y="563273"/>
                    <a:pt x="1307348" y="564528"/>
                  </a:cubicBezTo>
                  <a:lnTo>
                    <a:pt x="1307348" y="279673"/>
                  </a:lnTo>
                  <a:cubicBezTo>
                    <a:pt x="1337666" y="278419"/>
                    <a:pt x="1369196" y="275909"/>
                    <a:pt x="1399514" y="274654"/>
                  </a:cubicBezTo>
                  <a:close/>
                  <a:moveTo>
                    <a:pt x="862408" y="274654"/>
                  </a:moveTo>
                  <a:cubicBezTo>
                    <a:pt x="892726" y="275909"/>
                    <a:pt x="924258" y="278419"/>
                    <a:pt x="954578" y="279673"/>
                  </a:cubicBezTo>
                  <a:lnTo>
                    <a:pt x="954578" y="564528"/>
                  </a:lnTo>
                  <a:cubicBezTo>
                    <a:pt x="924258" y="563273"/>
                    <a:pt x="892726" y="562018"/>
                    <a:pt x="862408" y="560764"/>
                  </a:cubicBezTo>
                  <a:close/>
                  <a:moveTo>
                    <a:pt x="1553266" y="263667"/>
                  </a:moveTo>
                  <a:lnTo>
                    <a:pt x="1553266" y="546124"/>
                  </a:lnTo>
                  <a:cubicBezTo>
                    <a:pt x="1521576" y="548602"/>
                    <a:pt x="1488616" y="552318"/>
                    <a:pt x="1455660" y="553557"/>
                  </a:cubicBezTo>
                  <a:lnTo>
                    <a:pt x="1455660" y="272339"/>
                  </a:lnTo>
                  <a:cubicBezTo>
                    <a:pt x="1488616" y="269861"/>
                    <a:pt x="1521576" y="267384"/>
                    <a:pt x="1553266" y="263667"/>
                  </a:cubicBezTo>
                  <a:close/>
                  <a:moveTo>
                    <a:pt x="714100" y="263667"/>
                  </a:moveTo>
                  <a:cubicBezTo>
                    <a:pt x="745790" y="267384"/>
                    <a:pt x="777480" y="269861"/>
                    <a:pt x="811706" y="272339"/>
                  </a:cubicBezTo>
                  <a:lnTo>
                    <a:pt x="811706" y="553557"/>
                  </a:lnTo>
                  <a:cubicBezTo>
                    <a:pt x="777480" y="552318"/>
                    <a:pt x="745790" y="548602"/>
                    <a:pt x="714100" y="546124"/>
                  </a:cubicBezTo>
                  <a:close/>
                  <a:moveTo>
                    <a:pt x="1701578" y="247186"/>
                  </a:moveTo>
                  <a:lnTo>
                    <a:pt x="1701578" y="530101"/>
                  </a:lnTo>
                  <a:cubicBezTo>
                    <a:pt x="1669888" y="535086"/>
                    <a:pt x="1638198" y="538825"/>
                    <a:pt x="1603972" y="542564"/>
                  </a:cubicBezTo>
                  <a:lnTo>
                    <a:pt x="1603972" y="259649"/>
                  </a:lnTo>
                  <a:cubicBezTo>
                    <a:pt x="1638198" y="255910"/>
                    <a:pt x="1669888" y="252171"/>
                    <a:pt x="1701578" y="247186"/>
                  </a:cubicBezTo>
                  <a:close/>
                  <a:moveTo>
                    <a:pt x="565784" y="247186"/>
                  </a:moveTo>
                  <a:cubicBezTo>
                    <a:pt x="596208" y="252171"/>
                    <a:pt x="629166" y="255910"/>
                    <a:pt x="663392" y="259649"/>
                  </a:cubicBezTo>
                  <a:lnTo>
                    <a:pt x="663392" y="542564"/>
                  </a:lnTo>
                  <a:cubicBezTo>
                    <a:pt x="629166" y="538825"/>
                    <a:pt x="596208" y="535086"/>
                    <a:pt x="565784" y="530101"/>
                  </a:cubicBezTo>
                  <a:close/>
                  <a:moveTo>
                    <a:pt x="1849888" y="219720"/>
                  </a:moveTo>
                  <a:lnTo>
                    <a:pt x="1849888" y="503187"/>
                  </a:lnTo>
                  <a:cubicBezTo>
                    <a:pt x="1819466" y="509403"/>
                    <a:pt x="1786508" y="515620"/>
                    <a:pt x="1752282" y="520593"/>
                  </a:cubicBezTo>
                  <a:lnTo>
                    <a:pt x="1752282" y="237126"/>
                  </a:lnTo>
                  <a:cubicBezTo>
                    <a:pt x="1786508" y="232153"/>
                    <a:pt x="1819466" y="225936"/>
                    <a:pt x="1849888" y="219720"/>
                  </a:cubicBezTo>
                  <a:close/>
                  <a:moveTo>
                    <a:pt x="422964" y="219720"/>
                  </a:moveTo>
                  <a:cubicBezTo>
                    <a:pt x="454656" y="225936"/>
                    <a:pt x="486346" y="232153"/>
                    <a:pt x="520572" y="237126"/>
                  </a:cubicBezTo>
                  <a:lnTo>
                    <a:pt x="520572" y="520593"/>
                  </a:lnTo>
                  <a:cubicBezTo>
                    <a:pt x="486346" y="515620"/>
                    <a:pt x="454656" y="509403"/>
                    <a:pt x="422964" y="503187"/>
                  </a:cubicBezTo>
                  <a:close/>
                  <a:moveTo>
                    <a:pt x="1998202" y="186763"/>
                  </a:moveTo>
                  <a:lnTo>
                    <a:pt x="1998202" y="468326"/>
                  </a:lnTo>
                  <a:cubicBezTo>
                    <a:pt x="1967780" y="477009"/>
                    <a:pt x="1934822" y="485691"/>
                    <a:pt x="1900596" y="493134"/>
                  </a:cubicBezTo>
                  <a:lnTo>
                    <a:pt x="1900596" y="210330"/>
                  </a:lnTo>
                  <a:cubicBezTo>
                    <a:pt x="1934822" y="202888"/>
                    <a:pt x="1967780" y="194205"/>
                    <a:pt x="1998202" y="186763"/>
                  </a:cubicBezTo>
                  <a:close/>
                  <a:moveTo>
                    <a:pt x="274656" y="186763"/>
                  </a:moveTo>
                  <a:cubicBezTo>
                    <a:pt x="305078" y="194205"/>
                    <a:pt x="338036" y="202888"/>
                    <a:pt x="372262" y="210330"/>
                  </a:cubicBezTo>
                  <a:lnTo>
                    <a:pt x="372262" y="493134"/>
                  </a:lnTo>
                  <a:cubicBezTo>
                    <a:pt x="338036" y="485691"/>
                    <a:pt x="305078" y="477009"/>
                    <a:pt x="274656" y="468326"/>
                  </a:cubicBezTo>
                  <a:close/>
                  <a:moveTo>
                    <a:pt x="2146512" y="131833"/>
                  </a:moveTo>
                  <a:lnTo>
                    <a:pt x="2146512" y="414787"/>
                  </a:lnTo>
                  <a:cubicBezTo>
                    <a:pt x="2117358" y="428498"/>
                    <a:pt x="2085666" y="442210"/>
                    <a:pt x="2048906" y="454675"/>
                  </a:cubicBezTo>
                  <a:lnTo>
                    <a:pt x="2048906" y="170474"/>
                  </a:lnTo>
                  <a:cubicBezTo>
                    <a:pt x="2072990" y="161749"/>
                    <a:pt x="2095808" y="154270"/>
                    <a:pt x="2116090" y="145544"/>
                  </a:cubicBezTo>
                  <a:cubicBezTo>
                    <a:pt x="2126230" y="140558"/>
                    <a:pt x="2136372" y="136819"/>
                    <a:pt x="2146512" y="131833"/>
                  </a:cubicBezTo>
                  <a:close/>
                  <a:moveTo>
                    <a:pt x="126342" y="131833"/>
                  </a:moveTo>
                  <a:cubicBezTo>
                    <a:pt x="136482" y="136819"/>
                    <a:pt x="146624" y="140558"/>
                    <a:pt x="156764" y="145544"/>
                  </a:cubicBezTo>
                  <a:cubicBezTo>
                    <a:pt x="177046" y="154270"/>
                    <a:pt x="199864" y="161749"/>
                    <a:pt x="223948" y="170474"/>
                  </a:cubicBezTo>
                  <a:lnTo>
                    <a:pt x="223948" y="454675"/>
                  </a:lnTo>
                  <a:cubicBezTo>
                    <a:pt x="187188" y="442210"/>
                    <a:pt x="155498" y="428498"/>
                    <a:pt x="126342" y="414787"/>
                  </a:cubicBezTo>
                  <a:close/>
                  <a:moveTo>
                    <a:pt x="2267376" y="0"/>
                  </a:moveTo>
                  <a:lnTo>
                    <a:pt x="2267376" y="285567"/>
                  </a:lnTo>
                  <a:cubicBezTo>
                    <a:pt x="2267376" y="319384"/>
                    <a:pt x="2242320" y="353201"/>
                    <a:pt x="2197220" y="383261"/>
                  </a:cubicBezTo>
                  <a:lnTo>
                    <a:pt x="2197220" y="97694"/>
                  </a:lnTo>
                  <a:cubicBezTo>
                    <a:pt x="2242320" y="67634"/>
                    <a:pt x="2267376" y="35070"/>
                    <a:pt x="2267376" y="0"/>
                  </a:cubicBezTo>
                  <a:close/>
                  <a:moveTo>
                    <a:pt x="0" y="0"/>
                  </a:moveTo>
                  <a:cubicBezTo>
                    <a:pt x="0" y="35070"/>
                    <a:pt x="25056" y="67634"/>
                    <a:pt x="70156" y="97694"/>
                  </a:cubicBezTo>
                  <a:lnTo>
                    <a:pt x="70156" y="383261"/>
                  </a:lnTo>
                  <a:cubicBezTo>
                    <a:pt x="25056" y="353201"/>
                    <a:pt x="0" y="319384"/>
                    <a:pt x="0" y="284314"/>
                  </a:cubicBezTo>
                  <a:close/>
                </a:path>
              </a:pathLst>
            </a:custGeom>
            <a:solidFill>
              <a:srgbClr val="111340">
                <a:alpha val="10000"/>
              </a:srgbClr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pPr defTabSz="566997"/>
              <a:endParaRPr lang="en-US" sz="1116" dirty="0">
                <a:solidFill>
                  <a:srgbClr val="747994"/>
                </a:solidFill>
                <a:latin typeface="Poppins" pitchFamily="2" charset="77"/>
              </a:endParaRPr>
            </a:p>
          </p:txBody>
        </p:sp>
      </p:grpSp>
      <p:sp>
        <p:nvSpPr>
          <p:cNvPr id="466" name="Freeform 243">
            <a:extLst>
              <a:ext uri="{FF2B5EF4-FFF2-40B4-BE49-F238E27FC236}">
                <a16:creationId xmlns:a16="http://schemas.microsoft.com/office/drawing/2014/main" id="{80FE23FF-6105-4028-393A-461878E5B2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95246" y="7763467"/>
            <a:ext cx="5181574" cy="812536"/>
          </a:xfrm>
          <a:custGeom>
            <a:avLst/>
            <a:gdLst>
              <a:gd name="T0" fmla="*/ 10010 w 10011"/>
              <a:gd name="T1" fmla="*/ 2101 h 2102"/>
              <a:gd name="T2" fmla="*/ 0 w 10011"/>
              <a:gd name="T3" fmla="*/ 2101 h 2102"/>
              <a:gd name="T4" fmla="*/ 0 w 10011"/>
              <a:gd name="T5" fmla="*/ 0 h 2102"/>
              <a:gd name="T6" fmla="*/ 10010 w 10011"/>
              <a:gd name="T7" fmla="*/ 0 h 2102"/>
              <a:gd name="T8" fmla="*/ 10010 w 10011"/>
              <a:gd name="T9" fmla="*/ 2101 h 21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011" h="2102">
                <a:moveTo>
                  <a:pt x="10010" y="2101"/>
                </a:moveTo>
                <a:lnTo>
                  <a:pt x="0" y="2101"/>
                </a:lnTo>
                <a:lnTo>
                  <a:pt x="0" y="0"/>
                </a:lnTo>
                <a:lnTo>
                  <a:pt x="10010" y="0"/>
                </a:lnTo>
                <a:lnTo>
                  <a:pt x="10010" y="2101"/>
                </a:lnTo>
              </a:path>
            </a:pathLst>
          </a:custGeom>
          <a:solidFill>
            <a:srgbClr val="445469"/>
          </a:solidFill>
          <a:ln>
            <a:noFill/>
          </a:ln>
          <a:effectLst/>
        </p:spPr>
        <p:txBody>
          <a:bodyPr wrap="none" anchor="ctr"/>
          <a:lstStyle/>
          <a:p>
            <a:pPr marL="0" marR="0" lvl="0" indent="0" defTabSz="566997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16" b="0" i="0" u="none" strike="noStrike" kern="0" cap="none" spc="0" normalizeH="0" baseline="0" noProof="0" dirty="0">
              <a:ln>
                <a:noFill/>
              </a:ln>
              <a:solidFill>
                <a:srgbClr val="747994"/>
              </a:solidFill>
              <a:effectLst/>
              <a:uLnTx/>
              <a:uFillTx/>
              <a:latin typeface="Poppins" pitchFamily="2" charset="77"/>
            </a:endParaRPr>
          </a:p>
        </p:txBody>
      </p:sp>
      <p:sp>
        <p:nvSpPr>
          <p:cNvPr id="467" name="Freeform 244">
            <a:extLst>
              <a:ext uri="{FF2B5EF4-FFF2-40B4-BE49-F238E27FC236}">
                <a16:creationId xmlns:a16="http://schemas.microsoft.com/office/drawing/2014/main" id="{D5162A63-E9ED-8C19-669A-1F04EE636D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9903" y="7714067"/>
            <a:ext cx="1161740" cy="902818"/>
          </a:xfrm>
          <a:custGeom>
            <a:avLst/>
            <a:gdLst>
              <a:gd name="T0" fmla="*/ 2930 w 3006"/>
              <a:gd name="T1" fmla="*/ 1069 h 2336"/>
              <a:gd name="T2" fmla="*/ 2336 w 3006"/>
              <a:gd name="T3" fmla="*/ 726 h 2336"/>
              <a:gd name="T4" fmla="*/ 2336 w 3006"/>
              <a:gd name="T5" fmla="*/ 122 h 2336"/>
              <a:gd name="T6" fmla="*/ 2336 w 3006"/>
              <a:gd name="T7" fmla="*/ 122 h 2336"/>
              <a:gd name="T8" fmla="*/ 2213 w 3006"/>
              <a:gd name="T9" fmla="*/ 0 h 2336"/>
              <a:gd name="T10" fmla="*/ 123 w 3006"/>
              <a:gd name="T11" fmla="*/ 0 h 2336"/>
              <a:gd name="T12" fmla="*/ 123 w 3006"/>
              <a:gd name="T13" fmla="*/ 0 h 2336"/>
              <a:gd name="T14" fmla="*/ 0 w 3006"/>
              <a:gd name="T15" fmla="*/ 122 h 2336"/>
              <a:gd name="T16" fmla="*/ 0 w 3006"/>
              <a:gd name="T17" fmla="*/ 2212 h 2336"/>
              <a:gd name="T18" fmla="*/ 0 w 3006"/>
              <a:gd name="T19" fmla="*/ 2212 h 2336"/>
              <a:gd name="T20" fmla="*/ 123 w 3006"/>
              <a:gd name="T21" fmla="*/ 2335 h 2336"/>
              <a:gd name="T22" fmla="*/ 2213 w 3006"/>
              <a:gd name="T23" fmla="*/ 2335 h 2336"/>
              <a:gd name="T24" fmla="*/ 2213 w 3006"/>
              <a:gd name="T25" fmla="*/ 2335 h 2336"/>
              <a:gd name="T26" fmla="*/ 2336 w 3006"/>
              <a:gd name="T27" fmla="*/ 2212 h 2336"/>
              <a:gd name="T28" fmla="*/ 2336 w 3006"/>
              <a:gd name="T29" fmla="*/ 1609 h 2336"/>
              <a:gd name="T30" fmla="*/ 2930 w 3006"/>
              <a:gd name="T31" fmla="*/ 1265 h 2336"/>
              <a:gd name="T32" fmla="*/ 2930 w 3006"/>
              <a:gd name="T33" fmla="*/ 1265 h 2336"/>
              <a:gd name="T34" fmla="*/ 2930 w 3006"/>
              <a:gd name="T35" fmla="*/ 1069 h 23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3006" h="2336">
                <a:moveTo>
                  <a:pt x="2930" y="1069"/>
                </a:moveTo>
                <a:lnTo>
                  <a:pt x="2336" y="726"/>
                </a:lnTo>
                <a:lnTo>
                  <a:pt x="2336" y="122"/>
                </a:lnTo>
                <a:lnTo>
                  <a:pt x="2336" y="122"/>
                </a:lnTo>
                <a:cubicBezTo>
                  <a:pt x="2336" y="55"/>
                  <a:pt x="2280" y="0"/>
                  <a:pt x="2213" y="0"/>
                </a:cubicBezTo>
                <a:lnTo>
                  <a:pt x="123" y="0"/>
                </a:lnTo>
                <a:lnTo>
                  <a:pt x="123" y="0"/>
                </a:lnTo>
                <a:cubicBezTo>
                  <a:pt x="56" y="0"/>
                  <a:pt x="0" y="55"/>
                  <a:pt x="0" y="122"/>
                </a:cubicBezTo>
                <a:lnTo>
                  <a:pt x="0" y="2212"/>
                </a:lnTo>
                <a:lnTo>
                  <a:pt x="0" y="2212"/>
                </a:lnTo>
                <a:cubicBezTo>
                  <a:pt x="0" y="2280"/>
                  <a:pt x="56" y="2335"/>
                  <a:pt x="123" y="2335"/>
                </a:cubicBezTo>
                <a:lnTo>
                  <a:pt x="2213" y="2335"/>
                </a:lnTo>
                <a:lnTo>
                  <a:pt x="2213" y="2335"/>
                </a:lnTo>
                <a:cubicBezTo>
                  <a:pt x="2280" y="2335"/>
                  <a:pt x="2336" y="2280"/>
                  <a:pt x="2336" y="2212"/>
                </a:cubicBezTo>
                <a:lnTo>
                  <a:pt x="2336" y="1609"/>
                </a:lnTo>
                <a:lnTo>
                  <a:pt x="2930" y="1265"/>
                </a:lnTo>
                <a:lnTo>
                  <a:pt x="2930" y="1265"/>
                </a:lnTo>
                <a:cubicBezTo>
                  <a:pt x="3005" y="1222"/>
                  <a:pt x="3005" y="1113"/>
                  <a:pt x="2930" y="1069"/>
                </a:cubicBezTo>
              </a:path>
            </a:pathLst>
          </a:custGeom>
          <a:solidFill>
            <a:srgbClr val="C3C8CE"/>
          </a:solidFill>
          <a:ln>
            <a:noFill/>
          </a:ln>
          <a:effectLst/>
        </p:spPr>
        <p:txBody>
          <a:bodyPr wrap="none" anchor="ctr"/>
          <a:lstStyle/>
          <a:p>
            <a:pPr marL="0" marR="0" lvl="0" indent="0" defTabSz="566997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16" b="0" i="0" u="none" strike="noStrike" kern="0" cap="none" spc="0" normalizeH="0" baseline="0" noProof="0" dirty="0">
              <a:ln>
                <a:noFill/>
              </a:ln>
              <a:solidFill>
                <a:srgbClr val="747994"/>
              </a:solidFill>
              <a:effectLst/>
              <a:uLnTx/>
              <a:uFillTx/>
              <a:latin typeface="Poppins" pitchFamily="2" charset="77"/>
            </a:endParaRPr>
          </a:p>
        </p:txBody>
      </p:sp>
      <p:grpSp>
        <p:nvGrpSpPr>
          <p:cNvPr id="468" name="Group 467">
            <a:extLst>
              <a:ext uri="{FF2B5EF4-FFF2-40B4-BE49-F238E27FC236}">
                <a16:creationId xmlns:a16="http://schemas.microsoft.com/office/drawing/2014/main" id="{FF9D17E8-E29D-C683-D176-CC3C7CC52B48}"/>
              </a:ext>
            </a:extLst>
          </p:cNvPr>
          <p:cNvGrpSpPr/>
          <p:nvPr/>
        </p:nvGrpSpPr>
        <p:grpSpPr>
          <a:xfrm>
            <a:off x="5929049" y="7860562"/>
            <a:ext cx="1035686" cy="618346"/>
            <a:chOff x="17956521" y="3836827"/>
            <a:chExt cx="3339773" cy="1993978"/>
          </a:xfrm>
        </p:grpSpPr>
        <p:sp>
          <p:nvSpPr>
            <p:cNvPr id="469" name="Freeform 245">
              <a:extLst>
                <a:ext uri="{FF2B5EF4-FFF2-40B4-BE49-F238E27FC236}">
                  <a16:creationId xmlns:a16="http://schemas.microsoft.com/office/drawing/2014/main" id="{DCE05BA7-5629-AC0E-D1A5-B154214E7DB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956521" y="3836827"/>
              <a:ext cx="3339773" cy="1993978"/>
            </a:xfrm>
            <a:custGeom>
              <a:avLst/>
              <a:gdLst>
                <a:gd name="T0" fmla="*/ 2505 w 2680"/>
                <a:gd name="T1" fmla="*/ 1592 h 1599"/>
                <a:gd name="T2" fmla="*/ 178 w 2680"/>
                <a:gd name="T3" fmla="*/ 1598 h 1599"/>
                <a:gd name="T4" fmla="*/ 178 w 2680"/>
                <a:gd name="T5" fmla="*/ 1598 h 1599"/>
                <a:gd name="T6" fmla="*/ 3 w 2680"/>
                <a:gd name="T7" fmla="*/ 1424 h 1599"/>
                <a:gd name="T8" fmla="*/ 0 w 2680"/>
                <a:gd name="T9" fmla="*/ 180 h 1599"/>
                <a:gd name="T10" fmla="*/ 0 w 2680"/>
                <a:gd name="T11" fmla="*/ 180 h 1599"/>
                <a:gd name="T12" fmla="*/ 173 w 2680"/>
                <a:gd name="T13" fmla="*/ 6 h 1599"/>
                <a:gd name="T14" fmla="*/ 2501 w 2680"/>
                <a:gd name="T15" fmla="*/ 0 h 1599"/>
                <a:gd name="T16" fmla="*/ 2501 w 2680"/>
                <a:gd name="T17" fmla="*/ 0 h 1599"/>
                <a:gd name="T18" fmla="*/ 2676 w 2680"/>
                <a:gd name="T19" fmla="*/ 174 h 1599"/>
                <a:gd name="T20" fmla="*/ 2679 w 2680"/>
                <a:gd name="T21" fmla="*/ 1416 h 1599"/>
                <a:gd name="T22" fmla="*/ 2679 w 2680"/>
                <a:gd name="T23" fmla="*/ 1416 h 1599"/>
                <a:gd name="T24" fmla="*/ 2505 w 2680"/>
                <a:gd name="T25" fmla="*/ 1592 h 15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680" h="1599">
                  <a:moveTo>
                    <a:pt x="2505" y="1592"/>
                  </a:moveTo>
                  <a:lnTo>
                    <a:pt x="178" y="1598"/>
                  </a:lnTo>
                  <a:lnTo>
                    <a:pt x="178" y="1598"/>
                  </a:lnTo>
                  <a:cubicBezTo>
                    <a:pt x="82" y="1598"/>
                    <a:pt x="3" y="1520"/>
                    <a:pt x="3" y="1424"/>
                  </a:cubicBezTo>
                  <a:lnTo>
                    <a:pt x="0" y="180"/>
                  </a:lnTo>
                  <a:lnTo>
                    <a:pt x="0" y="180"/>
                  </a:lnTo>
                  <a:cubicBezTo>
                    <a:pt x="0" y="85"/>
                    <a:pt x="77" y="6"/>
                    <a:pt x="173" y="6"/>
                  </a:cubicBezTo>
                  <a:lnTo>
                    <a:pt x="2501" y="0"/>
                  </a:lnTo>
                  <a:lnTo>
                    <a:pt x="2501" y="0"/>
                  </a:lnTo>
                  <a:cubicBezTo>
                    <a:pt x="2597" y="0"/>
                    <a:pt x="2675" y="77"/>
                    <a:pt x="2676" y="174"/>
                  </a:cubicBezTo>
                  <a:lnTo>
                    <a:pt x="2679" y="1416"/>
                  </a:lnTo>
                  <a:lnTo>
                    <a:pt x="2679" y="1416"/>
                  </a:lnTo>
                  <a:cubicBezTo>
                    <a:pt x="2679" y="1513"/>
                    <a:pt x="2601" y="1592"/>
                    <a:pt x="2505" y="1592"/>
                  </a:cubicBezTo>
                </a:path>
              </a:pathLst>
            </a:custGeom>
            <a:solidFill>
              <a:srgbClr val="00BAB5"/>
            </a:solidFill>
            <a:ln>
              <a:noFill/>
            </a:ln>
            <a:effectLst/>
          </p:spPr>
          <p:txBody>
            <a:bodyPr wrap="none" anchor="ctr"/>
            <a:lstStyle/>
            <a:p>
              <a:pPr marL="0" marR="0" lvl="0" indent="0" defTabSz="566997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116" b="0" i="0" u="none" strike="noStrike" kern="0" cap="none" spc="0" normalizeH="0" baseline="0" noProof="0" dirty="0">
                <a:ln>
                  <a:noFill/>
                </a:ln>
                <a:solidFill>
                  <a:srgbClr val="747994"/>
                </a:solidFill>
                <a:effectLst/>
                <a:uLnTx/>
                <a:uFillTx/>
                <a:latin typeface="Poppins" pitchFamily="2" charset="77"/>
              </a:endParaRPr>
            </a:p>
          </p:txBody>
        </p:sp>
        <p:sp>
          <p:nvSpPr>
            <p:cNvPr id="470" name="Freeform 246">
              <a:extLst>
                <a:ext uri="{FF2B5EF4-FFF2-40B4-BE49-F238E27FC236}">
                  <a16:creationId xmlns:a16="http://schemas.microsoft.com/office/drawing/2014/main" id="{1C9FF8AE-4F01-E1DB-F6E9-5613D2FC304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175711" y="5067268"/>
              <a:ext cx="527332" cy="527332"/>
            </a:xfrm>
            <a:custGeom>
              <a:avLst/>
              <a:gdLst>
                <a:gd name="T0" fmla="*/ 422 w 423"/>
                <a:gd name="T1" fmla="*/ 211 h 424"/>
                <a:gd name="T2" fmla="*/ 422 w 423"/>
                <a:gd name="T3" fmla="*/ 211 h 424"/>
                <a:gd name="T4" fmla="*/ 212 w 423"/>
                <a:gd name="T5" fmla="*/ 422 h 424"/>
                <a:gd name="T6" fmla="*/ 212 w 423"/>
                <a:gd name="T7" fmla="*/ 422 h 424"/>
                <a:gd name="T8" fmla="*/ 0 w 423"/>
                <a:gd name="T9" fmla="*/ 212 h 424"/>
                <a:gd name="T10" fmla="*/ 0 w 423"/>
                <a:gd name="T11" fmla="*/ 212 h 424"/>
                <a:gd name="T12" fmla="*/ 211 w 423"/>
                <a:gd name="T13" fmla="*/ 0 h 424"/>
                <a:gd name="T14" fmla="*/ 211 w 423"/>
                <a:gd name="T15" fmla="*/ 0 h 424"/>
                <a:gd name="T16" fmla="*/ 422 w 423"/>
                <a:gd name="T17" fmla="*/ 211 h 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23" h="424">
                  <a:moveTo>
                    <a:pt x="422" y="211"/>
                  </a:moveTo>
                  <a:lnTo>
                    <a:pt x="422" y="211"/>
                  </a:lnTo>
                  <a:cubicBezTo>
                    <a:pt x="422" y="328"/>
                    <a:pt x="328" y="422"/>
                    <a:pt x="212" y="422"/>
                  </a:cubicBezTo>
                  <a:lnTo>
                    <a:pt x="212" y="422"/>
                  </a:lnTo>
                  <a:cubicBezTo>
                    <a:pt x="95" y="423"/>
                    <a:pt x="0" y="329"/>
                    <a:pt x="0" y="212"/>
                  </a:cubicBezTo>
                  <a:lnTo>
                    <a:pt x="0" y="212"/>
                  </a:lnTo>
                  <a:cubicBezTo>
                    <a:pt x="0" y="95"/>
                    <a:pt x="94" y="0"/>
                    <a:pt x="211" y="0"/>
                  </a:cubicBezTo>
                  <a:lnTo>
                    <a:pt x="211" y="0"/>
                  </a:lnTo>
                  <a:cubicBezTo>
                    <a:pt x="327" y="0"/>
                    <a:pt x="422" y="94"/>
                    <a:pt x="422" y="211"/>
                  </a:cubicBezTo>
                </a:path>
              </a:pathLst>
            </a:custGeom>
            <a:solidFill>
              <a:srgbClr val="4782BD"/>
            </a:solidFill>
            <a:ln>
              <a:noFill/>
            </a:ln>
            <a:effectLst/>
          </p:spPr>
          <p:txBody>
            <a:bodyPr wrap="none" anchor="ctr"/>
            <a:lstStyle/>
            <a:p>
              <a:pPr marL="0" marR="0" lvl="0" indent="0" defTabSz="566997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116" b="0" i="0" u="none" strike="noStrike" kern="0" cap="none" spc="0" normalizeH="0" baseline="0" noProof="0" dirty="0">
                <a:ln>
                  <a:noFill/>
                </a:ln>
                <a:solidFill>
                  <a:srgbClr val="747994"/>
                </a:solidFill>
                <a:effectLst/>
                <a:uLnTx/>
                <a:uFillTx/>
                <a:latin typeface="Poppins" pitchFamily="2" charset="77"/>
              </a:endParaRPr>
            </a:p>
          </p:txBody>
        </p:sp>
        <p:sp>
          <p:nvSpPr>
            <p:cNvPr id="471" name="Freeform 247">
              <a:extLst>
                <a:ext uri="{FF2B5EF4-FFF2-40B4-BE49-F238E27FC236}">
                  <a16:creationId xmlns:a16="http://schemas.microsoft.com/office/drawing/2014/main" id="{A39ECDAC-CAD1-7D21-B49B-53FC6DFDE3D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532762" y="5061777"/>
              <a:ext cx="527332" cy="527332"/>
            </a:xfrm>
            <a:custGeom>
              <a:avLst/>
              <a:gdLst>
                <a:gd name="T0" fmla="*/ 422 w 424"/>
                <a:gd name="T1" fmla="*/ 211 h 424"/>
                <a:gd name="T2" fmla="*/ 422 w 424"/>
                <a:gd name="T3" fmla="*/ 211 h 424"/>
                <a:gd name="T4" fmla="*/ 212 w 424"/>
                <a:gd name="T5" fmla="*/ 423 h 424"/>
                <a:gd name="T6" fmla="*/ 212 w 424"/>
                <a:gd name="T7" fmla="*/ 423 h 424"/>
                <a:gd name="T8" fmla="*/ 0 w 424"/>
                <a:gd name="T9" fmla="*/ 212 h 424"/>
                <a:gd name="T10" fmla="*/ 0 w 424"/>
                <a:gd name="T11" fmla="*/ 212 h 424"/>
                <a:gd name="T12" fmla="*/ 211 w 424"/>
                <a:gd name="T13" fmla="*/ 0 h 424"/>
                <a:gd name="T14" fmla="*/ 211 w 424"/>
                <a:gd name="T15" fmla="*/ 0 h 424"/>
                <a:gd name="T16" fmla="*/ 422 w 424"/>
                <a:gd name="T17" fmla="*/ 211 h 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24" h="424">
                  <a:moveTo>
                    <a:pt x="422" y="211"/>
                  </a:moveTo>
                  <a:lnTo>
                    <a:pt x="422" y="211"/>
                  </a:lnTo>
                  <a:cubicBezTo>
                    <a:pt x="423" y="328"/>
                    <a:pt x="329" y="423"/>
                    <a:pt x="212" y="423"/>
                  </a:cubicBezTo>
                  <a:lnTo>
                    <a:pt x="212" y="423"/>
                  </a:lnTo>
                  <a:cubicBezTo>
                    <a:pt x="95" y="423"/>
                    <a:pt x="0" y="329"/>
                    <a:pt x="0" y="212"/>
                  </a:cubicBezTo>
                  <a:lnTo>
                    <a:pt x="0" y="212"/>
                  </a:lnTo>
                  <a:cubicBezTo>
                    <a:pt x="0" y="95"/>
                    <a:pt x="94" y="1"/>
                    <a:pt x="211" y="0"/>
                  </a:cubicBezTo>
                  <a:lnTo>
                    <a:pt x="211" y="0"/>
                  </a:lnTo>
                  <a:cubicBezTo>
                    <a:pt x="328" y="0"/>
                    <a:pt x="422" y="94"/>
                    <a:pt x="422" y="211"/>
                  </a:cubicBezTo>
                </a:path>
              </a:pathLst>
            </a:custGeom>
            <a:solidFill>
              <a:srgbClr val="7F65BB">
                <a:alpha val="70000"/>
              </a:srgbClr>
            </a:solidFill>
            <a:ln>
              <a:noFill/>
            </a:ln>
            <a:effectLst/>
          </p:spPr>
          <p:txBody>
            <a:bodyPr wrap="none" anchor="ctr"/>
            <a:lstStyle/>
            <a:p>
              <a:pPr marL="0" marR="0" lvl="0" indent="0" defTabSz="566997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116" b="0" i="0" u="none" strike="noStrike" kern="0" cap="none" spc="0" normalizeH="0" baseline="0" noProof="0" dirty="0">
                <a:ln>
                  <a:noFill/>
                </a:ln>
                <a:solidFill>
                  <a:srgbClr val="747994"/>
                </a:solidFill>
                <a:effectLst/>
                <a:uLnTx/>
                <a:uFillTx/>
                <a:latin typeface="Poppins" pitchFamily="2" charset="77"/>
              </a:endParaRPr>
            </a:p>
          </p:txBody>
        </p:sp>
        <p:sp>
          <p:nvSpPr>
            <p:cNvPr id="472" name="Freeform 248">
              <a:extLst>
                <a:ext uri="{FF2B5EF4-FFF2-40B4-BE49-F238E27FC236}">
                  <a16:creationId xmlns:a16="http://schemas.microsoft.com/office/drawing/2014/main" id="{41F15A90-FAB8-591A-929D-28B8E3E5DD9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066118" y="4199366"/>
              <a:ext cx="1928061" cy="181272"/>
            </a:xfrm>
            <a:custGeom>
              <a:avLst/>
              <a:gdLst>
                <a:gd name="T0" fmla="*/ 1476 w 1547"/>
                <a:gd name="T1" fmla="*/ 141 h 146"/>
                <a:gd name="T2" fmla="*/ 71 w 1547"/>
                <a:gd name="T3" fmla="*/ 145 h 146"/>
                <a:gd name="T4" fmla="*/ 71 w 1547"/>
                <a:gd name="T5" fmla="*/ 145 h 146"/>
                <a:gd name="T6" fmla="*/ 0 w 1547"/>
                <a:gd name="T7" fmla="*/ 75 h 146"/>
                <a:gd name="T8" fmla="*/ 0 w 1547"/>
                <a:gd name="T9" fmla="*/ 75 h 146"/>
                <a:gd name="T10" fmla="*/ 71 w 1547"/>
                <a:gd name="T11" fmla="*/ 3 h 146"/>
                <a:gd name="T12" fmla="*/ 1476 w 1547"/>
                <a:gd name="T13" fmla="*/ 0 h 146"/>
                <a:gd name="T14" fmla="*/ 1476 w 1547"/>
                <a:gd name="T15" fmla="*/ 0 h 146"/>
                <a:gd name="T16" fmla="*/ 1546 w 1547"/>
                <a:gd name="T17" fmla="*/ 70 h 146"/>
                <a:gd name="T18" fmla="*/ 1546 w 1547"/>
                <a:gd name="T19" fmla="*/ 70 h 146"/>
                <a:gd name="T20" fmla="*/ 1476 w 1547"/>
                <a:gd name="T21" fmla="*/ 141 h 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547" h="146">
                  <a:moveTo>
                    <a:pt x="1476" y="141"/>
                  </a:moveTo>
                  <a:lnTo>
                    <a:pt x="71" y="145"/>
                  </a:lnTo>
                  <a:lnTo>
                    <a:pt x="71" y="145"/>
                  </a:lnTo>
                  <a:cubicBezTo>
                    <a:pt x="33" y="145"/>
                    <a:pt x="0" y="113"/>
                    <a:pt x="0" y="75"/>
                  </a:cubicBezTo>
                  <a:lnTo>
                    <a:pt x="0" y="75"/>
                  </a:lnTo>
                  <a:cubicBezTo>
                    <a:pt x="0" y="35"/>
                    <a:pt x="32" y="3"/>
                    <a:pt x="71" y="3"/>
                  </a:cubicBezTo>
                  <a:lnTo>
                    <a:pt x="1476" y="0"/>
                  </a:lnTo>
                  <a:lnTo>
                    <a:pt x="1476" y="0"/>
                  </a:lnTo>
                  <a:cubicBezTo>
                    <a:pt x="1514" y="0"/>
                    <a:pt x="1546" y="32"/>
                    <a:pt x="1546" y="70"/>
                  </a:cubicBezTo>
                  <a:lnTo>
                    <a:pt x="1546" y="70"/>
                  </a:lnTo>
                  <a:cubicBezTo>
                    <a:pt x="1546" y="109"/>
                    <a:pt x="1515" y="141"/>
                    <a:pt x="1476" y="141"/>
                  </a:cubicBezTo>
                </a:path>
              </a:pathLst>
            </a:custGeom>
            <a:solidFill>
              <a:srgbClr val="FFFFFF">
                <a:alpha val="30000"/>
              </a:srgbClr>
            </a:solidFill>
            <a:ln>
              <a:noFill/>
            </a:ln>
            <a:effectLst/>
          </p:spPr>
          <p:txBody>
            <a:bodyPr wrap="none" anchor="ctr"/>
            <a:lstStyle/>
            <a:p>
              <a:pPr marL="0" marR="0" lvl="0" indent="0" defTabSz="566997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116" b="0" i="0" u="none" strike="noStrike" kern="0" cap="none" spc="0" normalizeH="0" baseline="0" noProof="0" dirty="0">
                <a:ln>
                  <a:noFill/>
                </a:ln>
                <a:solidFill>
                  <a:srgbClr val="747994"/>
                </a:solidFill>
                <a:effectLst/>
                <a:uLnTx/>
                <a:uFillTx/>
                <a:latin typeface="Poppins" pitchFamily="2" charset="77"/>
              </a:endParaRPr>
            </a:p>
          </p:txBody>
        </p:sp>
        <p:sp>
          <p:nvSpPr>
            <p:cNvPr id="473" name="Freeform 249">
              <a:extLst>
                <a:ext uri="{FF2B5EF4-FFF2-40B4-BE49-F238E27FC236}">
                  <a16:creationId xmlns:a16="http://schemas.microsoft.com/office/drawing/2014/main" id="{70D73242-81B9-51F7-A608-2537AF162B3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066118" y="4419090"/>
              <a:ext cx="1928061" cy="181272"/>
            </a:xfrm>
            <a:custGeom>
              <a:avLst/>
              <a:gdLst>
                <a:gd name="T0" fmla="*/ 1475 w 1547"/>
                <a:gd name="T1" fmla="*/ 142 h 146"/>
                <a:gd name="T2" fmla="*/ 71 w 1547"/>
                <a:gd name="T3" fmla="*/ 145 h 146"/>
                <a:gd name="T4" fmla="*/ 71 w 1547"/>
                <a:gd name="T5" fmla="*/ 145 h 146"/>
                <a:gd name="T6" fmla="*/ 0 w 1547"/>
                <a:gd name="T7" fmla="*/ 75 h 146"/>
                <a:gd name="T8" fmla="*/ 0 w 1547"/>
                <a:gd name="T9" fmla="*/ 75 h 146"/>
                <a:gd name="T10" fmla="*/ 70 w 1547"/>
                <a:gd name="T11" fmla="*/ 4 h 146"/>
                <a:gd name="T12" fmla="*/ 1475 w 1547"/>
                <a:gd name="T13" fmla="*/ 0 h 146"/>
                <a:gd name="T14" fmla="*/ 1475 w 1547"/>
                <a:gd name="T15" fmla="*/ 0 h 146"/>
                <a:gd name="T16" fmla="*/ 1546 w 1547"/>
                <a:gd name="T17" fmla="*/ 71 h 146"/>
                <a:gd name="T18" fmla="*/ 1546 w 1547"/>
                <a:gd name="T19" fmla="*/ 71 h 146"/>
                <a:gd name="T20" fmla="*/ 1475 w 1547"/>
                <a:gd name="T21" fmla="*/ 142 h 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547" h="146">
                  <a:moveTo>
                    <a:pt x="1475" y="142"/>
                  </a:moveTo>
                  <a:lnTo>
                    <a:pt x="71" y="145"/>
                  </a:lnTo>
                  <a:lnTo>
                    <a:pt x="71" y="145"/>
                  </a:lnTo>
                  <a:cubicBezTo>
                    <a:pt x="32" y="145"/>
                    <a:pt x="0" y="114"/>
                    <a:pt x="0" y="75"/>
                  </a:cubicBezTo>
                  <a:lnTo>
                    <a:pt x="0" y="75"/>
                  </a:lnTo>
                  <a:cubicBezTo>
                    <a:pt x="0" y="36"/>
                    <a:pt x="32" y="4"/>
                    <a:pt x="70" y="4"/>
                  </a:cubicBezTo>
                  <a:lnTo>
                    <a:pt x="1475" y="0"/>
                  </a:lnTo>
                  <a:lnTo>
                    <a:pt x="1475" y="0"/>
                  </a:lnTo>
                  <a:cubicBezTo>
                    <a:pt x="1514" y="0"/>
                    <a:pt x="1545" y="32"/>
                    <a:pt x="1546" y="71"/>
                  </a:cubicBezTo>
                  <a:lnTo>
                    <a:pt x="1546" y="71"/>
                  </a:lnTo>
                  <a:cubicBezTo>
                    <a:pt x="1546" y="110"/>
                    <a:pt x="1514" y="142"/>
                    <a:pt x="1475" y="142"/>
                  </a:cubicBezTo>
                </a:path>
              </a:pathLst>
            </a:custGeom>
            <a:solidFill>
              <a:srgbClr val="FFFFFF">
                <a:alpha val="30000"/>
              </a:srgbClr>
            </a:solidFill>
            <a:ln>
              <a:noFill/>
            </a:ln>
            <a:effectLst/>
          </p:spPr>
          <p:txBody>
            <a:bodyPr wrap="none" anchor="ctr"/>
            <a:lstStyle/>
            <a:p>
              <a:pPr marL="0" marR="0" lvl="0" indent="0" defTabSz="566997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116" b="0" i="0" u="none" strike="noStrike" kern="0" cap="none" spc="0" normalizeH="0" baseline="0" noProof="0" dirty="0">
                <a:ln>
                  <a:noFill/>
                </a:ln>
                <a:solidFill>
                  <a:srgbClr val="747994"/>
                </a:solidFill>
                <a:effectLst/>
                <a:uLnTx/>
                <a:uFillTx/>
                <a:latin typeface="Poppins" pitchFamily="2" charset="77"/>
              </a:endParaRPr>
            </a:p>
          </p:txBody>
        </p:sp>
        <p:sp>
          <p:nvSpPr>
            <p:cNvPr id="474" name="Freeform 250">
              <a:extLst>
                <a:ext uri="{FF2B5EF4-FFF2-40B4-BE49-F238E27FC236}">
                  <a16:creationId xmlns:a16="http://schemas.microsoft.com/office/drawing/2014/main" id="{48BDE512-27A4-9793-654C-4BCE7C779F9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335543" y="4957409"/>
              <a:ext cx="1296358" cy="60425"/>
            </a:xfrm>
            <a:custGeom>
              <a:avLst/>
              <a:gdLst>
                <a:gd name="T0" fmla="*/ 1015 w 1039"/>
                <a:gd name="T1" fmla="*/ 46 h 49"/>
                <a:gd name="T2" fmla="*/ 22 w 1039"/>
                <a:gd name="T3" fmla="*/ 48 h 49"/>
                <a:gd name="T4" fmla="*/ 22 w 1039"/>
                <a:gd name="T5" fmla="*/ 48 h 49"/>
                <a:gd name="T6" fmla="*/ 0 w 1039"/>
                <a:gd name="T7" fmla="*/ 25 h 49"/>
                <a:gd name="T8" fmla="*/ 0 w 1039"/>
                <a:gd name="T9" fmla="*/ 25 h 49"/>
                <a:gd name="T10" fmla="*/ 22 w 1039"/>
                <a:gd name="T11" fmla="*/ 3 h 49"/>
                <a:gd name="T12" fmla="*/ 1015 w 1039"/>
                <a:gd name="T13" fmla="*/ 0 h 49"/>
                <a:gd name="T14" fmla="*/ 1015 w 1039"/>
                <a:gd name="T15" fmla="*/ 0 h 49"/>
                <a:gd name="T16" fmla="*/ 1038 w 1039"/>
                <a:gd name="T17" fmla="*/ 23 h 49"/>
                <a:gd name="T18" fmla="*/ 1038 w 1039"/>
                <a:gd name="T19" fmla="*/ 23 h 49"/>
                <a:gd name="T20" fmla="*/ 1015 w 1039"/>
                <a:gd name="T21" fmla="*/ 46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039" h="49">
                  <a:moveTo>
                    <a:pt x="1015" y="46"/>
                  </a:moveTo>
                  <a:lnTo>
                    <a:pt x="22" y="48"/>
                  </a:lnTo>
                  <a:lnTo>
                    <a:pt x="22" y="48"/>
                  </a:lnTo>
                  <a:cubicBezTo>
                    <a:pt x="10" y="48"/>
                    <a:pt x="0" y="38"/>
                    <a:pt x="0" y="25"/>
                  </a:cubicBezTo>
                  <a:lnTo>
                    <a:pt x="0" y="25"/>
                  </a:lnTo>
                  <a:cubicBezTo>
                    <a:pt x="0" y="13"/>
                    <a:pt x="10" y="3"/>
                    <a:pt x="22" y="3"/>
                  </a:cubicBezTo>
                  <a:lnTo>
                    <a:pt x="1015" y="0"/>
                  </a:lnTo>
                  <a:lnTo>
                    <a:pt x="1015" y="0"/>
                  </a:lnTo>
                  <a:cubicBezTo>
                    <a:pt x="1027" y="0"/>
                    <a:pt x="1038" y="11"/>
                    <a:pt x="1038" y="23"/>
                  </a:cubicBezTo>
                  <a:lnTo>
                    <a:pt x="1038" y="23"/>
                  </a:lnTo>
                  <a:cubicBezTo>
                    <a:pt x="1038" y="35"/>
                    <a:pt x="1028" y="46"/>
                    <a:pt x="1015" y="46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ffectLst/>
          </p:spPr>
          <p:txBody>
            <a:bodyPr wrap="none" anchor="ctr"/>
            <a:lstStyle/>
            <a:p>
              <a:pPr marL="0" marR="0" lvl="0" indent="0" defTabSz="566997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116" b="0" i="0" u="none" strike="noStrike" kern="0" cap="none" spc="0" normalizeH="0" baseline="0" noProof="0" dirty="0">
                <a:ln>
                  <a:noFill/>
                </a:ln>
                <a:solidFill>
                  <a:srgbClr val="747994"/>
                </a:solidFill>
                <a:effectLst/>
                <a:uLnTx/>
                <a:uFillTx/>
                <a:latin typeface="Poppins" pitchFamily="2" charset="77"/>
              </a:endParaRPr>
            </a:p>
          </p:txBody>
        </p:sp>
        <p:sp>
          <p:nvSpPr>
            <p:cNvPr id="475" name="Freeform 251">
              <a:extLst>
                <a:ext uri="{FF2B5EF4-FFF2-40B4-BE49-F238E27FC236}">
                  <a16:creationId xmlns:a16="http://schemas.microsoft.com/office/drawing/2014/main" id="{1D1D7699-B762-041B-2AA8-E1DB350E5D9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335543" y="5072764"/>
              <a:ext cx="1296358" cy="60421"/>
            </a:xfrm>
            <a:custGeom>
              <a:avLst/>
              <a:gdLst>
                <a:gd name="T0" fmla="*/ 1016 w 1039"/>
                <a:gd name="T1" fmla="*/ 45 h 49"/>
                <a:gd name="T2" fmla="*/ 22 w 1039"/>
                <a:gd name="T3" fmla="*/ 48 h 49"/>
                <a:gd name="T4" fmla="*/ 22 w 1039"/>
                <a:gd name="T5" fmla="*/ 48 h 49"/>
                <a:gd name="T6" fmla="*/ 0 w 1039"/>
                <a:gd name="T7" fmla="*/ 25 h 49"/>
                <a:gd name="T8" fmla="*/ 0 w 1039"/>
                <a:gd name="T9" fmla="*/ 25 h 49"/>
                <a:gd name="T10" fmla="*/ 22 w 1039"/>
                <a:gd name="T11" fmla="*/ 3 h 49"/>
                <a:gd name="T12" fmla="*/ 1016 w 1039"/>
                <a:gd name="T13" fmla="*/ 0 h 49"/>
                <a:gd name="T14" fmla="*/ 1016 w 1039"/>
                <a:gd name="T15" fmla="*/ 0 h 49"/>
                <a:gd name="T16" fmla="*/ 1038 w 1039"/>
                <a:gd name="T17" fmla="*/ 23 h 49"/>
                <a:gd name="T18" fmla="*/ 1038 w 1039"/>
                <a:gd name="T19" fmla="*/ 23 h 49"/>
                <a:gd name="T20" fmla="*/ 1038 w 1039"/>
                <a:gd name="T21" fmla="*/ 23 h 49"/>
                <a:gd name="T22" fmla="*/ 1016 w 1039"/>
                <a:gd name="T23" fmla="*/ 45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039" h="49">
                  <a:moveTo>
                    <a:pt x="1016" y="45"/>
                  </a:moveTo>
                  <a:lnTo>
                    <a:pt x="22" y="48"/>
                  </a:lnTo>
                  <a:lnTo>
                    <a:pt x="22" y="48"/>
                  </a:lnTo>
                  <a:cubicBezTo>
                    <a:pt x="10" y="48"/>
                    <a:pt x="0" y="38"/>
                    <a:pt x="0" y="25"/>
                  </a:cubicBezTo>
                  <a:lnTo>
                    <a:pt x="0" y="25"/>
                  </a:lnTo>
                  <a:cubicBezTo>
                    <a:pt x="0" y="13"/>
                    <a:pt x="10" y="3"/>
                    <a:pt x="22" y="3"/>
                  </a:cubicBezTo>
                  <a:lnTo>
                    <a:pt x="1016" y="0"/>
                  </a:lnTo>
                  <a:lnTo>
                    <a:pt x="1016" y="0"/>
                  </a:lnTo>
                  <a:cubicBezTo>
                    <a:pt x="1028" y="0"/>
                    <a:pt x="1038" y="10"/>
                    <a:pt x="1038" y="23"/>
                  </a:cubicBezTo>
                  <a:lnTo>
                    <a:pt x="1038" y="23"/>
                  </a:lnTo>
                  <a:lnTo>
                    <a:pt x="1038" y="23"/>
                  </a:lnTo>
                  <a:cubicBezTo>
                    <a:pt x="1038" y="35"/>
                    <a:pt x="1028" y="45"/>
                    <a:pt x="1016" y="45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ffectLst/>
          </p:spPr>
          <p:txBody>
            <a:bodyPr wrap="none" anchor="ctr"/>
            <a:lstStyle/>
            <a:p>
              <a:pPr marL="0" marR="0" lvl="0" indent="0" defTabSz="566997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116" b="0" i="0" u="none" strike="noStrike" kern="0" cap="none" spc="0" normalizeH="0" baseline="0" noProof="0" dirty="0">
                <a:ln>
                  <a:noFill/>
                </a:ln>
                <a:solidFill>
                  <a:srgbClr val="747994"/>
                </a:solidFill>
                <a:effectLst/>
                <a:uLnTx/>
                <a:uFillTx/>
                <a:latin typeface="Poppins" pitchFamily="2" charset="77"/>
              </a:endParaRPr>
            </a:p>
          </p:txBody>
        </p:sp>
        <p:sp>
          <p:nvSpPr>
            <p:cNvPr id="476" name="Freeform 252">
              <a:extLst>
                <a:ext uri="{FF2B5EF4-FFF2-40B4-BE49-F238E27FC236}">
                  <a16:creationId xmlns:a16="http://schemas.microsoft.com/office/drawing/2014/main" id="{DA14E6BD-FF7C-AF4A-67CD-DA2A2104A5C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335543" y="5182625"/>
              <a:ext cx="1296358" cy="60421"/>
            </a:xfrm>
            <a:custGeom>
              <a:avLst/>
              <a:gdLst>
                <a:gd name="T0" fmla="*/ 1016 w 1039"/>
                <a:gd name="T1" fmla="*/ 45 h 49"/>
                <a:gd name="T2" fmla="*/ 22 w 1039"/>
                <a:gd name="T3" fmla="*/ 48 h 49"/>
                <a:gd name="T4" fmla="*/ 22 w 1039"/>
                <a:gd name="T5" fmla="*/ 48 h 49"/>
                <a:gd name="T6" fmla="*/ 1 w 1039"/>
                <a:gd name="T7" fmla="*/ 25 h 49"/>
                <a:gd name="T8" fmla="*/ 1 w 1039"/>
                <a:gd name="T9" fmla="*/ 25 h 49"/>
                <a:gd name="T10" fmla="*/ 22 w 1039"/>
                <a:gd name="T11" fmla="*/ 3 h 49"/>
                <a:gd name="T12" fmla="*/ 1016 w 1039"/>
                <a:gd name="T13" fmla="*/ 0 h 49"/>
                <a:gd name="T14" fmla="*/ 1016 w 1039"/>
                <a:gd name="T15" fmla="*/ 0 h 49"/>
                <a:gd name="T16" fmla="*/ 1038 w 1039"/>
                <a:gd name="T17" fmla="*/ 23 h 49"/>
                <a:gd name="T18" fmla="*/ 1038 w 1039"/>
                <a:gd name="T19" fmla="*/ 23 h 49"/>
                <a:gd name="T20" fmla="*/ 1016 w 1039"/>
                <a:gd name="T21" fmla="*/ 45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039" h="49">
                  <a:moveTo>
                    <a:pt x="1016" y="45"/>
                  </a:moveTo>
                  <a:lnTo>
                    <a:pt x="22" y="48"/>
                  </a:lnTo>
                  <a:lnTo>
                    <a:pt x="22" y="48"/>
                  </a:lnTo>
                  <a:cubicBezTo>
                    <a:pt x="10" y="48"/>
                    <a:pt x="1" y="38"/>
                    <a:pt x="1" y="25"/>
                  </a:cubicBezTo>
                  <a:lnTo>
                    <a:pt x="1" y="25"/>
                  </a:lnTo>
                  <a:cubicBezTo>
                    <a:pt x="0" y="13"/>
                    <a:pt x="10" y="3"/>
                    <a:pt x="22" y="3"/>
                  </a:cubicBezTo>
                  <a:lnTo>
                    <a:pt x="1016" y="0"/>
                  </a:lnTo>
                  <a:lnTo>
                    <a:pt x="1016" y="0"/>
                  </a:lnTo>
                  <a:cubicBezTo>
                    <a:pt x="1028" y="0"/>
                    <a:pt x="1038" y="10"/>
                    <a:pt x="1038" y="23"/>
                  </a:cubicBezTo>
                  <a:lnTo>
                    <a:pt x="1038" y="23"/>
                  </a:lnTo>
                  <a:cubicBezTo>
                    <a:pt x="1038" y="35"/>
                    <a:pt x="1028" y="45"/>
                    <a:pt x="1016" y="45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ffectLst/>
          </p:spPr>
          <p:txBody>
            <a:bodyPr wrap="none" anchor="ctr"/>
            <a:lstStyle/>
            <a:p>
              <a:pPr marL="0" marR="0" lvl="0" indent="0" defTabSz="566997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116" b="0" i="0" u="none" strike="noStrike" kern="0" cap="none" spc="0" normalizeH="0" baseline="0" noProof="0" dirty="0">
                <a:ln>
                  <a:noFill/>
                </a:ln>
                <a:solidFill>
                  <a:srgbClr val="747994"/>
                </a:solidFill>
                <a:effectLst/>
                <a:uLnTx/>
                <a:uFillTx/>
                <a:latin typeface="Poppins" pitchFamily="2" charset="77"/>
              </a:endParaRPr>
            </a:p>
          </p:txBody>
        </p:sp>
        <p:sp>
          <p:nvSpPr>
            <p:cNvPr id="477" name="Freeform 253">
              <a:extLst>
                <a:ext uri="{FF2B5EF4-FFF2-40B4-BE49-F238E27FC236}">
                  <a16:creationId xmlns:a16="http://schemas.microsoft.com/office/drawing/2014/main" id="{0CAE7B15-9B54-5CEE-13C3-AB7FC526BE9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335543" y="5292486"/>
              <a:ext cx="1290864" cy="60421"/>
            </a:xfrm>
            <a:custGeom>
              <a:avLst/>
              <a:gdLst>
                <a:gd name="T0" fmla="*/ 1015 w 1038"/>
                <a:gd name="T1" fmla="*/ 45 h 49"/>
                <a:gd name="T2" fmla="*/ 22 w 1038"/>
                <a:gd name="T3" fmla="*/ 48 h 49"/>
                <a:gd name="T4" fmla="*/ 22 w 1038"/>
                <a:gd name="T5" fmla="*/ 48 h 49"/>
                <a:gd name="T6" fmla="*/ 0 w 1038"/>
                <a:gd name="T7" fmla="*/ 25 h 49"/>
                <a:gd name="T8" fmla="*/ 0 w 1038"/>
                <a:gd name="T9" fmla="*/ 25 h 49"/>
                <a:gd name="T10" fmla="*/ 22 w 1038"/>
                <a:gd name="T11" fmla="*/ 3 h 49"/>
                <a:gd name="T12" fmla="*/ 1015 w 1038"/>
                <a:gd name="T13" fmla="*/ 0 h 49"/>
                <a:gd name="T14" fmla="*/ 1015 w 1038"/>
                <a:gd name="T15" fmla="*/ 0 h 49"/>
                <a:gd name="T16" fmla="*/ 1037 w 1038"/>
                <a:gd name="T17" fmla="*/ 23 h 49"/>
                <a:gd name="T18" fmla="*/ 1037 w 1038"/>
                <a:gd name="T19" fmla="*/ 23 h 49"/>
                <a:gd name="T20" fmla="*/ 1015 w 1038"/>
                <a:gd name="T21" fmla="*/ 45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038" h="49">
                  <a:moveTo>
                    <a:pt x="1015" y="45"/>
                  </a:moveTo>
                  <a:lnTo>
                    <a:pt x="22" y="48"/>
                  </a:lnTo>
                  <a:lnTo>
                    <a:pt x="22" y="48"/>
                  </a:lnTo>
                  <a:cubicBezTo>
                    <a:pt x="10" y="48"/>
                    <a:pt x="0" y="38"/>
                    <a:pt x="0" y="25"/>
                  </a:cubicBezTo>
                  <a:lnTo>
                    <a:pt x="0" y="25"/>
                  </a:lnTo>
                  <a:cubicBezTo>
                    <a:pt x="0" y="13"/>
                    <a:pt x="9" y="3"/>
                    <a:pt x="22" y="3"/>
                  </a:cubicBezTo>
                  <a:lnTo>
                    <a:pt x="1015" y="0"/>
                  </a:lnTo>
                  <a:lnTo>
                    <a:pt x="1015" y="0"/>
                  </a:lnTo>
                  <a:cubicBezTo>
                    <a:pt x="1028" y="0"/>
                    <a:pt x="1037" y="10"/>
                    <a:pt x="1037" y="23"/>
                  </a:cubicBezTo>
                  <a:lnTo>
                    <a:pt x="1037" y="23"/>
                  </a:lnTo>
                  <a:cubicBezTo>
                    <a:pt x="1037" y="35"/>
                    <a:pt x="1028" y="45"/>
                    <a:pt x="1015" y="45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ffectLst/>
          </p:spPr>
          <p:txBody>
            <a:bodyPr wrap="none" anchor="ctr"/>
            <a:lstStyle/>
            <a:p>
              <a:pPr marL="0" marR="0" lvl="0" indent="0" defTabSz="566997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116" b="0" i="0" u="none" strike="noStrike" kern="0" cap="none" spc="0" normalizeH="0" baseline="0" noProof="0" dirty="0">
                <a:ln>
                  <a:noFill/>
                </a:ln>
                <a:solidFill>
                  <a:srgbClr val="747994"/>
                </a:solidFill>
                <a:effectLst/>
                <a:uLnTx/>
                <a:uFillTx/>
                <a:latin typeface="Poppins" pitchFamily="2" charset="77"/>
              </a:endParaRPr>
            </a:p>
          </p:txBody>
        </p:sp>
        <p:sp>
          <p:nvSpPr>
            <p:cNvPr id="478" name="Freeform 254">
              <a:extLst>
                <a:ext uri="{FF2B5EF4-FFF2-40B4-BE49-F238E27FC236}">
                  <a16:creationId xmlns:a16="http://schemas.microsoft.com/office/drawing/2014/main" id="{7ED852E1-3CCB-F0F1-72FC-F56C0C48EE4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335543" y="4204862"/>
              <a:ext cx="571276" cy="571276"/>
            </a:xfrm>
            <a:custGeom>
              <a:avLst/>
              <a:gdLst>
                <a:gd name="T0" fmla="*/ 356 w 460"/>
                <a:gd name="T1" fmla="*/ 297 h 459"/>
                <a:gd name="T2" fmla="*/ 384 w 460"/>
                <a:gd name="T3" fmla="*/ 321 h 459"/>
                <a:gd name="T4" fmla="*/ 407 w 460"/>
                <a:gd name="T5" fmla="*/ 347 h 459"/>
                <a:gd name="T6" fmla="*/ 244 w 460"/>
                <a:gd name="T7" fmla="*/ 258 h 459"/>
                <a:gd name="T8" fmla="*/ 278 w 460"/>
                <a:gd name="T9" fmla="*/ 263 h 459"/>
                <a:gd name="T10" fmla="*/ 310 w 460"/>
                <a:gd name="T11" fmla="*/ 273 h 459"/>
                <a:gd name="T12" fmla="*/ 130 w 460"/>
                <a:gd name="T13" fmla="*/ 426 h 459"/>
                <a:gd name="T14" fmla="*/ 154 w 460"/>
                <a:gd name="T15" fmla="*/ 271 h 459"/>
                <a:gd name="T16" fmla="*/ 187 w 460"/>
                <a:gd name="T17" fmla="*/ 261 h 459"/>
                <a:gd name="T18" fmla="*/ 220 w 460"/>
                <a:gd name="T19" fmla="*/ 258 h 459"/>
                <a:gd name="T20" fmla="*/ 55 w 460"/>
                <a:gd name="T21" fmla="*/ 344 h 459"/>
                <a:gd name="T22" fmla="*/ 77 w 460"/>
                <a:gd name="T23" fmla="*/ 318 h 459"/>
                <a:gd name="T24" fmla="*/ 102 w 460"/>
                <a:gd name="T25" fmla="*/ 297 h 459"/>
                <a:gd name="T26" fmla="*/ 9 w 460"/>
                <a:gd name="T27" fmla="*/ 230 h 459"/>
                <a:gd name="T28" fmla="*/ 63 w 460"/>
                <a:gd name="T29" fmla="*/ 122 h 459"/>
                <a:gd name="T30" fmla="*/ 88 w 460"/>
                <a:gd name="T31" fmla="*/ 144 h 459"/>
                <a:gd name="T32" fmla="*/ 115 w 460"/>
                <a:gd name="T33" fmla="*/ 162 h 459"/>
                <a:gd name="T34" fmla="*/ 105 w 460"/>
                <a:gd name="T35" fmla="*/ 285 h 459"/>
                <a:gd name="T36" fmla="*/ 77 w 460"/>
                <a:gd name="T37" fmla="*/ 307 h 459"/>
                <a:gd name="T38" fmla="*/ 53 w 460"/>
                <a:gd name="T39" fmla="*/ 331 h 459"/>
                <a:gd name="T40" fmla="*/ 121 w 460"/>
                <a:gd name="T41" fmla="*/ 155 h 459"/>
                <a:gd name="T42" fmla="*/ 97 w 460"/>
                <a:gd name="T43" fmla="*/ 139 h 459"/>
                <a:gd name="T44" fmla="*/ 74 w 460"/>
                <a:gd name="T45" fmla="*/ 120 h 459"/>
                <a:gd name="T46" fmla="*/ 54 w 460"/>
                <a:gd name="T47" fmla="*/ 96 h 459"/>
                <a:gd name="T48" fmla="*/ 214 w 460"/>
                <a:gd name="T49" fmla="*/ 182 h 459"/>
                <a:gd name="T50" fmla="*/ 182 w 460"/>
                <a:gd name="T51" fmla="*/ 178 h 459"/>
                <a:gd name="T52" fmla="*/ 153 w 460"/>
                <a:gd name="T53" fmla="*/ 169 h 459"/>
                <a:gd name="T54" fmla="*/ 224 w 460"/>
                <a:gd name="T55" fmla="*/ 9 h 459"/>
                <a:gd name="T56" fmla="*/ 305 w 460"/>
                <a:gd name="T57" fmla="*/ 169 h 459"/>
                <a:gd name="T58" fmla="*/ 269 w 460"/>
                <a:gd name="T59" fmla="*/ 179 h 459"/>
                <a:gd name="T60" fmla="*/ 238 w 460"/>
                <a:gd name="T61" fmla="*/ 182 h 459"/>
                <a:gd name="T62" fmla="*/ 390 w 460"/>
                <a:gd name="T63" fmla="*/ 112 h 459"/>
                <a:gd name="T64" fmla="*/ 354 w 460"/>
                <a:gd name="T65" fmla="*/ 143 h 459"/>
                <a:gd name="T66" fmla="*/ 233 w 460"/>
                <a:gd name="T67" fmla="*/ 192 h 459"/>
                <a:gd name="T68" fmla="*/ 257 w 460"/>
                <a:gd name="T69" fmla="*/ 191 h 459"/>
                <a:gd name="T70" fmla="*/ 295 w 460"/>
                <a:gd name="T71" fmla="*/ 182 h 459"/>
                <a:gd name="T72" fmla="*/ 324 w 460"/>
                <a:gd name="T73" fmla="*/ 171 h 459"/>
                <a:gd name="T74" fmla="*/ 313 w 460"/>
                <a:gd name="T75" fmla="*/ 264 h 459"/>
                <a:gd name="T76" fmla="*/ 283 w 460"/>
                <a:gd name="T77" fmla="*/ 255 h 459"/>
                <a:gd name="T78" fmla="*/ 244 w 460"/>
                <a:gd name="T79" fmla="*/ 249 h 459"/>
                <a:gd name="T80" fmla="*/ 137 w 460"/>
                <a:gd name="T81" fmla="*/ 173 h 459"/>
                <a:gd name="T82" fmla="*/ 167 w 460"/>
                <a:gd name="T83" fmla="*/ 183 h 459"/>
                <a:gd name="T84" fmla="*/ 200 w 460"/>
                <a:gd name="T85" fmla="*/ 191 h 459"/>
                <a:gd name="T86" fmla="*/ 225 w 460"/>
                <a:gd name="T87" fmla="*/ 248 h 459"/>
                <a:gd name="T88" fmla="*/ 199 w 460"/>
                <a:gd name="T89" fmla="*/ 250 h 459"/>
                <a:gd name="T90" fmla="*/ 163 w 460"/>
                <a:gd name="T91" fmla="*/ 258 h 459"/>
                <a:gd name="T92" fmla="*/ 450 w 460"/>
                <a:gd name="T93" fmla="*/ 228 h 459"/>
                <a:gd name="T94" fmla="*/ 401 w 460"/>
                <a:gd name="T95" fmla="*/ 326 h 459"/>
                <a:gd name="T96" fmla="*/ 375 w 460"/>
                <a:gd name="T97" fmla="*/ 300 h 459"/>
                <a:gd name="T98" fmla="*/ 344 w 460"/>
                <a:gd name="T99" fmla="*/ 279 h 459"/>
                <a:gd name="T100" fmla="*/ 347 w 460"/>
                <a:gd name="T101" fmla="*/ 159 h 459"/>
                <a:gd name="T102" fmla="*/ 377 w 460"/>
                <a:gd name="T103" fmla="*/ 137 h 459"/>
                <a:gd name="T104" fmla="*/ 399 w 460"/>
                <a:gd name="T105" fmla="*/ 115 h 459"/>
                <a:gd name="T106" fmla="*/ 416 w 460"/>
                <a:gd name="T107" fmla="*/ 96 h 459"/>
                <a:gd name="T108" fmla="*/ 327 w 460"/>
                <a:gd name="T109" fmla="*/ 22 h 459"/>
                <a:gd name="T110" fmla="*/ 121 w 460"/>
                <a:gd name="T111" fmla="*/ 27 h 459"/>
                <a:gd name="T112" fmla="*/ 36 w 460"/>
                <a:gd name="T113" fmla="*/ 354 h 459"/>
                <a:gd name="T114" fmla="*/ 225 w 460"/>
                <a:gd name="T115" fmla="*/ 458 h 459"/>
                <a:gd name="T116" fmla="*/ 338 w 460"/>
                <a:gd name="T117" fmla="*/ 431 h 4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460" h="459">
                  <a:moveTo>
                    <a:pt x="338" y="421"/>
                  </a:moveTo>
                  <a:lnTo>
                    <a:pt x="337" y="285"/>
                  </a:lnTo>
                  <a:lnTo>
                    <a:pt x="337" y="285"/>
                  </a:lnTo>
                  <a:cubicBezTo>
                    <a:pt x="338" y="286"/>
                    <a:pt x="339" y="287"/>
                    <a:pt x="340" y="287"/>
                  </a:cubicBezTo>
                  <a:lnTo>
                    <a:pt x="340" y="287"/>
                  </a:lnTo>
                  <a:cubicBezTo>
                    <a:pt x="342" y="289"/>
                    <a:pt x="343" y="289"/>
                    <a:pt x="345" y="290"/>
                  </a:cubicBezTo>
                  <a:lnTo>
                    <a:pt x="345" y="290"/>
                  </a:lnTo>
                  <a:cubicBezTo>
                    <a:pt x="348" y="291"/>
                    <a:pt x="349" y="293"/>
                    <a:pt x="352" y="295"/>
                  </a:cubicBezTo>
                  <a:lnTo>
                    <a:pt x="352" y="295"/>
                  </a:lnTo>
                  <a:cubicBezTo>
                    <a:pt x="353" y="295"/>
                    <a:pt x="355" y="296"/>
                    <a:pt x="356" y="297"/>
                  </a:cubicBezTo>
                  <a:lnTo>
                    <a:pt x="356" y="297"/>
                  </a:lnTo>
                  <a:cubicBezTo>
                    <a:pt x="359" y="299"/>
                    <a:pt x="360" y="301"/>
                    <a:pt x="363" y="302"/>
                  </a:cubicBezTo>
                  <a:lnTo>
                    <a:pt x="363" y="302"/>
                  </a:lnTo>
                  <a:cubicBezTo>
                    <a:pt x="364" y="303"/>
                    <a:pt x="365" y="304"/>
                    <a:pt x="367" y="306"/>
                  </a:cubicBezTo>
                  <a:lnTo>
                    <a:pt x="367" y="306"/>
                  </a:lnTo>
                  <a:cubicBezTo>
                    <a:pt x="369" y="307"/>
                    <a:pt x="371" y="309"/>
                    <a:pt x="373" y="311"/>
                  </a:cubicBezTo>
                  <a:lnTo>
                    <a:pt x="373" y="311"/>
                  </a:lnTo>
                  <a:cubicBezTo>
                    <a:pt x="375" y="312"/>
                    <a:pt x="376" y="313"/>
                    <a:pt x="377" y="314"/>
                  </a:cubicBezTo>
                  <a:lnTo>
                    <a:pt x="377" y="314"/>
                  </a:lnTo>
                  <a:cubicBezTo>
                    <a:pt x="379" y="316"/>
                    <a:pt x="382" y="318"/>
                    <a:pt x="384" y="321"/>
                  </a:cubicBezTo>
                  <a:lnTo>
                    <a:pt x="384" y="321"/>
                  </a:lnTo>
                  <a:cubicBezTo>
                    <a:pt x="385" y="321"/>
                    <a:pt x="386" y="323"/>
                    <a:pt x="387" y="323"/>
                  </a:cubicBezTo>
                  <a:lnTo>
                    <a:pt x="387" y="323"/>
                  </a:lnTo>
                  <a:cubicBezTo>
                    <a:pt x="390" y="326"/>
                    <a:pt x="393" y="330"/>
                    <a:pt x="396" y="333"/>
                  </a:cubicBezTo>
                  <a:lnTo>
                    <a:pt x="396" y="333"/>
                  </a:lnTo>
                  <a:cubicBezTo>
                    <a:pt x="397" y="334"/>
                    <a:pt x="397" y="334"/>
                    <a:pt x="398" y="335"/>
                  </a:cubicBezTo>
                  <a:lnTo>
                    <a:pt x="398" y="335"/>
                  </a:lnTo>
                  <a:cubicBezTo>
                    <a:pt x="400" y="338"/>
                    <a:pt x="402" y="340"/>
                    <a:pt x="405" y="343"/>
                  </a:cubicBezTo>
                  <a:lnTo>
                    <a:pt x="405" y="343"/>
                  </a:lnTo>
                  <a:cubicBezTo>
                    <a:pt x="405" y="345"/>
                    <a:pt x="406" y="346"/>
                    <a:pt x="407" y="347"/>
                  </a:cubicBezTo>
                  <a:lnTo>
                    <a:pt x="407" y="347"/>
                  </a:lnTo>
                  <a:cubicBezTo>
                    <a:pt x="409" y="349"/>
                    <a:pt x="410" y="352"/>
                    <a:pt x="411" y="353"/>
                  </a:cubicBezTo>
                  <a:lnTo>
                    <a:pt x="411" y="353"/>
                  </a:lnTo>
                  <a:cubicBezTo>
                    <a:pt x="392" y="381"/>
                    <a:pt x="367" y="404"/>
                    <a:pt x="338" y="421"/>
                  </a:cubicBezTo>
                  <a:close/>
                  <a:moveTo>
                    <a:pt x="234" y="449"/>
                  </a:moveTo>
                  <a:lnTo>
                    <a:pt x="234" y="257"/>
                  </a:lnTo>
                  <a:lnTo>
                    <a:pt x="234" y="257"/>
                  </a:lnTo>
                  <a:cubicBezTo>
                    <a:pt x="235" y="257"/>
                    <a:pt x="237" y="258"/>
                    <a:pt x="239" y="258"/>
                  </a:cubicBezTo>
                  <a:lnTo>
                    <a:pt x="239" y="258"/>
                  </a:lnTo>
                  <a:cubicBezTo>
                    <a:pt x="240" y="258"/>
                    <a:pt x="243" y="258"/>
                    <a:pt x="244" y="258"/>
                  </a:cubicBezTo>
                  <a:lnTo>
                    <a:pt x="244" y="258"/>
                  </a:lnTo>
                  <a:cubicBezTo>
                    <a:pt x="247" y="258"/>
                    <a:pt x="249" y="258"/>
                    <a:pt x="251" y="258"/>
                  </a:cubicBezTo>
                  <a:lnTo>
                    <a:pt x="251" y="258"/>
                  </a:lnTo>
                  <a:cubicBezTo>
                    <a:pt x="253" y="258"/>
                    <a:pt x="255" y="259"/>
                    <a:pt x="257" y="259"/>
                  </a:cubicBezTo>
                  <a:lnTo>
                    <a:pt x="257" y="259"/>
                  </a:lnTo>
                  <a:cubicBezTo>
                    <a:pt x="260" y="259"/>
                    <a:pt x="262" y="260"/>
                    <a:pt x="264" y="260"/>
                  </a:cubicBezTo>
                  <a:lnTo>
                    <a:pt x="264" y="260"/>
                  </a:lnTo>
                  <a:cubicBezTo>
                    <a:pt x="266" y="260"/>
                    <a:pt x="268" y="261"/>
                    <a:pt x="269" y="261"/>
                  </a:cubicBezTo>
                  <a:lnTo>
                    <a:pt x="269" y="261"/>
                  </a:lnTo>
                  <a:cubicBezTo>
                    <a:pt x="272" y="261"/>
                    <a:pt x="275" y="262"/>
                    <a:pt x="278" y="263"/>
                  </a:cubicBezTo>
                  <a:lnTo>
                    <a:pt x="278" y="263"/>
                  </a:lnTo>
                  <a:cubicBezTo>
                    <a:pt x="279" y="263"/>
                    <a:pt x="280" y="263"/>
                    <a:pt x="282" y="263"/>
                  </a:cubicBezTo>
                  <a:lnTo>
                    <a:pt x="282" y="263"/>
                  </a:lnTo>
                  <a:cubicBezTo>
                    <a:pt x="286" y="265"/>
                    <a:pt x="290" y="266"/>
                    <a:pt x="294" y="267"/>
                  </a:cubicBezTo>
                  <a:lnTo>
                    <a:pt x="294" y="267"/>
                  </a:lnTo>
                  <a:lnTo>
                    <a:pt x="295" y="267"/>
                  </a:lnTo>
                  <a:lnTo>
                    <a:pt x="295" y="267"/>
                  </a:lnTo>
                  <a:cubicBezTo>
                    <a:pt x="298" y="268"/>
                    <a:pt x="302" y="269"/>
                    <a:pt x="306" y="271"/>
                  </a:cubicBezTo>
                  <a:lnTo>
                    <a:pt x="306" y="271"/>
                  </a:lnTo>
                  <a:cubicBezTo>
                    <a:pt x="307" y="271"/>
                    <a:pt x="308" y="272"/>
                    <a:pt x="310" y="273"/>
                  </a:cubicBezTo>
                  <a:lnTo>
                    <a:pt x="310" y="273"/>
                  </a:lnTo>
                  <a:cubicBezTo>
                    <a:pt x="313" y="274"/>
                    <a:pt x="315" y="274"/>
                    <a:pt x="318" y="276"/>
                  </a:cubicBezTo>
                  <a:lnTo>
                    <a:pt x="318" y="276"/>
                  </a:lnTo>
                  <a:cubicBezTo>
                    <a:pt x="319" y="276"/>
                    <a:pt x="321" y="277"/>
                    <a:pt x="323" y="278"/>
                  </a:cubicBezTo>
                  <a:lnTo>
                    <a:pt x="323" y="278"/>
                  </a:lnTo>
                  <a:cubicBezTo>
                    <a:pt x="324" y="279"/>
                    <a:pt x="326" y="280"/>
                    <a:pt x="328" y="280"/>
                  </a:cubicBezTo>
                  <a:lnTo>
                    <a:pt x="329" y="426"/>
                  </a:lnTo>
                  <a:lnTo>
                    <a:pt x="329" y="426"/>
                  </a:lnTo>
                  <a:cubicBezTo>
                    <a:pt x="299" y="441"/>
                    <a:pt x="268" y="449"/>
                    <a:pt x="234" y="449"/>
                  </a:cubicBezTo>
                  <a:close/>
                  <a:moveTo>
                    <a:pt x="130" y="426"/>
                  </a:moveTo>
                  <a:lnTo>
                    <a:pt x="130" y="281"/>
                  </a:lnTo>
                  <a:lnTo>
                    <a:pt x="130" y="281"/>
                  </a:lnTo>
                  <a:cubicBezTo>
                    <a:pt x="132" y="280"/>
                    <a:pt x="134" y="279"/>
                    <a:pt x="137" y="278"/>
                  </a:cubicBezTo>
                  <a:lnTo>
                    <a:pt x="137" y="278"/>
                  </a:lnTo>
                  <a:cubicBezTo>
                    <a:pt x="138" y="277"/>
                    <a:pt x="140" y="277"/>
                    <a:pt x="141" y="276"/>
                  </a:cubicBezTo>
                  <a:lnTo>
                    <a:pt x="141" y="276"/>
                  </a:lnTo>
                  <a:cubicBezTo>
                    <a:pt x="144" y="275"/>
                    <a:pt x="146" y="274"/>
                    <a:pt x="149" y="273"/>
                  </a:cubicBezTo>
                  <a:lnTo>
                    <a:pt x="149" y="273"/>
                  </a:lnTo>
                  <a:cubicBezTo>
                    <a:pt x="151" y="272"/>
                    <a:pt x="153" y="271"/>
                    <a:pt x="154" y="271"/>
                  </a:cubicBezTo>
                  <a:lnTo>
                    <a:pt x="154" y="271"/>
                  </a:lnTo>
                  <a:cubicBezTo>
                    <a:pt x="156" y="270"/>
                    <a:pt x="159" y="269"/>
                    <a:pt x="161" y="268"/>
                  </a:cubicBezTo>
                  <a:lnTo>
                    <a:pt x="161" y="268"/>
                  </a:lnTo>
                  <a:cubicBezTo>
                    <a:pt x="163" y="268"/>
                    <a:pt x="165" y="267"/>
                    <a:pt x="167" y="266"/>
                  </a:cubicBezTo>
                  <a:lnTo>
                    <a:pt x="167" y="266"/>
                  </a:lnTo>
                  <a:cubicBezTo>
                    <a:pt x="169" y="266"/>
                    <a:pt x="171" y="265"/>
                    <a:pt x="174" y="265"/>
                  </a:cubicBezTo>
                  <a:lnTo>
                    <a:pt x="174" y="265"/>
                  </a:lnTo>
                  <a:cubicBezTo>
                    <a:pt x="176" y="264"/>
                    <a:pt x="177" y="264"/>
                    <a:pt x="180" y="263"/>
                  </a:cubicBezTo>
                  <a:lnTo>
                    <a:pt x="180" y="263"/>
                  </a:lnTo>
                  <a:cubicBezTo>
                    <a:pt x="182" y="263"/>
                    <a:pt x="184" y="262"/>
                    <a:pt x="187" y="261"/>
                  </a:cubicBezTo>
                  <a:lnTo>
                    <a:pt x="187" y="261"/>
                  </a:lnTo>
                  <a:cubicBezTo>
                    <a:pt x="188" y="261"/>
                    <a:pt x="191" y="261"/>
                    <a:pt x="193" y="260"/>
                  </a:cubicBezTo>
                  <a:lnTo>
                    <a:pt x="193" y="260"/>
                  </a:lnTo>
                  <a:cubicBezTo>
                    <a:pt x="195" y="260"/>
                    <a:pt x="198" y="260"/>
                    <a:pt x="200" y="260"/>
                  </a:cubicBezTo>
                  <a:lnTo>
                    <a:pt x="200" y="260"/>
                  </a:lnTo>
                  <a:cubicBezTo>
                    <a:pt x="202" y="259"/>
                    <a:pt x="204" y="259"/>
                    <a:pt x="206" y="258"/>
                  </a:cubicBezTo>
                  <a:lnTo>
                    <a:pt x="206" y="258"/>
                  </a:lnTo>
                  <a:cubicBezTo>
                    <a:pt x="209" y="258"/>
                    <a:pt x="211" y="258"/>
                    <a:pt x="214" y="258"/>
                  </a:cubicBezTo>
                  <a:lnTo>
                    <a:pt x="214" y="258"/>
                  </a:lnTo>
                  <a:cubicBezTo>
                    <a:pt x="216" y="258"/>
                    <a:pt x="217" y="258"/>
                    <a:pt x="220" y="258"/>
                  </a:cubicBezTo>
                  <a:lnTo>
                    <a:pt x="220" y="258"/>
                  </a:lnTo>
                  <a:cubicBezTo>
                    <a:pt x="221" y="258"/>
                    <a:pt x="223" y="258"/>
                    <a:pt x="225" y="257"/>
                  </a:cubicBezTo>
                  <a:lnTo>
                    <a:pt x="225" y="449"/>
                  </a:lnTo>
                  <a:lnTo>
                    <a:pt x="225" y="449"/>
                  </a:lnTo>
                  <a:cubicBezTo>
                    <a:pt x="192" y="449"/>
                    <a:pt x="160" y="441"/>
                    <a:pt x="130" y="426"/>
                  </a:cubicBezTo>
                  <a:close/>
                  <a:moveTo>
                    <a:pt x="47" y="354"/>
                  </a:moveTo>
                  <a:lnTo>
                    <a:pt x="47" y="354"/>
                  </a:lnTo>
                  <a:cubicBezTo>
                    <a:pt x="49" y="353"/>
                    <a:pt x="50" y="351"/>
                    <a:pt x="51" y="349"/>
                  </a:cubicBezTo>
                  <a:lnTo>
                    <a:pt x="51" y="349"/>
                  </a:lnTo>
                  <a:cubicBezTo>
                    <a:pt x="52" y="348"/>
                    <a:pt x="54" y="346"/>
                    <a:pt x="55" y="344"/>
                  </a:cubicBezTo>
                  <a:lnTo>
                    <a:pt x="55" y="344"/>
                  </a:lnTo>
                  <a:cubicBezTo>
                    <a:pt x="56" y="342"/>
                    <a:pt x="58" y="340"/>
                    <a:pt x="59" y="339"/>
                  </a:cubicBezTo>
                  <a:lnTo>
                    <a:pt x="59" y="339"/>
                  </a:lnTo>
                  <a:cubicBezTo>
                    <a:pt x="60" y="337"/>
                    <a:pt x="61" y="336"/>
                    <a:pt x="63" y="334"/>
                  </a:cubicBezTo>
                  <a:lnTo>
                    <a:pt x="63" y="334"/>
                  </a:lnTo>
                  <a:cubicBezTo>
                    <a:pt x="65" y="332"/>
                    <a:pt x="66" y="330"/>
                    <a:pt x="68" y="328"/>
                  </a:cubicBezTo>
                  <a:lnTo>
                    <a:pt x="68" y="328"/>
                  </a:lnTo>
                  <a:cubicBezTo>
                    <a:pt x="69" y="327"/>
                    <a:pt x="71" y="325"/>
                    <a:pt x="72" y="324"/>
                  </a:cubicBezTo>
                  <a:lnTo>
                    <a:pt x="72" y="324"/>
                  </a:lnTo>
                  <a:cubicBezTo>
                    <a:pt x="74" y="322"/>
                    <a:pt x="75" y="320"/>
                    <a:pt x="77" y="318"/>
                  </a:cubicBezTo>
                  <a:lnTo>
                    <a:pt x="77" y="318"/>
                  </a:lnTo>
                  <a:cubicBezTo>
                    <a:pt x="79" y="317"/>
                    <a:pt x="80" y="316"/>
                    <a:pt x="82" y="315"/>
                  </a:cubicBezTo>
                  <a:lnTo>
                    <a:pt x="82" y="315"/>
                  </a:lnTo>
                  <a:cubicBezTo>
                    <a:pt x="83" y="313"/>
                    <a:pt x="86" y="311"/>
                    <a:pt x="88" y="309"/>
                  </a:cubicBezTo>
                  <a:lnTo>
                    <a:pt x="88" y="309"/>
                  </a:lnTo>
                  <a:cubicBezTo>
                    <a:pt x="89" y="308"/>
                    <a:pt x="90" y="307"/>
                    <a:pt x="92" y="306"/>
                  </a:cubicBezTo>
                  <a:lnTo>
                    <a:pt x="92" y="306"/>
                  </a:lnTo>
                  <a:cubicBezTo>
                    <a:pt x="95" y="304"/>
                    <a:pt x="97" y="302"/>
                    <a:pt x="99" y="301"/>
                  </a:cubicBezTo>
                  <a:lnTo>
                    <a:pt x="99" y="301"/>
                  </a:lnTo>
                  <a:cubicBezTo>
                    <a:pt x="100" y="300"/>
                    <a:pt x="101" y="299"/>
                    <a:pt x="102" y="297"/>
                  </a:cubicBezTo>
                  <a:lnTo>
                    <a:pt x="102" y="297"/>
                  </a:lnTo>
                  <a:cubicBezTo>
                    <a:pt x="106" y="295"/>
                    <a:pt x="110" y="293"/>
                    <a:pt x="113" y="291"/>
                  </a:cubicBezTo>
                  <a:lnTo>
                    <a:pt x="113" y="291"/>
                  </a:lnTo>
                  <a:cubicBezTo>
                    <a:pt x="115" y="290"/>
                    <a:pt x="116" y="289"/>
                    <a:pt x="117" y="289"/>
                  </a:cubicBezTo>
                  <a:lnTo>
                    <a:pt x="117" y="289"/>
                  </a:lnTo>
                  <a:cubicBezTo>
                    <a:pt x="118" y="288"/>
                    <a:pt x="120" y="287"/>
                    <a:pt x="121" y="286"/>
                  </a:cubicBezTo>
                  <a:lnTo>
                    <a:pt x="122" y="422"/>
                  </a:lnTo>
                  <a:lnTo>
                    <a:pt x="122" y="422"/>
                  </a:lnTo>
                  <a:cubicBezTo>
                    <a:pt x="93" y="405"/>
                    <a:pt x="67" y="383"/>
                    <a:pt x="47" y="354"/>
                  </a:cubicBezTo>
                  <a:close/>
                  <a:moveTo>
                    <a:pt x="9" y="230"/>
                  </a:moveTo>
                  <a:lnTo>
                    <a:pt x="9" y="230"/>
                  </a:lnTo>
                  <a:cubicBezTo>
                    <a:pt x="9" y="185"/>
                    <a:pt x="22" y="141"/>
                    <a:pt x="48" y="104"/>
                  </a:cubicBezTo>
                  <a:lnTo>
                    <a:pt x="48" y="104"/>
                  </a:lnTo>
                  <a:cubicBezTo>
                    <a:pt x="49" y="105"/>
                    <a:pt x="49" y="106"/>
                    <a:pt x="50" y="107"/>
                  </a:cubicBezTo>
                  <a:lnTo>
                    <a:pt x="50" y="107"/>
                  </a:lnTo>
                  <a:cubicBezTo>
                    <a:pt x="52" y="109"/>
                    <a:pt x="53" y="110"/>
                    <a:pt x="54" y="112"/>
                  </a:cubicBezTo>
                  <a:lnTo>
                    <a:pt x="54" y="112"/>
                  </a:lnTo>
                  <a:cubicBezTo>
                    <a:pt x="56" y="113"/>
                    <a:pt x="57" y="115"/>
                    <a:pt x="59" y="117"/>
                  </a:cubicBezTo>
                  <a:lnTo>
                    <a:pt x="59" y="117"/>
                  </a:lnTo>
                  <a:cubicBezTo>
                    <a:pt x="60" y="118"/>
                    <a:pt x="61" y="120"/>
                    <a:pt x="63" y="122"/>
                  </a:cubicBezTo>
                  <a:lnTo>
                    <a:pt x="63" y="122"/>
                  </a:lnTo>
                  <a:cubicBezTo>
                    <a:pt x="65" y="123"/>
                    <a:pt x="66" y="125"/>
                    <a:pt x="68" y="126"/>
                  </a:cubicBezTo>
                  <a:lnTo>
                    <a:pt x="68" y="126"/>
                  </a:lnTo>
                  <a:cubicBezTo>
                    <a:pt x="69" y="128"/>
                    <a:pt x="71" y="129"/>
                    <a:pt x="72" y="130"/>
                  </a:cubicBezTo>
                  <a:lnTo>
                    <a:pt x="72" y="130"/>
                  </a:lnTo>
                  <a:cubicBezTo>
                    <a:pt x="74" y="133"/>
                    <a:pt x="76" y="134"/>
                    <a:pt x="78" y="135"/>
                  </a:cubicBezTo>
                  <a:lnTo>
                    <a:pt x="78" y="135"/>
                  </a:lnTo>
                  <a:cubicBezTo>
                    <a:pt x="79" y="137"/>
                    <a:pt x="81" y="138"/>
                    <a:pt x="82" y="139"/>
                  </a:cubicBezTo>
                  <a:lnTo>
                    <a:pt x="82" y="139"/>
                  </a:lnTo>
                  <a:cubicBezTo>
                    <a:pt x="84" y="141"/>
                    <a:pt x="86" y="142"/>
                    <a:pt x="88" y="144"/>
                  </a:cubicBezTo>
                  <a:lnTo>
                    <a:pt x="88" y="144"/>
                  </a:lnTo>
                  <a:cubicBezTo>
                    <a:pt x="90" y="145"/>
                    <a:pt x="91" y="146"/>
                    <a:pt x="93" y="147"/>
                  </a:cubicBezTo>
                  <a:lnTo>
                    <a:pt x="93" y="147"/>
                  </a:lnTo>
                  <a:cubicBezTo>
                    <a:pt x="95" y="149"/>
                    <a:pt x="97" y="150"/>
                    <a:pt x="99" y="151"/>
                  </a:cubicBezTo>
                  <a:lnTo>
                    <a:pt x="99" y="151"/>
                  </a:lnTo>
                  <a:cubicBezTo>
                    <a:pt x="101" y="153"/>
                    <a:pt x="102" y="154"/>
                    <a:pt x="103" y="154"/>
                  </a:cubicBezTo>
                  <a:lnTo>
                    <a:pt x="103" y="154"/>
                  </a:lnTo>
                  <a:cubicBezTo>
                    <a:pt x="106" y="156"/>
                    <a:pt x="108" y="158"/>
                    <a:pt x="110" y="159"/>
                  </a:cubicBezTo>
                  <a:lnTo>
                    <a:pt x="110" y="159"/>
                  </a:lnTo>
                  <a:cubicBezTo>
                    <a:pt x="112" y="160"/>
                    <a:pt x="113" y="161"/>
                    <a:pt x="115" y="162"/>
                  </a:cubicBezTo>
                  <a:lnTo>
                    <a:pt x="115" y="162"/>
                  </a:lnTo>
                  <a:cubicBezTo>
                    <a:pt x="117" y="163"/>
                    <a:pt x="119" y="164"/>
                    <a:pt x="121" y="165"/>
                  </a:cubicBezTo>
                  <a:lnTo>
                    <a:pt x="121" y="276"/>
                  </a:lnTo>
                  <a:lnTo>
                    <a:pt x="121" y="276"/>
                  </a:lnTo>
                  <a:lnTo>
                    <a:pt x="121" y="276"/>
                  </a:lnTo>
                  <a:lnTo>
                    <a:pt x="121" y="276"/>
                  </a:lnTo>
                  <a:cubicBezTo>
                    <a:pt x="120" y="276"/>
                    <a:pt x="118" y="277"/>
                    <a:pt x="117" y="278"/>
                  </a:cubicBezTo>
                  <a:lnTo>
                    <a:pt x="117" y="278"/>
                  </a:lnTo>
                  <a:cubicBezTo>
                    <a:pt x="115" y="279"/>
                    <a:pt x="112" y="281"/>
                    <a:pt x="109" y="282"/>
                  </a:cubicBezTo>
                  <a:lnTo>
                    <a:pt x="109" y="282"/>
                  </a:lnTo>
                  <a:cubicBezTo>
                    <a:pt x="108" y="284"/>
                    <a:pt x="107" y="284"/>
                    <a:pt x="105" y="285"/>
                  </a:cubicBezTo>
                  <a:lnTo>
                    <a:pt x="105" y="285"/>
                  </a:lnTo>
                  <a:cubicBezTo>
                    <a:pt x="102" y="287"/>
                    <a:pt x="101" y="289"/>
                    <a:pt x="98" y="290"/>
                  </a:cubicBezTo>
                  <a:lnTo>
                    <a:pt x="98" y="290"/>
                  </a:lnTo>
                  <a:cubicBezTo>
                    <a:pt x="96" y="291"/>
                    <a:pt x="95" y="292"/>
                    <a:pt x="93" y="293"/>
                  </a:cubicBezTo>
                  <a:lnTo>
                    <a:pt x="93" y="293"/>
                  </a:lnTo>
                  <a:cubicBezTo>
                    <a:pt x="91" y="295"/>
                    <a:pt x="89" y="296"/>
                    <a:pt x="87" y="298"/>
                  </a:cubicBezTo>
                  <a:lnTo>
                    <a:pt x="87" y="298"/>
                  </a:lnTo>
                  <a:cubicBezTo>
                    <a:pt x="85" y="300"/>
                    <a:pt x="84" y="301"/>
                    <a:pt x="83" y="302"/>
                  </a:cubicBezTo>
                  <a:lnTo>
                    <a:pt x="83" y="302"/>
                  </a:lnTo>
                  <a:cubicBezTo>
                    <a:pt x="80" y="304"/>
                    <a:pt x="78" y="306"/>
                    <a:pt x="77" y="307"/>
                  </a:cubicBezTo>
                  <a:lnTo>
                    <a:pt x="77" y="307"/>
                  </a:lnTo>
                  <a:cubicBezTo>
                    <a:pt x="75" y="308"/>
                    <a:pt x="74" y="310"/>
                    <a:pt x="72" y="311"/>
                  </a:cubicBezTo>
                  <a:lnTo>
                    <a:pt x="72" y="311"/>
                  </a:lnTo>
                  <a:cubicBezTo>
                    <a:pt x="71" y="313"/>
                    <a:pt x="68" y="315"/>
                    <a:pt x="67" y="317"/>
                  </a:cubicBezTo>
                  <a:lnTo>
                    <a:pt x="67" y="317"/>
                  </a:lnTo>
                  <a:cubicBezTo>
                    <a:pt x="65" y="318"/>
                    <a:pt x="64" y="320"/>
                    <a:pt x="62" y="321"/>
                  </a:cubicBezTo>
                  <a:lnTo>
                    <a:pt x="62" y="321"/>
                  </a:lnTo>
                  <a:cubicBezTo>
                    <a:pt x="61" y="323"/>
                    <a:pt x="59" y="324"/>
                    <a:pt x="57" y="327"/>
                  </a:cubicBezTo>
                  <a:lnTo>
                    <a:pt x="57" y="327"/>
                  </a:lnTo>
                  <a:cubicBezTo>
                    <a:pt x="56" y="328"/>
                    <a:pt x="55" y="330"/>
                    <a:pt x="53" y="331"/>
                  </a:cubicBezTo>
                  <a:lnTo>
                    <a:pt x="53" y="331"/>
                  </a:lnTo>
                  <a:cubicBezTo>
                    <a:pt x="52" y="334"/>
                    <a:pt x="50" y="336"/>
                    <a:pt x="49" y="337"/>
                  </a:cubicBezTo>
                  <a:lnTo>
                    <a:pt x="49" y="337"/>
                  </a:lnTo>
                  <a:cubicBezTo>
                    <a:pt x="47" y="339"/>
                    <a:pt x="45" y="341"/>
                    <a:pt x="44" y="343"/>
                  </a:cubicBezTo>
                  <a:lnTo>
                    <a:pt x="44" y="343"/>
                  </a:lnTo>
                  <a:cubicBezTo>
                    <a:pt x="44" y="343"/>
                    <a:pt x="43" y="345"/>
                    <a:pt x="42" y="346"/>
                  </a:cubicBezTo>
                  <a:lnTo>
                    <a:pt x="42" y="346"/>
                  </a:lnTo>
                  <a:cubicBezTo>
                    <a:pt x="20" y="311"/>
                    <a:pt x="9" y="271"/>
                    <a:pt x="9" y="230"/>
                  </a:cubicBezTo>
                  <a:lnTo>
                    <a:pt x="121" y="38"/>
                  </a:lnTo>
                  <a:lnTo>
                    <a:pt x="121" y="155"/>
                  </a:lnTo>
                  <a:lnTo>
                    <a:pt x="121" y="155"/>
                  </a:lnTo>
                  <a:cubicBezTo>
                    <a:pt x="120" y="154"/>
                    <a:pt x="119" y="154"/>
                    <a:pt x="118" y="153"/>
                  </a:cubicBezTo>
                  <a:lnTo>
                    <a:pt x="118" y="153"/>
                  </a:lnTo>
                  <a:lnTo>
                    <a:pt x="118" y="153"/>
                  </a:lnTo>
                  <a:lnTo>
                    <a:pt x="118" y="153"/>
                  </a:lnTo>
                  <a:cubicBezTo>
                    <a:pt x="115" y="151"/>
                    <a:pt x="111" y="149"/>
                    <a:pt x="107" y="147"/>
                  </a:cubicBezTo>
                  <a:lnTo>
                    <a:pt x="107" y="147"/>
                  </a:lnTo>
                  <a:cubicBezTo>
                    <a:pt x="107" y="146"/>
                    <a:pt x="106" y="145"/>
                    <a:pt x="105" y="145"/>
                  </a:cubicBezTo>
                  <a:lnTo>
                    <a:pt x="105" y="145"/>
                  </a:lnTo>
                  <a:cubicBezTo>
                    <a:pt x="102" y="143"/>
                    <a:pt x="100" y="142"/>
                    <a:pt x="97" y="139"/>
                  </a:cubicBezTo>
                  <a:lnTo>
                    <a:pt x="97" y="139"/>
                  </a:lnTo>
                  <a:cubicBezTo>
                    <a:pt x="96" y="139"/>
                    <a:pt x="95" y="137"/>
                    <a:pt x="94" y="137"/>
                  </a:cubicBezTo>
                  <a:lnTo>
                    <a:pt x="94" y="137"/>
                  </a:lnTo>
                  <a:cubicBezTo>
                    <a:pt x="91" y="135"/>
                    <a:pt x="90" y="134"/>
                    <a:pt x="87" y="132"/>
                  </a:cubicBezTo>
                  <a:lnTo>
                    <a:pt x="87" y="132"/>
                  </a:lnTo>
                  <a:cubicBezTo>
                    <a:pt x="86" y="130"/>
                    <a:pt x="85" y="129"/>
                    <a:pt x="83" y="128"/>
                  </a:cubicBezTo>
                  <a:lnTo>
                    <a:pt x="83" y="128"/>
                  </a:lnTo>
                  <a:cubicBezTo>
                    <a:pt x="82" y="127"/>
                    <a:pt x="80" y="125"/>
                    <a:pt x="78" y="123"/>
                  </a:cubicBezTo>
                  <a:lnTo>
                    <a:pt x="78" y="123"/>
                  </a:lnTo>
                  <a:cubicBezTo>
                    <a:pt x="77" y="122"/>
                    <a:pt x="75" y="121"/>
                    <a:pt x="74" y="120"/>
                  </a:cubicBezTo>
                  <a:lnTo>
                    <a:pt x="74" y="120"/>
                  </a:lnTo>
                  <a:cubicBezTo>
                    <a:pt x="72" y="118"/>
                    <a:pt x="71" y="116"/>
                    <a:pt x="69" y="114"/>
                  </a:cubicBezTo>
                  <a:lnTo>
                    <a:pt x="69" y="114"/>
                  </a:lnTo>
                  <a:cubicBezTo>
                    <a:pt x="67" y="113"/>
                    <a:pt x="66" y="112"/>
                    <a:pt x="65" y="111"/>
                  </a:cubicBezTo>
                  <a:lnTo>
                    <a:pt x="65" y="111"/>
                  </a:lnTo>
                  <a:cubicBezTo>
                    <a:pt x="63" y="109"/>
                    <a:pt x="62" y="107"/>
                    <a:pt x="60" y="105"/>
                  </a:cubicBezTo>
                  <a:lnTo>
                    <a:pt x="60" y="105"/>
                  </a:lnTo>
                  <a:cubicBezTo>
                    <a:pt x="59" y="104"/>
                    <a:pt x="58" y="102"/>
                    <a:pt x="56" y="101"/>
                  </a:cubicBezTo>
                  <a:lnTo>
                    <a:pt x="56" y="101"/>
                  </a:lnTo>
                  <a:cubicBezTo>
                    <a:pt x="55" y="99"/>
                    <a:pt x="55" y="98"/>
                    <a:pt x="54" y="96"/>
                  </a:cubicBezTo>
                  <a:lnTo>
                    <a:pt x="54" y="96"/>
                  </a:lnTo>
                  <a:cubicBezTo>
                    <a:pt x="72" y="72"/>
                    <a:pt x="95" y="52"/>
                    <a:pt x="121" y="38"/>
                  </a:cubicBezTo>
                  <a:lnTo>
                    <a:pt x="9" y="230"/>
                  </a:lnTo>
                  <a:close/>
                  <a:moveTo>
                    <a:pt x="224" y="9"/>
                  </a:moveTo>
                  <a:lnTo>
                    <a:pt x="225" y="182"/>
                  </a:lnTo>
                  <a:lnTo>
                    <a:pt x="225" y="182"/>
                  </a:lnTo>
                  <a:cubicBezTo>
                    <a:pt x="223" y="182"/>
                    <a:pt x="222" y="182"/>
                    <a:pt x="220" y="182"/>
                  </a:cubicBezTo>
                  <a:lnTo>
                    <a:pt x="220" y="182"/>
                  </a:lnTo>
                  <a:cubicBezTo>
                    <a:pt x="218" y="182"/>
                    <a:pt x="216" y="182"/>
                    <a:pt x="214" y="182"/>
                  </a:cubicBezTo>
                  <a:lnTo>
                    <a:pt x="214" y="182"/>
                  </a:lnTo>
                  <a:cubicBezTo>
                    <a:pt x="212" y="182"/>
                    <a:pt x="209" y="182"/>
                    <a:pt x="207" y="182"/>
                  </a:cubicBezTo>
                  <a:lnTo>
                    <a:pt x="207" y="182"/>
                  </a:lnTo>
                  <a:cubicBezTo>
                    <a:pt x="205" y="181"/>
                    <a:pt x="203" y="181"/>
                    <a:pt x="201" y="181"/>
                  </a:cubicBezTo>
                  <a:lnTo>
                    <a:pt x="201" y="181"/>
                  </a:lnTo>
                  <a:cubicBezTo>
                    <a:pt x="199" y="181"/>
                    <a:pt x="197" y="181"/>
                    <a:pt x="194" y="180"/>
                  </a:cubicBezTo>
                  <a:lnTo>
                    <a:pt x="194" y="180"/>
                  </a:lnTo>
                  <a:cubicBezTo>
                    <a:pt x="192" y="180"/>
                    <a:pt x="190" y="180"/>
                    <a:pt x="188" y="180"/>
                  </a:cubicBezTo>
                  <a:lnTo>
                    <a:pt x="188" y="180"/>
                  </a:lnTo>
                  <a:cubicBezTo>
                    <a:pt x="187" y="179"/>
                    <a:pt x="184" y="178"/>
                    <a:pt x="182" y="178"/>
                  </a:cubicBezTo>
                  <a:lnTo>
                    <a:pt x="182" y="178"/>
                  </a:lnTo>
                  <a:cubicBezTo>
                    <a:pt x="180" y="178"/>
                    <a:pt x="178" y="177"/>
                    <a:pt x="176" y="176"/>
                  </a:cubicBezTo>
                  <a:lnTo>
                    <a:pt x="176" y="176"/>
                  </a:lnTo>
                  <a:cubicBezTo>
                    <a:pt x="174" y="176"/>
                    <a:pt x="172" y="175"/>
                    <a:pt x="170" y="175"/>
                  </a:cubicBezTo>
                  <a:lnTo>
                    <a:pt x="170" y="175"/>
                  </a:lnTo>
                  <a:cubicBezTo>
                    <a:pt x="168" y="174"/>
                    <a:pt x="166" y="174"/>
                    <a:pt x="164" y="174"/>
                  </a:cubicBezTo>
                  <a:lnTo>
                    <a:pt x="164" y="174"/>
                  </a:lnTo>
                  <a:cubicBezTo>
                    <a:pt x="162" y="173"/>
                    <a:pt x="160" y="172"/>
                    <a:pt x="158" y="171"/>
                  </a:cubicBezTo>
                  <a:lnTo>
                    <a:pt x="158" y="171"/>
                  </a:lnTo>
                  <a:cubicBezTo>
                    <a:pt x="156" y="170"/>
                    <a:pt x="154" y="170"/>
                    <a:pt x="153" y="169"/>
                  </a:cubicBezTo>
                  <a:lnTo>
                    <a:pt x="153" y="169"/>
                  </a:lnTo>
                  <a:cubicBezTo>
                    <a:pt x="150" y="169"/>
                    <a:pt x="148" y="167"/>
                    <a:pt x="145" y="167"/>
                  </a:cubicBezTo>
                  <a:lnTo>
                    <a:pt x="145" y="167"/>
                  </a:lnTo>
                  <a:cubicBezTo>
                    <a:pt x="143" y="166"/>
                    <a:pt x="142" y="165"/>
                    <a:pt x="141" y="165"/>
                  </a:cubicBezTo>
                  <a:lnTo>
                    <a:pt x="141" y="165"/>
                  </a:lnTo>
                  <a:cubicBezTo>
                    <a:pt x="138" y="164"/>
                    <a:pt x="135" y="163"/>
                    <a:pt x="133" y="161"/>
                  </a:cubicBezTo>
                  <a:lnTo>
                    <a:pt x="133" y="161"/>
                  </a:lnTo>
                  <a:cubicBezTo>
                    <a:pt x="132" y="161"/>
                    <a:pt x="131" y="160"/>
                    <a:pt x="130" y="159"/>
                  </a:cubicBezTo>
                  <a:lnTo>
                    <a:pt x="130" y="33"/>
                  </a:lnTo>
                  <a:lnTo>
                    <a:pt x="130" y="33"/>
                  </a:lnTo>
                  <a:cubicBezTo>
                    <a:pt x="159" y="18"/>
                    <a:pt x="191" y="9"/>
                    <a:pt x="224" y="9"/>
                  </a:cubicBezTo>
                  <a:close/>
                  <a:moveTo>
                    <a:pt x="327" y="32"/>
                  </a:moveTo>
                  <a:lnTo>
                    <a:pt x="328" y="159"/>
                  </a:lnTo>
                  <a:lnTo>
                    <a:pt x="328" y="159"/>
                  </a:lnTo>
                  <a:cubicBezTo>
                    <a:pt x="326" y="160"/>
                    <a:pt x="324" y="161"/>
                    <a:pt x="322" y="162"/>
                  </a:cubicBezTo>
                  <a:lnTo>
                    <a:pt x="322" y="162"/>
                  </a:lnTo>
                  <a:cubicBezTo>
                    <a:pt x="321" y="163"/>
                    <a:pt x="319" y="164"/>
                    <a:pt x="318" y="164"/>
                  </a:cubicBezTo>
                  <a:lnTo>
                    <a:pt x="318" y="164"/>
                  </a:lnTo>
                  <a:cubicBezTo>
                    <a:pt x="315" y="165"/>
                    <a:pt x="312" y="166"/>
                    <a:pt x="310" y="167"/>
                  </a:cubicBezTo>
                  <a:lnTo>
                    <a:pt x="310" y="167"/>
                  </a:lnTo>
                  <a:cubicBezTo>
                    <a:pt x="308" y="168"/>
                    <a:pt x="307" y="169"/>
                    <a:pt x="305" y="169"/>
                  </a:cubicBezTo>
                  <a:lnTo>
                    <a:pt x="305" y="169"/>
                  </a:lnTo>
                  <a:cubicBezTo>
                    <a:pt x="302" y="170"/>
                    <a:pt x="298" y="172"/>
                    <a:pt x="294" y="173"/>
                  </a:cubicBezTo>
                  <a:lnTo>
                    <a:pt x="294" y="173"/>
                  </a:lnTo>
                  <a:cubicBezTo>
                    <a:pt x="294" y="173"/>
                    <a:pt x="294" y="173"/>
                    <a:pt x="294" y="174"/>
                  </a:cubicBezTo>
                  <a:lnTo>
                    <a:pt x="294" y="174"/>
                  </a:lnTo>
                  <a:cubicBezTo>
                    <a:pt x="290" y="175"/>
                    <a:pt x="286" y="175"/>
                    <a:pt x="282" y="176"/>
                  </a:cubicBezTo>
                  <a:lnTo>
                    <a:pt x="282" y="176"/>
                  </a:lnTo>
                  <a:cubicBezTo>
                    <a:pt x="280" y="177"/>
                    <a:pt x="279" y="177"/>
                    <a:pt x="278" y="178"/>
                  </a:cubicBezTo>
                  <a:lnTo>
                    <a:pt x="278" y="178"/>
                  </a:lnTo>
                  <a:cubicBezTo>
                    <a:pt x="275" y="178"/>
                    <a:pt x="272" y="179"/>
                    <a:pt x="269" y="179"/>
                  </a:cubicBezTo>
                  <a:lnTo>
                    <a:pt x="269" y="179"/>
                  </a:lnTo>
                  <a:cubicBezTo>
                    <a:pt x="268" y="180"/>
                    <a:pt x="266" y="180"/>
                    <a:pt x="264" y="180"/>
                  </a:cubicBezTo>
                  <a:lnTo>
                    <a:pt x="264" y="180"/>
                  </a:lnTo>
                  <a:cubicBezTo>
                    <a:pt x="262" y="180"/>
                    <a:pt x="259" y="181"/>
                    <a:pt x="256" y="181"/>
                  </a:cubicBezTo>
                  <a:lnTo>
                    <a:pt x="256" y="181"/>
                  </a:lnTo>
                  <a:cubicBezTo>
                    <a:pt x="255" y="181"/>
                    <a:pt x="253" y="181"/>
                    <a:pt x="251" y="182"/>
                  </a:cubicBezTo>
                  <a:lnTo>
                    <a:pt x="251" y="182"/>
                  </a:lnTo>
                  <a:cubicBezTo>
                    <a:pt x="249" y="182"/>
                    <a:pt x="247" y="182"/>
                    <a:pt x="244" y="182"/>
                  </a:cubicBezTo>
                  <a:lnTo>
                    <a:pt x="244" y="182"/>
                  </a:lnTo>
                  <a:cubicBezTo>
                    <a:pt x="242" y="182"/>
                    <a:pt x="240" y="182"/>
                    <a:pt x="238" y="182"/>
                  </a:cubicBezTo>
                  <a:lnTo>
                    <a:pt x="238" y="182"/>
                  </a:lnTo>
                  <a:cubicBezTo>
                    <a:pt x="237" y="182"/>
                    <a:pt x="235" y="182"/>
                    <a:pt x="233" y="182"/>
                  </a:cubicBezTo>
                  <a:lnTo>
                    <a:pt x="233" y="9"/>
                  </a:lnTo>
                  <a:lnTo>
                    <a:pt x="233" y="9"/>
                  </a:lnTo>
                  <a:cubicBezTo>
                    <a:pt x="266" y="9"/>
                    <a:pt x="298" y="17"/>
                    <a:pt x="327" y="32"/>
                  </a:cubicBezTo>
                  <a:close/>
                  <a:moveTo>
                    <a:pt x="405" y="95"/>
                  </a:moveTo>
                  <a:lnTo>
                    <a:pt x="405" y="95"/>
                  </a:lnTo>
                  <a:cubicBezTo>
                    <a:pt x="404" y="96"/>
                    <a:pt x="403" y="96"/>
                    <a:pt x="403" y="97"/>
                  </a:cubicBezTo>
                  <a:lnTo>
                    <a:pt x="403" y="97"/>
                  </a:lnTo>
                  <a:cubicBezTo>
                    <a:pt x="399" y="102"/>
                    <a:pt x="395" y="107"/>
                    <a:pt x="390" y="112"/>
                  </a:cubicBezTo>
                  <a:lnTo>
                    <a:pt x="390" y="112"/>
                  </a:lnTo>
                  <a:cubicBezTo>
                    <a:pt x="390" y="113"/>
                    <a:pt x="389" y="113"/>
                    <a:pt x="389" y="113"/>
                  </a:cubicBezTo>
                  <a:lnTo>
                    <a:pt x="389" y="113"/>
                  </a:lnTo>
                  <a:cubicBezTo>
                    <a:pt x="385" y="118"/>
                    <a:pt x="380" y="123"/>
                    <a:pt x="375" y="128"/>
                  </a:cubicBezTo>
                  <a:lnTo>
                    <a:pt x="375" y="128"/>
                  </a:lnTo>
                  <a:cubicBezTo>
                    <a:pt x="374" y="128"/>
                    <a:pt x="373" y="128"/>
                    <a:pt x="373" y="129"/>
                  </a:cubicBezTo>
                  <a:lnTo>
                    <a:pt x="373" y="129"/>
                  </a:lnTo>
                  <a:cubicBezTo>
                    <a:pt x="368" y="133"/>
                    <a:pt x="363" y="137"/>
                    <a:pt x="357" y="141"/>
                  </a:cubicBezTo>
                  <a:lnTo>
                    <a:pt x="357" y="141"/>
                  </a:lnTo>
                  <a:cubicBezTo>
                    <a:pt x="356" y="142"/>
                    <a:pt x="355" y="142"/>
                    <a:pt x="354" y="143"/>
                  </a:cubicBezTo>
                  <a:lnTo>
                    <a:pt x="354" y="143"/>
                  </a:lnTo>
                  <a:cubicBezTo>
                    <a:pt x="349" y="147"/>
                    <a:pt x="344" y="150"/>
                    <a:pt x="338" y="154"/>
                  </a:cubicBezTo>
                  <a:lnTo>
                    <a:pt x="338" y="154"/>
                  </a:lnTo>
                  <a:lnTo>
                    <a:pt x="337" y="154"/>
                  </a:lnTo>
                  <a:lnTo>
                    <a:pt x="337" y="37"/>
                  </a:lnTo>
                  <a:lnTo>
                    <a:pt x="337" y="37"/>
                  </a:lnTo>
                  <a:cubicBezTo>
                    <a:pt x="363" y="51"/>
                    <a:pt x="386" y="71"/>
                    <a:pt x="405" y="95"/>
                  </a:cubicBezTo>
                  <a:close/>
                  <a:moveTo>
                    <a:pt x="234" y="248"/>
                  </a:moveTo>
                  <a:lnTo>
                    <a:pt x="234" y="248"/>
                  </a:lnTo>
                  <a:lnTo>
                    <a:pt x="233" y="192"/>
                  </a:lnTo>
                  <a:lnTo>
                    <a:pt x="233" y="192"/>
                  </a:lnTo>
                  <a:lnTo>
                    <a:pt x="233" y="192"/>
                  </a:lnTo>
                  <a:cubicBezTo>
                    <a:pt x="235" y="192"/>
                    <a:pt x="237" y="192"/>
                    <a:pt x="239" y="192"/>
                  </a:cubicBezTo>
                  <a:lnTo>
                    <a:pt x="239" y="192"/>
                  </a:lnTo>
                  <a:cubicBezTo>
                    <a:pt x="240" y="192"/>
                    <a:pt x="243" y="192"/>
                    <a:pt x="244" y="192"/>
                  </a:cubicBezTo>
                  <a:lnTo>
                    <a:pt x="244" y="192"/>
                  </a:lnTo>
                  <a:cubicBezTo>
                    <a:pt x="247" y="191"/>
                    <a:pt x="250" y="191"/>
                    <a:pt x="253" y="191"/>
                  </a:cubicBezTo>
                  <a:lnTo>
                    <a:pt x="253" y="191"/>
                  </a:lnTo>
                  <a:cubicBezTo>
                    <a:pt x="254" y="191"/>
                    <a:pt x="256" y="191"/>
                    <a:pt x="257" y="191"/>
                  </a:cubicBezTo>
                  <a:lnTo>
                    <a:pt x="257" y="191"/>
                  </a:lnTo>
                  <a:cubicBezTo>
                    <a:pt x="261" y="190"/>
                    <a:pt x="266" y="189"/>
                    <a:pt x="270" y="188"/>
                  </a:cubicBezTo>
                  <a:lnTo>
                    <a:pt x="270" y="188"/>
                  </a:lnTo>
                  <a:lnTo>
                    <a:pt x="270" y="188"/>
                  </a:lnTo>
                  <a:lnTo>
                    <a:pt x="270" y="188"/>
                  </a:lnTo>
                  <a:cubicBezTo>
                    <a:pt x="274" y="187"/>
                    <a:pt x="279" y="187"/>
                    <a:pt x="283" y="186"/>
                  </a:cubicBezTo>
                  <a:lnTo>
                    <a:pt x="283" y="186"/>
                  </a:lnTo>
                  <a:cubicBezTo>
                    <a:pt x="284" y="185"/>
                    <a:pt x="285" y="185"/>
                    <a:pt x="286" y="185"/>
                  </a:cubicBezTo>
                  <a:lnTo>
                    <a:pt x="286" y="185"/>
                  </a:lnTo>
                  <a:cubicBezTo>
                    <a:pt x="290" y="184"/>
                    <a:pt x="292" y="183"/>
                    <a:pt x="295" y="182"/>
                  </a:cubicBezTo>
                  <a:lnTo>
                    <a:pt x="295" y="182"/>
                  </a:lnTo>
                  <a:cubicBezTo>
                    <a:pt x="297" y="181"/>
                    <a:pt x="298" y="181"/>
                    <a:pt x="300" y="181"/>
                  </a:cubicBezTo>
                  <a:lnTo>
                    <a:pt x="300" y="181"/>
                  </a:lnTo>
                  <a:cubicBezTo>
                    <a:pt x="302" y="180"/>
                    <a:pt x="305" y="179"/>
                    <a:pt x="307" y="178"/>
                  </a:cubicBezTo>
                  <a:lnTo>
                    <a:pt x="307" y="178"/>
                  </a:lnTo>
                  <a:cubicBezTo>
                    <a:pt x="309" y="177"/>
                    <a:pt x="311" y="176"/>
                    <a:pt x="312" y="176"/>
                  </a:cubicBezTo>
                  <a:lnTo>
                    <a:pt x="312" y="176"/>
                  </a:lnTo>
                  <a:cubicBezTo>
                    <a:pt x="314" y="175"/>
                    <a:pt x="317" y="174"/>
                    <a:pt x="319" y="173"/>
                  </a:cubicBezTo>
                  <a:lnTo>
                    <a:pt x="319" y="173"/>
                  </a:lnTo>
                  <a:cubicBezTo>
                    <a:pt x="321" y="172"/>
                    <a:pt x="323" y="172"/>
                    <a:pt x="324" y="171"/>
                  </a:cubicBezTo>
                  <a:lnTo>
                    <a:pt x="324" y="171"/>
                  </a:lnTo>
                  <a:cubicBezTo>
                    <a:pt x="326" y="170"/>
                    <a:pt x="327" y="170"/>
                    <a:pt x="328" y="169"/>
                  </a:cubicBezTo>
                  <a:lnTo>
                    <a:pt x="328" y="170"/>
                  </a:lnTo>
                  <a:lnTo>
                    <a:pt x="328" y="270"/>
                  </a:lnTo>
                  <a:lnTo>
                    <a:pt x="328" y="271"/>
                  </a:lnTo>
                  <a:lnTo>
                    <a:pt x="328" y="271"/>
                  </a:lnTo>
                  <a:cubicBezTo>
                    <a:pt x="327" y="270"/>
                    <a:pt x="326" y="269"/>
                    <a:pt x="325" y="269"/>
                  </a:cubicBezTo>
                  <a:lnTo>
                    <a:pt x="325" y="269"/>
                  </a:lnTo>
                  <a:cubicBezTo>
                    <a:pt x="323" y="268"/>
                    <a:pt x="321" y="268"/>
                    <a:pt x="320" y="267"/>
                  </a:cubicBezTo>
                  <a:lnTo>
                    <a:pt x="320" y="267"/>
                  </a:lnTo>
                  <a:cubicBezTo>
                    <a:pt x="318" y="266"/>
                    <a:pt x="315" y="265"/>
                    <a:pt x="313" y="264"/>
                  </a:cubicBezTo>
                  <a:lnTo>
                    <a:pt x="313" y="264"/>
                  </a:lnTo>
                  <a:cubicBezTo>
                    <a:pt x="311" y="263"/>
                    <a:pt x="309" y="263"/>
                    <a:pt x="308" y="262"/>
                  </a:cubicBezTo>
                  <a:lnTo>
                    <a:pt x="308" y="262"/>
                  </a:lnTo>
                  <a:cubicBezTo>
                    <a:pt x="305" y="261"/>
                    <a:pt x="302" y="260"/>
                    <a:pt x="300" y="260"/>
                  </a:cubicBezTo>
                  <a:lnTo>
                    <a:pt x="300" y="260"/>
                  </a:lnTo>
                  <a:cubicBezTo>
                    <a:pt x="299" y="259"/>
                    <a:pt x="297" y="258"/>
                    <a:pt x="296" y="258"/>
                  </a:cubicBezTo>
                  <a:lnTo>
                    <a:pt x="296" y="258"/>
                  </a:lnTo>
                  <a:cubicBezTo>
                    <a:pt x="292" y="257"/>
                    <a:pt x="290" y="256"/>
                    <a:pt x="287" y="255"/>
                  </a:cubicBezTo>
                  <a:lnTo>
                    <a:pt x="287" y="255"/>
                  </a:lnTo>
                  <a:cubicBezTo>
                    <a:pt x="285" y="255"/>
                    <a:pt x="284" y="255"/>
                    <a:pt x="283" y="255"/>
                  </a:cubicBezTo>
                  <a:lnTo>
                    <a:pt x="283" y="255"/>
                  </a:lnTo>
                  <a:cubicBezTo>
                    <a:pt x="279" y="254"/>
                    <a:pt x="274" y="252"/>
                    <a:pt x="270" y="252"/>
                  </a:cubicBezTo>
                  <a:lnTo>
                    <a:pt x="270" y="252"/>
                  </a:lnTo>
                  <a:lnTo>
                    <a:pt x="270" y="252"/>
                  </a:lnTo>
                  <a:lnTo>
                    <a:pt x="270" y="252"/>
                  </a:lnTo>
                  <a:cubicBezTo>
                    <a:pt x="266" y="251"/>
                    <a:pt x="261" y="250"/>
                    <a:pt x="257" y="250"/>
                  </a:cubicBezTo>
                  <a:lnTo>
                    <a:pt x="257" y="250"/>
                  </a:lnTo>
                  <a:cubicBezTo>
                    <a:pt x="256" y="250"/>
                    <a:pt x="255" y="250"/>
                    <a:pt x="253" y="249"/>
                  </a:cubicBezTo>
                  <a:lnTo>
                    <a:pt x="253" y="249"/>
                  </a:lnTo>
                  <a:cubicBezTo>
                    <a:pt x="250" y="249"/>
                    <a:pt x="247" y="249"/>
                    <a:pt x="244" y="249"/>
                  </a:cubicBezTo>
                  <a:lnTo>
                    <a:pt x="244" y="249"/>
                  </a:lnTo>
                  <a:cubicBezTo>
                    <a:pt x="243" y="249"/>
                    <a:pt x="241" y="249"/>
                    <a:pt x="239" y="249"/>
                  </a:cubicBezTo>
                  <a:lnTo>
                    <a:pt x="239" y="249"/>
                  </a:lnTo>
                  <a:cubicBezTo>
                    <a:pt x="238" y="249"/>
                    <a:pt x="236" y="249"/>
                    <a:pt x="234" y="248"/>
                  </a:cubicBezTo>
                  <a:close/>
                  <a:moveTo>
                    <a:pt x="130" y="271"/>
                  </a:moveTo>
                  <a:lnTo>
                    <a:pt x="130" y="271"/>
                  </a:lnTo>
                  <a:lnTo>
                    <a:pt x="130" y="271"/>
                  </a:lnTo>
                  <a:lnTo>
                    <a:pt x="130" y="170"/>
                  </a:lnTo>
                  <a:lnTo>
                    <a:pt x="130" y="170"/>
                  </a:lnTo>
                  <a:cubicBezTo>
                    <a:pt x="132" y="171"/>
                    <a:pt x="135" y="172"/>
                    <a:pt x="137" y="173"/>
                  </a:cubicBezTo>
                  <a:lnTo>
                    <a:pt x="137" y="173"/>
                  </a:lnTo>
                  <a:cubicBezTo>
                    <a:pt x="137" y="173"/>
                    <a:pt x="137" y="173"/>
                    <a:pt x="138" y="174"/>
                  </a:cubicBezTo>
                  <a:lnTo>
                    <a:pt x="138" y="174"/>
                  </a:lnTo>
                  <a:cubicBezTo>
                    <a:pt x="141" y="175"/>
                    <a:pt x="146" y="176"/>
                    <a:pt x="150" y="178"/>
                  </a:cubicBezTo>
                  <a:lnTo>
                    <a:pt x="150" y="178"/>
                  </a:lnTo>
                  <a:cubicBezTo>
                    <a:pt x="151" y="178"/>
                    <a:pt x="152" y="179"/>
                    <a:pt x="153" y="179"/>
                  </a:cubicBezTo>
                  <a:lnTo>
                    <a:pt x="153" y="179"/>
                  </a:lnTo>
                  <a:cubicBezTo>
                    <a:pt x="156" y="180"/>
                    <a:pt x="159" y="181"/>
                    <a:pt x="162" y="182"/>
                  </a:cubicBezTo>
                  <a:lnTo>
                    <a:pt x="162" y="182"/>
                  </a:lnTo>
                  <a:cubicBezTo>
                    <a:pt x="164" y="182"/>
                    <a:pt x="165" y="183"/>
                    <a:pt x="167" y="183"/>
                  </a:cubicBezTo>
                  <a:lnTo>
                    <a:pt x="167" y="183"/>
                  </a:lnTo>
                  <a:cubicBezTo>
                    <a:pt x="170" y="185"/>
                    <a:pt x="172" y="185"/>
                    <a:pt x="175" y="186"/>
                  </a:cubicBezTo>
                  <a:lnTo>
                    <a:pt x="175" y="186"/>
                  </a:lnTo>
                  <a:cubicBezTo>
                    <a:pt x="176" y="186"/>
                    <a:pt x="178" y="186"/>
                    <a:pt x="180" y="187"/>
                  </a:cubicBezTo>
                  <a:lnTo>
                    <a:pt x="180" y="187"/>
                  </a:lnTo>
                  <a:cubicBezTo>
                    <a:pt x="182" y="187"/>
                    <a:pt x="185" y="188"/>
                    <a:pt x="187" y="188"/>
                  </a:cubicBezTo>
                  <a:lnTo>
                    <a:pt x="187" y="188"/>
                  </a:lnTo>
                  <a:cubicBezTo>
                    <a:pt x="189" y="189"/>
                    <a:pt x="191" y="189"/>
                    <a:pt x="193" y="189"/>
                  </a:cubicBezTo>
                  <a:lnTo>
                    <a:pt x="193" y="189"/>
                  </a:lnTo>
                  <a:cubicBezTo>
                    <a:pt x="195" y="189"/>
                    <a:pt x="198" y="190"/>
                    <a:pt x="200" y="191"/>
                  </a:cubicBezTo>
                  <a:lnTo>
                    <a:pt x="200" y="191"/>
                  </a:lnTo>
                  <a:cubicBezTo>
                    <a:pt x="203" y="191"/>
                    <a:pt x="205" y="191"/>
                    <a:pt x="206" y="191"/>
                  </a:cubicBezTo>
                  <a:lnTo>
                    <a:pt x="206" y="191"/>
                  </a:lnTo>
                  <a:cubicBezTo>
                    <a:pt x="209" y="191"/>
                    <a:pt x="211" y="191"/>
                    <a:pt x="214" y="192"/>
                  </a:cubicBezTo>
                  <a:lnTo>
                    <a:pt x="214" y="192"/>
                  </a:lnTo>
                  <a:cubicBezTo>
                    <a:pt x="216" y="192"/>
                    <a:pt x="217" y="192"/>
                    <a:pt x="220" y="192"/>
                  </a:cubicBezTo>
                  <a:lnTo>
                    <a:pt x="220" y="192"/>
                  </a:lnTo>
                  <a:cubicBezTo>
                    <a:pt x="221" y="192"/>
                    <a:pt x="223" y="192"/>
                    <a:pt x="225" y="192"/>
                  </a:cubicBezTo>
                  <a:lnTo>
                    <a:pt x="225" y="192"/>
                  </a:lnTo>
                  <a:lnTo>
                    <a:pt x="225" y="248"/>
                  </a:lnTo>
                  <a:lnTo>
                    <a:pt x="225" y="248"/>
                  </a:lnTo>
                  <a:lnTo>
                    <a:pt x="225" y="248"/>
                  </a:lnTo>
                  <a:cubicBezTo>
                    <a:pt x="223" y="249"/>
                    <a:pt x="221" y="249"/>
                    <a:pt x="219" y="249"/>
                  </a:cubicBezTo>
                  <a:lnTo>
                    <a:pt x="219" y="249"/>
                  </a:lnTo>
                  <a:cubicBezTo>
                    <a:pt x="217" y="249"/>
                    <a:pt x="215" y="249"/>
                    <a:pt x="213" y="249"/>
                  </a:cubicBezTo>
                  <a:lnTo>
                    <a:pt x="213" y="249"/>
                  </a:lnTo>
                  <a:cubicBezTo>
                    <a:pt x="211" y="249"/>
                    <a:pt x="208" y="249"/>
                    <a:pt x="205" y="250"/>
                  </a:cubicBezTo>
                  <a:lnTo>
                    <a:pt x="205" y="250"/>
                  </a:lnTo>
                  <a:cubicBezTo>
                    <a:pt x="203" y="250"/>
                    <a:pt x="201" y="250"/>
                    <a:pt x="199" y="250"/>
                  </a:cubicBezTo>
                  <a:lnTo>
                    <a:pt x="199" y="250"/>
                  </a:lnTo>
                  <a:cubicBezTo>
                    <a:pt x="197" y="250"/>
                    <a:pt x="194" y="251"/>
                    <a:pt x="191" y="252"/>
                  </a:cubicBezTo>
                  <a:lnTo>
                    <a:pt x="191" y="252"/>
                  </a:lnTo>
                  <a:cubicBezTo>
                    <a:pt x="189" y="252"/>
                    <a:pt x="187" y="252"/>
                    <a:pt x="186" y="252"/>
                  </a:cubicBezTo>
                  <a:lnTo>
                    <a:pt x="186" y="252"/>
                  </a:lnTo>
                  <a:cubicBezTo>
                    <a:pt x="182" y="253"/>
                    <a:pt x="180" y="254"/>
                    <a:pt x="177" y="254"/>
                  </a:cubicBezTo>
                  <a:lnTo>
                    <a:pt x="177" y="254"/>
                  </a:lnTo>
                  <a:cubicBezTo>
                    <a:pt x="176" y="255"/>
                    <a:pt x="174" y="255"/>
                    <a:pt x="172" y="255"/>
                  </a:cubicBezTo>
                  <a:lnTo>
                    <a:pt x="172" y="255"/>
                  </a:lnTo>
                  <a:cubicBezTo>
                    <a:pt x="169" y="257"/>
                    <a:pt x="166" y="257"/>
                    <a:pt x="163" y="258"/>
                  </a:cubicBezTo>
                  <a:lnTo>
                    <a:pt x="163" y="258"/>
                  </a:lnTo>
                  <a:cubicBezTo>
                    <a:pt x="162" y="258"/>
                    <a:pt x="160" y="259"/>
                    <a:pt x="159" y="260"/>
                  </a:cubicBezTo>
                  <a:lnTo>
                    <a:pt x="159" y="260"/>
                  </a:lnTo>
                  <a:cubicBezTo>
                    <a:pt x="155" y="261"/>
                    <a:pt x="151" y="262"/>
                    <a:pt x="148" y="263"/>
                  </a:cubicBezTo>
                  <a:lnTo>
                    <a:pt x="148" y="263"/>
                  </a:lnTo>
                  <a:cubicBezTo>
                    <a:pt x="147" y="264"/>
                    <a:pt x="146" y="264"/>
                    <a:pt x="146" y="264"/>
                  </a:cubicBezTo>
                  <a:lnTo>
                    <a:pt x="146" y="264"/>
                  </a:lnTo>
                  <a:cubicBezTo>
                    <a:pt x="141" y="266"/>
                    <a:pt x="138" y="268"/>
                    <a:pt x="134" y="269"/>
                  </a:cubicBezTo>
                  <a:lnTo>
                    <a:pt x="134" y="269"/>
                  </a:lnTo>
                  <a:cubicBezTo>
                    <a:pt x="132" y="270"/>
                    <a:pt x="132" y="270"/>
                    <a:pt x="130" y="271"/>
                  </a:cubicBezTo>
                  <a:close/>
                  <a:moveTo>
                    <a:pt x="450" y="228"/>
                  </a:moveTo>
                  <a:lnTo>
                    <a:pt x="450" y="228"/>
                  </a:lnTo>
                  <a:cubicBezTo>
                    <a:pt x="450" y="270"/>
                    <a:pt x="438" y="310"/>
                    <a:pt x="417" y="345"/>
                  </a:cubicBezTo>
                  <a:lnTo>
                    <a:pt x="417" y="345"/>
                  </a:lnTo>
                  <a:cubicBezTo>
                    <a:pt x="416" y="343"/>
                    <a:pt x="415" y="342"/>
                    <a:pt x="414" y="342"/>
                  </a:cubicBezTo>
                  <a:lnTo>
                    <a:pt x="414" y="342"/>
                  </a:lnTo>
                  <a:cubicBezTo>
                    <a:pt x="413" y="340"/>
                    <a:pt x="412" y="338"/>
                    <a:pt x="411" y="337"/>
                  </a:cubicBezTo>
                  <a:lnTo>
                    <a:pt x="411" y="337"/>
                  </a:lnTo>
                  <a:cubicBezTo>
                    <a:pt x="409" y="334"/>
                    <a:pt x="407" y="332"/>
                    <a:pt x="406" y="331"/>
                  </a:cubicBezTo>
                  <a:lnTo>
                    <a:pt x="406" y="331"/>
                  </a:lnTo>
                  <a:cubicBezTo>
                    <a:pt x="404" y="329"/>
                    <a:pt x="403" y="328"/>
                    <a:pt x="401" y="326"/>
                  </a:cubicBezTo>
                  <a:lnTo>
                    <a:pt x="401" y="326"/>
                  </a:lnTo>
                  <a:cubicBezTo>
                    <a:pt x="400" y="324"/>
                    <a:pt x="398" y="322"/>
                    <a:pt x="396" y="320"/>
                  </a:cubicBezTo>
                  <a:lnTo>
                    <a:pt x="396" y="320"/>
                  </a:lnTo>
                  <a:cubicBezTo>
                    <a:pt x="395" y="318"/>
                    <a:pt x="394" y="317"/>
                    <a:pt x="392" y="315"/>
                  </a:cubicBezTo>
                  <a:lnTo>
                    <a:pt x="392" y="315"/>
                  </a:lnTo>
                  <a:cubicBezTo>
                    <a:pt x="390" y="313"/>
                    <a:pt x="388" y="312"/>
                    <a:pt x="386" y="310"/>
                  </a:cubicBezTo>
                  <a:lnTo>
                    <a:pt x="386" y="310"/>
                  </a:lnTo>
                  <a:cubicBezTo>
                    <a:pt x="384" y="308"/>
                    <a:pt x="383" y="307"/>
                    <a:pt x="382" y="306"/>
                  </a:cubicBezTo>
                  <a:lnTo>
                    <a:pt x="382" y="306"/>
                  </a:lnTo>
                  <a:cubicBezTo>
                    <a:pt x="379" y="304"/>
                    <a:pt x="377" y="302"/>
                    <a:pt x="375" y="300"/>
                  </a:cubicBezTo>
                  <a:lnTo>
                    <a:pt x="375" y="300"/>
                  </a:lnTo>
                  <a:cubicBezTo>
                    <a:pt x="373" y="299"/>
                    <a:pt x="372" y="298"/>
                    <a:pt x="371" y="297"/>
                  </a:cubicBezTo>
                  <a:lnTo>
                    <a:pt x="371" y="297"/>
                  </a:lnTo>
                  <a:cubicBezTo>
                    <a:pt x="367" y="294"/>
                    <a:pt x="364" y="291"/>
                    <a:pt x="360" y="289"/>
                  </a:cubicBezTo>
                  <a:lnTo>
                    <a:pt x="360" y="289"/>
                  </a:lnTo>
                  <a:cubicBezTo>
                    <a:pt x="359" y="289"/>
                    <a:pt x="359" y="288"/>
                    <a:pt x="357" y="287"/>
                  </a:cubicBezTo>
                  <a:lnTo>
                    <a:pt x="357" y="287"/>
                  </a:lnTo>
                  <a:cubicBezTo>
                    <a:pt x="354" y="285"/>
                    <a:pt x="351" y="283"/>
                    <a:pt x="348" y="281"/>
                  </a:cubicBezTo>
                  <a:lnTo>
                    <a:pt x="348" y="281"/>
                  </a:lnTo>
                  <a:cubicBezTo>
                    <a:pt x="347" y="280"/>
                    <a:pt x="345" y="280"/>
                    <a:pt x="344" y="279"/>
                  </a:cubicBezTo>
                  <a:lnTo>
                    <a:pt x="344" y="279"/>
                  </a:lnTo>
                  <a:cubicBezTo>
                    <a:pt x="342" y="277"/>
                    <a:pt x="340" y="276"/>
                    <a:pt x="337" y="275"/>
                  </a:cubicBezTo>
                  <a:lnTo>
                    <a:pt x="337" y="275"/>
                  </a:lnTo>
                  <a:lnTo>
                    <a:pt x="337" y="165"/>
                  </a:lnTo>
                  <a:lnTo>
                    <a:pt x="337" y="165"/>
                  </a:lnTo>
                  <a:lnTo>
                    <a:pt x="337" y="165"/>
                  </a:lnTo>
                  <a:cubicBezTo>
                    <a:pt x="339" y="164"/>
                    <a:pt x="341" y="163"/>
                    <a:pt x="343" y="161"/>
                  </a:cubicBezTo>
                  <a:lnTo>
                    <a:pt x="343" y="161"/>
                  </a:lnTo>
                  <a:cubicBezTo>
                    <a:pt x="344" y="161"/>
                    <a:pt x="345" y="160"/>
                    <a:pt x="347" y="159"/>
                  </a:cubicBezTo>
                  <a:lnTo>
                    <a:pt x="347" y="159"/>
                  </a:lnTo>
                  <a:cubicBezTo>
                    <a:pt x="349" y="158"/>
                    <a:pt x="352" y="156"/>
                    <a:pt x="355" y="154"/>
                  </a:cubicBezTo>
                  <a:lnTo>
                    <a:pt x="355" y="154"/>
                  </a:lnTo>
                  <a:cubicBezTo>
                    <a:pt x="355" y="153"/>
                    <a:pt x="356" y="153"/>
                    <a:pt x="357" y="153"/>
                  </a:cubicBezTo>
                  <a:lnTo>
                    <a:pt x="357" y="153"/>
                  </a:lnTo>
                  <a:cubicBezTo>
                    <a:pt x="360" y="150"/>
                    <a:pt x="364" y="148"/>
                    <a:pt x="367" y="145"/>
                  </a:cubicBezTo>
                  <a:lnTo>
                    <a:pt x="367" y="145"/>
                  </a:lnTo>
                  <a:cubicBezTo>
                    <a:pt x="368" y="144"/>
                    <a:pt x="369" y="143"/>
                    <a:pt x="370" y="143"/>
                  </a:cubicBezTo>
                  <a:lnTo>
                    <a:pt x="370" y="143"/>
                  </a:lnTo>
                  <a:cubicBezTo>
                    <a:pt x="373" y="141"/>
                    <a:pt x="375" y="139"/>
                    <a:pt x="377" y="137"/>
                  </a:cubicBezTo>
                  <a:lnTo>
                    <a:pt x="377" y="137"/>
                  </a:lnTo>
                  <a:cubicBezTo>
                    <a:pt x="378" y="136"/>
                    <a:pt x="379" y="135"/>
                    <a:pt x="381" y="134"/>
                  </a:cubicBezTo>
                  <a:lnTo>
                    <a:pt x="381" y="134"/>
                  </a:lnTo>
                  <a:cubicBezTo>
                    <a:pt x="383" y="132"/>
                    <a:pt x="385" y="130"/>
                    <a:pt x="387" y="129"/>
                  </a:cubicBezTo>
                  <a:lnTo>
                    <a:pt x="387" y="129"/>
                  </a:lnTo>
                  <a:cubicBezTo>
                    <a:pt x="388" y="128"/>
                    <a:pt x="389" y="126"/>
                    <a:pt x="390" y="125"/>
                  </a:cubicBezTo>
                  <a:lnTo>
                    <a:pt x="390" y="125"/>
                  </a:lnTo>
                  <a:cubicBezTo>
                    <a:pt x="392" y="123"/>
                    <a:pt x="394" y="122"/>
                    <a:pt x="395" y="120"/>
                  </a:cubicBezTo>
                  <a:lnTo>
                    <a:pt x="395" y="120"/>
                  </a:lnTo>
                  <a:cubicBezTo>
                    <a:pt x="397" y="118"/>
                    <a:pt x="398" y="117"/>
                    <a:pt x="399" y="115"/>
                  </a:cubicBezTo>
                  <a:lnTo>
                    <a:pt x="399" y="115"/>
                  </a:lnTo>
                  <a:cubicBezTo>
                    <a:pt x="401" y="114"/>
                    <a:pt x="403" y="112"/>
                    <a:pt x="404" y="111"/>
                  </a:cubicBezTo>
                  <a:lnTo>
                    <a:pt x="404" y="111"/>
                  </a:lnTo>
                  <a:cubicBezTo>
                    <a:pt x="405" y="109"/>
                    <a:pt x="406" y="107"/>
                    <a:pt x="407" y="106"/>
                  </a:cubicBezTo>
                  <a:lnTo>
                    <a:pt x="407" y="106"/>
                  </a:lnTo>
                  <a:cubicBezTo>
                    <a:pt x="408" y="105"/>
                    <a:pt x="409" y="104"/>
                    <a:pt x="410" y="103"/>
                  </a:cubicBezTo>
                  <a:lnTo>
                    <a:pt x="410" y="103"/>
                  </a:lnTo>
                  <a:cubicBezTo>
                    <a:pt x="436" y="140"/>
                    <a:pt x="449" y="183"/>
                    <a:pt x="450" y="228"/>
                  </a:cubicBezTo>
                  <a:close/>
                  <a:moveTo>
                    <a:pt x="458" y="228"/>
                  </a:moveTo>
                  <a:lnTo>
                    <a:pt x="458" y="228"/>
                  </a:lnTo>
                  <a:cubicBezTo>
                    <a:pt x="458" y="180"/>
                    <a:pt x="444" y="134"/>
                    <a:pt x="416" y="96"/>
                  </a:cubicBezTo>
                  <a:lnTo>
                    <a:pt x="416" y="95"/>
                  </a:lnTo>
                  <a:lnTo>
                    <a:pt x="414" y="93"/>
                  </a:lnTo>
                  <a:lnTo>
                    <a:pt x="410" y="88"/>
                  </a:lnTo>
                  <a:lnTo>
                    <a:pt x="410" y="88"/>
                  </a:lnTo>
                  <a:lnTo>
                    <a:pt x="410" y="88"/>
                  </a:lnTo>
                  <a:cubicBezTo>
                    <a:pt x="390" y="63"/>
                    <a:pt x="365" y="41"/>
                    <a:pt x="337" y="27"/>
                  </a:cubicBezTo>
                  <a:lnTo>
                    <a:pt x="337" y="27"/>
                  </a:lnTo>
                  <a:lnTo>
                    <a:pt x="334" y="25"/>
                  </a:lnTo>
                  <a:lnTo>
                    <a:pt x="327" y="22"/>
                  </a:lnTo>
                  <a:lnTo>
                    <a:pt x="327" y="22"/>
                  </a:lnTo>
                  <a:lnTo>
                    <a:pt x="327" y="22"/>
                  </a:lnTo>
                  <a:cubicBezTo>
                    <a:pt x="297" y="8"/>
                    <a:pt x="266" y="0"/>
                    <a:pt x="233" y="0"/>
                  </a:cubicBezTo>
                  <a:lnTo>
                    <a:pt x="233" y="0"/>
                  </a:lnTo>
                  <a:lnTo>
                    <a:pt x="228" y="0"/>
                  </a:lnTo>
                  <a:lnTo>
                    <a:pt x="224" y="0"/>
                  </a:lnTo>
                  <a:lnTo>
                    <a:pt x="224" y="0"/>
                  </a:lnTo>
                  <a:lnTo>
                    <a:pt x="224" y="0"/>
                  </a:lnTo>
                  <a:cubicBezTo>
                    <a:pt x="191" y="0"/>
                    <a:pt x="159" y="8"/>
                    <a:pt x="130" y="22"/>
                  </a:cubicBezTo>
                  <a:lnTo>
                    <a:pt x="130" y="22"/>
                  </a:lnTo>
                  <a:cubicBezTo>
                    <a:pt x="127" y="24"/>
                    <a:pt x="124" y="25"/>
                    <a:pt x="121" y="27"/>
                  </a:cubicBezTo>
                  <a:lnTo>
                    <a:pt x="121" y="27"/>
                  </a:lnTo>
                  <a:cubicBezTo>
                    <a:pt x="93" y="43"/>
                    <a:pt x="67" y="63"/>
                    <a:pt x="48" y="89"/>
                  </a:cubicBezTo>
                  <a:lnTo>
                    <a:pt x="47" y="88"/>
                  </a:lnTo>
                  <a:lnTo>
                    <a:pt x="44" y="94"/>
                  </a:lnTo>
                  <a:lnTo>
                    <a:pt x="42" y="96"/>
                  </a:lnTo>
                  <a:lnTo>
                    <a:pt x="42" y="96"/>
                  </a:lnTo>
                  <a:lnTo>
                    <a:pt x="42" y="96"/>
                  </a:lnTo>
                  <a:cubicBezTo>
                    <a:pt x="14" y="135"/>
                    <a:pt x="0" y="181"/>
                    <a:pt x="0" y="230"/>
                  </a:cubicBezTo>
                  <a:lnTo>
                    <a:pt x="0" y="230"/>
                  </a:lnTo>
                  <a:cubicBezTo>
                    <a:pt x="0" y="274"/>
                    <a:pt x="13" y="317"/>
                    <a:pt x="36" y="354"/>
                  </a:cubicBezTo>
                  <a:lnTo>
                    <a:pt x="36" y="354"/>
                  </a:lnTo>
                  <a:lnTo>
                    <a:pt x="38" y="356"/>
                  </a:lnTo>
                  <a:lnTo>
                    <a:pt x="42" y="362"/>
                  </a:lnTo>
                  <a:lnTo>
                    <a:pt x="43" y="362"/>
                  </a:lnTo>
                  <a:lnTo>
                    <a:pt x="43" y="362"/>
                  </a:lnTo>
                  <a:cubicBezTo>
                    <a:pt x="63" y="392"/>
                    <a:pt x="91" y="416"/>
                    <a:pt x="122" y="432"/>
                  </a:cubicBezTo>
                  <a:lnTo>
                    <a:pt x="122" y="432"/>
                  </a:lnTo>
                  <a:cubicBezTo>
                    <a:pt x="124" y="433"/>
                    <a:pt x="128" y="435"/>
                    <a:pt x="130" y="436"/>
                  </a:cubicBezTo>
                  <a:lnTo>
                    <a:pt x="130" y="436"/>
                  </a:lnTo>
                  <a:cubicBezTo>
                    <a:pt x="160" y="451"/>
                    <a:pt x="192" y="458"/>
                    <a:pt x="225" y="458"/>
                  </a:cubicBezTo>
                  <a:lnTo>
                    <a:pt x="225" y="458"/>
                  </a:lnTo>
                  <a:lnTo>
                    <a:pt x="229" y="458"/>
                  </a:lnTo>
                  <a:lnTo>
                    <a:pt x="234" y="458"/>
                  </a:lnTo>
                  <a:lnTo>
                    <a:pt x="234" y="458"/>
                  </a:lnTo>
                  <a:lnTo>
                    <a:pt x="234" y="458"/>
                  </a:lnTo>
                  <a:cubicBezTo>
                    <a:pt x="268" y="458"/>
                    <a:pt x="299" y="450"/>
                    <a:pt x="329" y="436"/>
                  </a:cubicBezTo>
                  <a:lnTo>
                    <a:pt x="329" y="436"/>
                  </a:lnTo>
                  <a:lnTo>
                    <a:pt x="335" y="433"/>
                  </a:lnTo>
                  <a:lnTo>
                    <a:pt x="338" y="432"/>
                  </a:lnTo>
                  <a:lnTo>
                    <a:pt x="338" y="431"/>
                  </a:lnTo>
                  <a:lnTo>
                    <a:pt x="338" y="431"/>
                  </a:lnTo>
                  <a:cubicBezTo>
                    <a:pt x="369" y="415"/>
                    <a:pt x="396" y="390"/>
                    <a:pt x="417" y="361"/>
                  </a:cubicBezTo>
                  <a:lnTo>
                    <a:pt x="417" y="361"/>
                  </a:lnTo>
                  <a:lnTo>
                    <a:pt x="420" y="356"/>
                  </a:lnTo>
                  <a:lnTo>
                    <a:pt x="422" y="353"/>
                  </a:lnTo>
                  <a:lnTo>
                    <a:pt x="422" y="353"/>
                  </a:lnTo>
                  <a:lnTo>
                    <a:pt x="422" y="353"/>
                  </a:lnTo>
                  <a:cubicBezTo>
                    <a:pt x="446" y="316"/>
                    <a:pt x="459" y="273"/>
                    <a:pt x="458" y="228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ffectLst/>
          </p:spPr>
          <p:txBody>
            <a:bodyPr wrap="none" anchor="ctr"/>
            <a:lstStyle/>
            <a:p>
              <a:pPr marL="0" marR="0" lvl="0" indent="0" defTabSz="566997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116" b="0" i="0" u="none" strike="noStrike" kern="0" cap="none" spc="0" normalizeH="0" baseline="0" noProof="0" dirty="0">
                <a:ln>
                  <a:noFill/>
                </a:ln>
                <a:solidFill>
                  <a:srgbClr val="747994"/>
                </a:solidFill>
                <a:effectLst/>
                <a:uLnTx/>
                <a:uFillTx/>
                <a:latin typeface="Poppins" pitchFamily="2" charset="77"/>
              </a:endParaRPr>
            </a:p>
          </p:txBody>
        </p:sp>
      </p:grpSp>
      <p:sp>
        <p:nvSpPr>
          <p:cNvPr id="480" name="Freeform 333">
            <a:extLst>
              <a:ext uri="{FF2B5EF4-FFF2-40B4-BE49-F238E27FC236}">
                <a16:creationId xmlns:a16="http://schemas.microsoft.com/office/drawing/2014/main" id="{D465D7F3-275F-17A5-6D92-7B0D785F88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95245" y="8788932"/>
            <a:ext cx="5193029" cy="810833"/>
          </a:xfrm>
          <a:custGeom>
            <a:avLst/>
            <a:gdLst>
              <a:gd name="T0" fmla="*/ 10010 w 10011"/>
              <a:gd name="T1" fmla="*/ 2100 h 2101"/>
              <a:gd name="T2" fmla="*/ 0 w 10011"/>
              <a:gd name="T3" fmla="*/ 2100 h 2101"/>
              <a:gd name="T4" fmla="*/ 0 w 10011"/>
              <a:gd name="T5" fmla="*/ 0 h 2101"/>
              <a:gd name="T6" fmla="*/ 10010 w 10011"/>
              <a:gd name="T7" fmla="*/ 0 h 2101"/>
              <a:gd name="T8" fmla="*/ 10010 w 10011"/>
              <a:gd name="T9" fmla="*/ 2100 h 210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011" h="2101">
                <a:moveTo>
                  <a:pt x="10010" y="2100"/>
                </a:moveTo>
                <a:lnTo>
                  <a:pt x="0" y="2100"/>
                </a:lnTo>
                <a:lnTo>
                  <a:pt x="0" y="0"/>
                </a:lnTo>
                <a:lnTo>
                  <a:pt x="10010" y="0"/>
                </a:lnTo>
                <a:lnTo>
                  <a:pt x="10010" y="2100"/>
                </a:lnTo>
              </a:path>
            </a:pathLst>
          </a:custGeom>
          <a:solidFill>
            <a:srgbClr val="7F65BB"/>
          </a:solidFill>
          <a:ln>
            <a:noFill/>
          </a:ln>
          <a:effectLst/>
        </p:spPr>
        <p:txBody>
          <a:bodyPr wrap="none" anchor="ctr"/>
          <a:lstStyle/>
          <a:p>
            <a:pPr marL="0" marR="0" lvl="0" indent="0" defTabSz="566997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16" b="0" i="0" u="none" strike="noStrike" kern="0" cap="none" spc="0" normalizeH="0" baseline="0" noProof="0" dirty="0">
              <a:ln>
                <a:noFill/>
              </a:ln>
              <a:solidFill>
                <a:srgbClr val="747994"/>
              </a:solidFill>
              <a:effectLst/>
              <a:uLnTx/>
              <a:uFillTx/>
              <a:latin typeface="Poppins" pitchFamily="2" charset="77"/>
            </a:endParaRPr>
          </a:p>
        </p:txBody>
      </p:sp>
      <p:sp>
        <p:nvSpPr>
          <p:cNvPr id="481" name="Freeform 334">
            <a:extLst>
              <a:ext uri="{FF2B5EF4-FFF2-40B4-BE49-F238E27FC236}">
                <a16:creationId xmlns:a16="http://schemas.microsoft.com/office/drawing/2014/main" id="{6D98ADE1-C8E3-B07C-37E6-BAD92E1FF1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9903" y="8742939"/>
            <a:ext cx="1161740" cy="902818"/>
          </a:xfrm>
          <a:custGeom>
            <a:avLst/>
            <a:gdLst>
              <a:gd name="T0" fmla="*/ 2930 w 3006"/>
              <a:gd name="T1" fmla="*/ 1068 h 2335"/>
              <a:gd name="T2" fmla="*/ 2336 w 3006"/>
              <a:gd name="T3" fmla="*/ 725 h 2335"/>
              <a:gd name="T4" fmla="*/ 2336 w 3006"/>
              <a:gd name="T5" fmla="*/ 122 h 2335"/>
              <a:gd name="T6" fmla="*/ 2336 w 3006"/>
              <a:gd name="T7" fmla="*/ 122 h 2335"/>
              <a:gd name="T8" fmla="*/ 2213 w 3006"/>
              <a:gd name="T9" fmla="*/ 0 h 2335"/>
              <a:gd name="T10" fmla="*/ 123 w 3006"/>
              <a:gd name="T11" fmla="*/ 0 h 2335"/>
              <a:gd name="T12" fmla="*/ 123 w 3006"/>
              <a:gd name="T13" fmla="*/ 0 h 2335"/>
              <a:gd name="T14" fmla="*/ 0 w 3006"/>
              <a:gd name="T15" fmla="*/ 122 h 2335"/>
              <a:gd name="T16" fmla="*/ 0 w 3006"/>
              <a:gd name="T17" fmla="*/ 2212 h 2335"/>
              <a:gd name="T18" fmla="*/ 0 w 3006"/>
              <a:gd name="T19" fmla="*/ 2212 h 2335"/>
              <a:gd name="T20" fmla="*/ 123 w 3006"/>
              <a:gd name="T21" fmla="*/ 2334 h 2335"/>
              <a:gd name="T22" fmla="*/ 2213 w 3006"/>
              <a:gd name="T23" fmla="*/ 2334 h 2335"/>
              <a:gd name="T24" fmla="*/ 2213 w 3006"/>
              <a:gd name="T25" fmla="*/ 2334 h 2335"/>
              <a:gd name="T26" fmla="*/ 2336 w 3006"/>
              <a:gd name="T27" fmla="*/ 2212 h 2335"/>
              <a:gd name="T28" fmla="*/ 2336 w 3006"/>
              <a:gd name="T29" fmla="*/ 1608 h 2335"/>
              <a:gd name="T30" fmla="*/ 2930 w 3006"/>
              <a:gd name="T31" fmla="*/ 1265 h 2335"/>
              <a:gd name="T32" fmla="*/ 2930 w 3006"/>
              <a:gd name="T33" fmla="*/ 1265 h 2335"/>
              <a:gd name="T34" fmla="*/ 2930 w 3006"/>
              <a:gd name="T35" fmla="*/ 1068 h 23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3006" h="2335">
                <a:moveTo>
                  <a:pt x="2930" y="1068"/>
                </a:moveTo>
                <a:lnTo>
                  <a:pt x="2336" y="725"/>
                </a:lnTo>
                <a:lnTo>
                  <a:pt x="2336" y="122"/>
                </a:lnTo>
                <a:lnTo>
                  <a:pt x="2336" y="122"/>
                </a:lnTo>
                <a:cubicBezTo>
                  <a:pt x="2336" y="55"/>
                  <a:pt x="2280" y="0"/>
                  <a:pt x="2213" y="0"/>
                </a:cubicBezTo>
                <a:lnTo>
                  <a:pt x="123" y="0"/>
                </a:lnTo>
                <a:lnTo>
                  <a:pt x="123" y="0"/>
                </a:lnTo>
                <a:cubicBezTo>
                  <a:pt x="56" y="0"/>
                  <a:pt x="0" y="55"/>
                  <a:pt x="0" y="122"/>
                </a:cubicBezTo>
                <a:lnTo>
                  <a:pt x="0" y="2212"/>
                </a:lnTo>
                <a:lnTo>
                  <a:pt x="0" y="2212"/>
                </a:lnTo>
                <a:cubicBezTo>
                  <a:pt x="0" y="2279"/>
                  <a:pt x="56" y="2334"/>
                  <a:pt x="123" y="2334"/>
                </a:cubicBezTo>
                <a:lnTo>
                  <a:pt x="2213" y="2334"/>
                </a:lnTo>
                <a:lnTo>
                  <a:pt x="2213" y="2334"/>
                </a:lnTo>
                <a:cubicBezTo>
                  <a:pt x="2280" y="2334"/>
                  <a:pt x="2336" y="2279"/>
                  <a:pt x="2336" y="2212"/>
                </a:cubicBezTo>
                <a:lnTo>
                  <a:pt x="2336" y="1608"/>
                </a:lnTo>
                <a:lnTo>
                  <a:pt x="2930" y="1265"/>
                </a:lnTo>
                <a:lnTo>
                  <a:pt x="2930" y="1265"/>
                </a:lnTo>
                <a:cubicBezTo>
                  <a:pt x="3005" y="1221"/>
                  <a:pt x="3005" y="1112"/>
                  <a:pt x="2930" y="1068"/>
                </a:cubicBezTo>
              </a:path>
            </a:pathLst>
          </a:custGeom>
          <a:solidFill>
            <a:srgbClr val="C3C8CE"/>
          </a:solidFill>
          <a:ln>
            <a:noFill/>
          </a:ln>
          <a:effectLst/>
        </p:spPr>
        <p:txBody>
          <a:bodyPr wrap="none" anchor="ctr"/>
          <a:lstStyle/>
          <a:p>
            <a:pPr marL="0" marR="0" lvl="0" indent="0" defTabSz="566997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16" b="0" i="0" u="none" strike="noStrike" kern="0" cap="none" spc="0" normalizeH="0" baseline="0" noProof="0" dirty="0">
              <a:ln>
                <a:noFill/>
              </a:ln>
              <a:solidFill>
                <a:srgbClr val="747994"/>
              </a:solidFill>
              <a:effectLst/>
              <a:uLnTx/>
              <a:uFillTx/>
              <a:latin typeface="Poppins" pitchFamily="2" charset="77"/>
            </a:endParaRPr>
          </a:p>
        </p:txBody>
      </p:sp>
      <p:grpSp>
        <p:nvGrpSpPr>
          <p:cNvPr id="482" name="Group 481">
            <a:extLst>
              <a:ext uri="{FF2B5EF4-FFF2-40B4-BE49-F238E27FC236}">
                <a16:creationId xmlns:a16="http://schemas.microsoft.com/office/drawing/2014/main" id="{5F476D4B-15FE-B877-4899-F909613D0535}"/>
              </a:ext>
            </a:extLst>
          </p:cNvPr>
          <p:cNvGrpSpPr/>
          <p:nvPr/>
        </p:nvGrpSpPr>
        <p:grpSpPr>
          <a:xfrm>
            <a:off x="6269327" y="8734422"/>
            <a:ext cx="818729" cy="749510"/>
            <a:chOff x="17401724" y="6654761"/>
            <a:chExt cx="3933022" cy="2416940"/>
          </a:xfrm>
        </p:grpSpPr>
        <p:sp>
          <p:nvSpPr>
            <p:cNvPr id="483" name="Freeform 335">
              <a:extLst>
                <a:ext uri="{FF2B5EF4-FFF2-40B4-BE49-F238E27FC236}">
                  <a16:creationId xmlns:a16="http://schemas.microsoft.com/office/drawing/2014/main" id="{C36AC8C9-8993-7C46-2AF6-08CA9571EEB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401724" y="6654761"/>
              <a:ext cx="3933022" cy="2416940"/>
            </a:xfrm>
            <a:custGeom>
              <a:avLst/>
              <a:gdLst>
                <a:gd name="T0" fmla="*/ 0 w 3157"/>
                <a:gd name="T1" fmla="*/ 685 h 1940"/>
                <a:gd name="T2" fmla="*/ 0 w 3157"/>
                <a:gd name="T3" fmla="*/ 685 h 1940"/>
                <a:gd name="T4" fmla="*/ 1758 w 3157"/>
                <a:gd name="T5" fmla="*/ 347 h 1940"/>
                <a:gd name="T6" fmla="*/ 1758 w 3157"/>
                <a:gd name="T7" fmla="*/ 347 h 1940"/>
                <a:gd name="T8" fmla="*/ 2908 w 3157"/>
                <a:gd name="T9" fmla="*/ 0 h 1940"/>
                <a:gd name="T10" fmla="*/ 3156 w 3157"/>
                <a:gd name="T11" fmla="*/ 1258 h 1940"/>
                <a:gd name="T12" fmla="*/ 3156 w 3157"/>
                <a:gd name="T13" fmla="*/ 1258 h 1940"/>
                <a:gd name="T14" fmla="*/ 1778 w 3157"/>
                <a:gd name="T15" fmla="*/ 1564 h 1940"/>
                <a:gd name="T16" fmla="*/ 1778 w 3157"/>
                <a:gd name="T17" fmla="*/ 1564 h 1940"/>
                <a:gd name="T18" fmla="*/ 317 w 3157"/>
                <a:gd name="T19" fmla="*/ 1939 h 1940"/>
                <a:gd name="T20" fmla="*/ 0 w 3157"/>
                <a:gd name="T21" fmla="*/ 685 h 19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157" h="1940">
                  <a:moveTo>
                    <a:pt x="0" y="685"/>
                  </a:moveTo>
                  <a:lnTo>
                    <a:pt x="0" y="685"/>
                  </a:lnTo>
                  <a:cubicBezTo>
                    <a:pt x="0" y="685"/>
                    <a:pt x="1239" y="259"/>
                    <a:pt x="1758" y="347"/>
                  </a:cubicBezTo>
                  <a:lnTo>
                    <a:pt x="1758" y="347"/>
                  </a:lnTo>
                  <a:cubicBezTo>
                    <a:pt x="2278" y="435"/>
                    <a:pt x="2908" y="0"/>
                    <a:pt x="2908" y="0"/>
                  </a:cubicBezTo>
                  <a:lnTo>
                    <a:pt x="3156" y="1258"/>
                  </a:lnTo>
                  <a:lnTo>
                    <a:pt x="3156" y="1258"/>
                  </a:lnTo>
                  <a:cubicBezTo>
                    <a:pt x="3156" y="1258"/>
                    <a:pt x="2420" y="1581"/>
                    <a:pt x="1778" y="1564"/>
                  </a:cubicBezTo>
                  <a:lnTo>
                    <a:pt x="1778" y="1564"/>
                  </a:lnTo>
                  <a:cubicBezTo>
                    <a:pt x="1136" y="1547"/>
                    <a:pt x="317" y="1939"/>
                    <a:pt x="317" y="1939"/>
                  </a:cubicBezTo>
                  <a:lnTo>
                    <a:pt x="0" y="685"/>
                  </a:lnTo>
                </a:path>
              </a:pathLst>
            </a:custGeom>
            <a:solidFill>
              <a:srgbClr val="36B37E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566997"/>
              <a:endParaRPr lang="en-US" sz="1116" dirty="0">
                <a:solidFill>
                  <a:srgbClr val="747994"/>
                </a:solidFill>
                <a:latin typeface="Poppins" pitchFamily="2" charset="77"/>
              </a:endParaRPr>
            </a:p>
          </p:txBody>
        </p:sp>
        <p:sp>
          <p:nvSpPr>
            <p:cNvPr id="484" name="Freeform 336">
              <a:extLst>
                <a:ext uri="{FF2B5EF4-FFF2-40B4-BE49-F238E27FC236}">
                  <a16:creationId xmlns:a16="http://schemas.microsoft.com/office/drawing/2014/main" id="{20FE9B9E-F1E4-2193-2A61-2AA4D282608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566517" y="6890962"/>
              <a:ext cx="3614425" cy="1972004"/>
            </a:xfrm>
            <a:custGeom>
              <a:avLst/>
              <a:gdLst>
                <a:gd name="T0" fmla="*/ 2902 w 2903"/>
                <a:gd name="T1" fmla="*/ 859 h 1584"/>
                <a:gd name="T2" fmla="*/ 2747 w 2903"/>
                <a:gd name="T3" fmla="*/ 71 h 1584"/>
                <a:gd name="T4" fmla="*/ 2747 w 2903"/>
                <a:gd name="T5" fmla="*/ 71 h 1584"/>
                <a:gd name="T6" fmla="*/ 2738 w 2903"/>
                <a:gd name="T7" fmla="*/ 73 h 1584"/>
                <a:gd name="T8" fmla="*/ 2738 w 2903"/>
                <a:gd name="T9" fmla="*/ 73 h 1584"/>
                <a:gd name="T10" fmla="*/ 2576 w 2903"/>
                <a:gd name="T11" fmla="*/ 0 h 1584"/>
                <a:gd name="T12" fmla="*/ 2576 w 2903"/>
                <a:gd name="T13" fmla="*/ 0 h 1584"/>
                <a:gd name="T14" fmla="*/ 1625 w 2903"/>
                <a:gd name="T15" fmla="*/ 262 h 1584"/>
                <a:gd name="T16" fmla="*/ 1625 w 2903"/>
                <a:gd name="T17" fmla="*/ 262 h 1584"/>
                <a:gd name="T18" fmla="*/ 1625 w 2903"/>
                <a:gd name="T19" fmla="*/ 262 h 1584"/>
                <a:gd name="T20" fmla="*/ 1506 w 2903"/>
                <a:gd name="T21" fmla="*/ 252 h 1584"/>
                <a:gd name="T22" fmla="*/ 1506 w 2903"/>
                <a:gd name="T23" fmla="*/ 252 h 1584"/>
                <a:gd name="T24" fmla="*/ 1104 w 2903"/>
                <a:gd name="T25" fmla="*/ 262 h 1584"/>
                <a:gd name="T26" fmla="*/ 1104 w 2903"/>
                <a:gd name="T27" fmla="*/ 262 h 1584"/>
                <a:gd name="T28" fmla="*/ 113 w 2903"/>
                <a:gd name="T29" fmla="*/ 500 h 1584"/>
                <a:gd name="T30" fmla="*/ 113 w 2903"/>
                <a:gd name="T31" fmla="*/ 500 h 1584"/>
                <a:gd name="T32" fmla="*/ 119 w 2903"/>
                <a:gd name="T33" fmla="*/ 523 h 1584"/>
                <a:gd name="T34" fmla="*/ 119 w 2903"/>
                <a:gd name="T35" fmla="*/ 523 h 1584"/>
                <a:gd name="T36" fmla="*/ 0 w 2903"/>
                <a:gd name="T37" fmla="*/ 705 h 1584"/>
                <a:gd name="T38" fmla="*/ 200 w 2903"/>
                <a:gd name="T39" fmla="*/ 1496 h 1584"/>
                <a:gd name="T40" fmla="*/ 200 w 2903"/>
                <a:gd name="T41" fmla="*/ 1496 h 1584"/>
                <a:gd name="T42" fmla="*/ 222 w 2903"/>
                <a:gd name="T43" fmla="*/ 1490 h 1584"/>
                <a:gd name="T44" fmla="*/ 222 w 2903"/>
                <a:gd name="T45" fmla="*/ 1490 h 1584"/>
                <a:gd name="T46" fmla="*/ 395 w 2903"/>
                <a:gd name="T47" fmla="*/ 1583 h 1584"/>
                <a:gd name="T48" fmla="*/ 395 w 2903"/>
                <a:gd name="T49" fmla="*/ 1583 h 1584"/>
                <a:gd name="T50" fmla="*/ 427 w 2903"/>
                <a:gd name="T51" fmla="*/ 1570 h 1584"/>
                <a:gd name="T52" fmla="*/ 427 w 2903"/>
                <a:gd name="T53" fmla="*/ 1570 h 1584"/>
                <a:gd name="T54" fmla="*/ 1282 w 2903"/>
                <a:gd name="T55" fmla="*/ 1334 h 1584"/>
                <a:gd name="T56" fmla="*/ 1282 w 2903"/>
                <a:gd name="T57" fmla="*/ 1334 h 1584"/>
                <a:gd name="T58" fmla="*/ 1523 w 2903"/>
                <a:gd name="T59" fmla="*/ 1322 h 1584"/>
                <a:gd name="T60" fmla="*/ 1523 w 2903"/>
                <a:gd name="T61" fmla="*/ 1322 h 1584"/>
                <a:gd name="T62" fmla="*/ 2025 w 2903"/>
                <a:gd name="T63" fmla="*/ 1272 h 1584"/>
                <a:gd name="T64" fmla="*/ 2025 w 2903"/>
                <a:gd name="T65" fmla="*/ 1272 h 1584"/>
                <a:gd name="T66" fmla="*/ 2784 w 2903"/>
                <a:gd name="T67" fmla="*/ 1078 h 1584"/>
                <a:gd name="T68" fmla="*/ 2784 w 2903"/>
                <a:gd name="T69" fmla="*/ 1078 h 1584"/>
                <a:gd name="T70" fmla="*/ 2774 w 2903"/>
                <a:gd name="T71" fmla="*/ 1043 h 1584"/>
                <a:gd name="T72" fmla="*/ 2774 w 2903"/>
                <a:gd name="T73" fmla="*/ 1043 h 1584"/>
                <a:gd name="T74" fmla="*/ 2902 w 2903"/>
                <a:gd name="T75" fmla="*/ 859 h 15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2903" h="1584">
                  <a:moveTo>
                    <a:pt x="2902" y="859"/>
                  </a:moveTo>
                  <a:lnTo>
                    <a:pt x="2747" y="71"/>
                  </a:lnTo>
                  <a:lnTo>
                    <a:pt x="2747" y="71"/>
                  </a:lnTo>
                  <a:cubicBezTo>
                    <a:pt x="2744" y="72"/>
                    <a:pt x="2741" y="72"/>
                    <a:pt x="2738" y="73"/>
                  </a:cubicBezTo>
                  <a:lnTo>
                    <a:pt x="2738" y="73"/>
                  </a:lnTo>
                  <a:cubicBezTo>
                    <a:pt x="2673" y="84"/>
                    <a:pt x="2610" y="53"/>
                    <a:pt x="2576" y="0"/>
                  </a:cubicBezTo>
                  <a:lnTo>
                    <a:pt x="2576" y="0"/>
                  </a:lnTo>
                  <a:cubicBezTo>
                    <a:pt x="2383" y="108"/>
                    <a:pt x="2014" y="278"/>
                    <a:pt x="1625" y="262"/>
                  </a:cubicBezTo>
                  <a:lnTo>
                    <a:pt x="1625" y="262"/>
                  </a:lnTo>
                  <a:lnTo>
                    <a:pt x="1625" y="262"/>
                  </a:lnTo>
                  <a:cubicBezTo>
                    <a:pt x="1585" y="262"/>
                    <a:pt x="1545" y="259"/>
                    <a:pt x="1506" y="252"/>
                  </a:cubicBezTo>
                  <a:lnTo>
                    <a:pt x="1506" y="252"/>
                  </a:lnTo>
                  <a:cubicBezTo>
                    <a:pt x="1399" y="234"/>
                    <a:pt x="1258" y="241"/>
                    <a:pt x="1104" y="262"/>
                  </a:cubicBezTo>
                  <a:lnTo>
                    <a:pt x="1104" y="262"/>
                  </a:lnTo>
                  <a:cubicBezTo>
                    <a:pt x="752" y="309"/>
                    <a:pt x="333" y="431"/>
                    <a:pt x="113" y="500"/>
                  </a:cubicBezTo>
                  <a:lnTo>
                    <a:pt x="113" y="500"/>
                  </a:lnTo>
                  <a:cubicBezTo>
                    <a:pt x="116" y="507"/>
                    <a:pt x="118" y="515"/>
                    <a:pt x="119" y="523"/>
                  </a:cubicBezTo>
                  <a:lnTo>
                    <a:pt x="119" y="523"/>
                  </a:lnTo>
                  <a:cubicBezTo>
                    <a:pt x="133" y="606"/>
                    <a:pt x="80" y="685"/>
                    <a:pt x="0" y="705"/>
                  </a:cubicBezTo>
                  <a:lnTo>
                    <a:pt x="200" y="1496"/>
                  </a:lnTo>
                  <a:lnTo>
                    <a:pt x="200" y="1496"/>
                  </a:lnTo>
                  <a:cubicBezTo>
                    <a:pt x="207" y="1494"/>
                    <a:pt x="215" y="1492"/>
                    <a:pt x="222" y="1490"/>
                  </a:cubicBezTo>
                  <a:lnTo>
                    <a:pt x="222" y="1490"/>
                  </a:lnTo>
                  <a:cubicBezTo>
                    <a:pt x="296" y="1478"/>
                    <a:pt x="366" y="1518"/>
                    <a:pt x="395" y="1583"/>
                  </a:cubicBezTo>
                  <a:lnTo>
                    <a:pt x="395" y="1583"/>
                  </a:lnTo>
                  <a:cubicBezTo>
                    <a:pt x="406" y="1579"/>
                    <a:pt x="416" y="1574"/>
                    <a:pt x="427" y="1570"/>
                  </a:cubicBezTo>
                  <a:lnTo>
                    <a:pt x="427" y="1570"/>
                  </a:lnTo>
                  <a:cubicBezTo>
                    <a:pt x="628" y="1489"/>
                    <a:pt x="959" y="1373"/>
                    <a:pt x="1282" y="1334"/>
                  </a:cubicBezTo>
                  <a:lnTo>
                    <a:pt x="1282" y="1334"/>
                  </a:lnTo>
                  <a:cubicBezTo>
                    <a:pt x="1364" y="1324"/>
                    <a:pt x="1445" y="1319"/>
                    <a:pt x="1523" y="1322"/>
                  </a:cubicBezTo>
                  <a:lnTo>
                    <a:pt x="1523" y="1322"/>
                  </a:lnTo>
                  <a:cubicBezTo>
                    <a:pt x="1690" y="1326"/>
                    <a:pt x="1863" y="1305"/>
                    <a:pt x="2025" y="1272"/>
                  </a:cubicBezTo>
                  <a:lnTo>
                    <a:pt x="2025" y="1272"/>
                  </a:lnTo>
                  <a:cubicBezTo>
                    <a:pt x="2327" y="1234"/>
                    <a:pt x="2616" y="1140"/>
                    <a:pt x="2784" y="1078"/>
                  </a:cubicBezTo>
                  <a:lnTo>
                    <a:pt x="2784" y="1078"/>
                  </a:lnTo>
                  <a:cubicBezTo>
                    <a:pt x="2780" y="1067"/>
                    <a:pt x="2777" y="1056"/>
                    <a:pt x="2774" y="1043"/>
                  </a:cubicBezTo>
                  <a:lnTo>
                    <a:pt x="2774" y="1043"/>
                  </a:lnTo>
                  <a:cubicBezTo>
                    <a:pt x="2760" y="957"/>
                    <a:pt x="2817" y="876"/>
                    <a:pt x="2902" y="859"/>
                  </a:cubicBezTo>
                </a:path>
              </a:pathLst>
            </a:custGeom>
            <a:solidFill>
              <a:srgbClr val="FFFFFF">
                <a:alpha val="50000"/>
              </a:srgbClr>
            </a:solidFill>
            <a:ln>
              <a:noFill/>
            </a:ln>
            <a:effectLst/>
          </p:spPr>
          <p:txBody>
            <a:bodyPr wrap="none" anchor="ctr"/>
            <a:lstStyle/>
            <a:p>
              <a:pPr defTabSz="566997"/>
              <a:endParaRPr lang="en-US" sz="1116" dirty="0">
                <a:solidFill>
                  <a:srgbClr val="747994"/>
                </a:solidFill>
                <a:latin typeface="Poppins" pitchFamily="2" charset="77"/>
              </a:endParaRPr>
            </a:p>
          </p:txBody>
        </p:sp>
        <p:sp>
          <p:nvSpPr>
            <p:cNvPr id="485" name="Freeform 63">
              <a:extLst>
                <a:ext uri="{FF2B5EF4-FFF2-40B4-BE49-F238E27FC236}">
                  <a16:creationId xmlns:a16="http://schemas.microsoft.com/office/drawing/2014/main" id="{9BB8EFB9-ACB4-F077-0EAB-B320898B976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832819" y="7322283"/>
              <a:ext cx="1076026" cy="1075151"/>
            </a:xfrm>
            <a:custGeom>
              <a:avLst/>
              <a:gdLst>
                <a:gd name="connsiteX0" fmla="*/ 571837 w 1076026"/>
                <a:gd name="connsiteY0" fmla="*/ 595113 h 1075151"/>
                <a:gd name="connsiteX1" fmla="*/ 590543 w 1076026"/>
                <a:gd name="connsiteY1" fmla="*/ 703250 h 1075151"/>
                <a:gd name="connsiteX2" fmla="*/ 630451 w 1076026"/>
                <a:gd name="connsiteY2" fmla="*/ 641103 h 1075151"/>
                <a:gd name="connsiteX3" fmla="*/ 571837 w 1076026"/>
                <a:gd name="connsiteY3" fmla="*/ 595113 h 1075151"/>
                <a:gd name="connsiteX4" fmla="*/ 484537 w 1076026"/>
                <a:gd name="connsiteY4" fmla="*/ 367653 h 1075151"/>
                <a:gd name="connsiteX5" fmla="*/ 447123 w 1076026"/>
                <a:gd name="connsiteY5" fmla="*/ 426072 h 1075151"/>
                <a:gd name="connsiteX6" fmla="*/ 501997 w 1076026"/>
                <a:gd name="connsiteY6" fmla="*/ 473304 h 1075151"/>
                <a:gd name="connsiteX7" fmla="*/ 505737 w 1076026"/>
                <a:gd name="connsiteY7" fmla="*/ 194883 h 1075151"/>
                <a:gd name="connsiteX8" fmla="*/ 516963 w 1076026"/>
                <a:gd name="connsiteY8" fmla="*/ 257031 h 1075151"/>
                <a:gd name="connsiteX9" fmla="*/ 721493 w 1076026"/>
                <a:gd name="connsiteY9" fmla="*/ 386298 h 1075151"/>
                <a:gd name="connsiteX10" fmla="*/ 581813 w 1076026"/>
                <a:gd name="connsiteY10" fmla="*/ 409914 h 1075151"/>
                <a:gd name="connsiteX11" fmla="*/ 533175 w 1076026"/>
                <a:gd name="connsiteY11" fmla="*/ 362682 h 1075151"/>
                <a:gd name="connsiteX12" fmla="*/ 553129 w 1076026"/>
                <a:gd name="connsiteY12" fmla="*/ 480762 h 1075151"/>
                <a:gd name="connsiteX13" fmla="*/ 767637 w 1076026"/>
                <a:gd name="connsiteY13" fmla="*/ 613758 h 1075151"/>
                <a:gd name="connsiteX14" fmla="*/ 608003 w 1076026"/>
                <a:gd name="connsiteY14" fmla="*/ 805172 h 1075151"/>
                <a:gd name="connsiteX15" fmla="*/ 617981 w 1076026"/>
                <a:gd name="connsiteY15" fmla="*/ 867320 h 1075151"/>
                <a:gd name="connsiteX16" fmla="*/ 568095 w 1076026"/>
                <a:gd name="connsiteY16" fmla="*/ 874777 h 1075151"/>
                <a:gd name="connsiteX17" fmla="*/ 558117 w 1076026"/>
                <a:gd name="connsiteY17" fmla="*/ 812630 h 1075151"/>
                <a:gd name="connsiteX18" fmla="*/ 347351 w 1076026"/>
                <a:gd name="connsiteY18" fmla="*/ 679634 h 1075151"/>
                <a:gd name="connsiteX19" fmla="*/ 487031 w 1076026"/>
                <a:gd name="connsiteY19" fmla="*/ 657261 h 1075151"/>
                <a:gd name="connsiteX20" fmla="*/ 541905 w 1076026"/>
                <a:gd name="connsiteY20" fmla="*/ 709465 h 1075151"/>
                <a:gd name="connsiteX21" fmla="*/ 520703 w 1076026"/>
                <a:gd name="connsiteY21" fmla="*/ 588899 h 1075151"/>
                <a:gd name="connsiteX22" fmla="*/ 308689 w 1076026"/>
                <a:gd name="connsiteY22" fmla="*/ 454660 h 1075151"/>
                <a:gd name="connsiteX23" fmla="*/ 467077 w 1076026"/>
                <a:gd name="connsiteY23" fmla="*/ 265731 h 1075151"/>
                <a:gd name="connsiteX24" fmla="*/ 457099 w 1076026"/>
                <a:gd name="connsiteY24" fmla="*/ 203584 h 1075151"/>
                <a:gd name="connsiteX25" fmla="*/ 556693 w 1076026"/>
                <a:gd name="connsiteY25" fmla="*/ 53510 h 1075151"/>
                <a:gd name="connsiteX26" fmla="*/ 458941 w 1076026"/>
                <a:gd name="connsiteY26" fmla="*/ 59741 h 1075151"/>
                <a:gd name="connsiteX27" fmla="*/ 59703 w 1076026"/>
                <a:gd name="connsiteY27" fmla="*/ 616175 h 1075151"/>
                <a:gd name="connsiteX28" fmla="*/ 617389 w 1076026"/>
                <a:gd name="connsiteY28" fmla="*/ 1015411 h 1075151"/>
                <a:gd name="connsiteX29" fmla="*/ 1016625 w 1076026"/>
                <a:gd name="connsiteY29" fmla="*/ 458976 h 1075151"/>
                <a:gd name="connsiteX30" fmla="*/ 556693 w 1076026"/>
                <a:gd name="connsiteY30" fmla="*/ 53510 h 1075151"/>
                <a:gd name="connsiteX31" fmla="*/ 559815 w 1076026"/>
                <a:gd name="connsiteY31" fmla="*/ 377 h 1075151"/>
                <a:gd name="connsiteX32" fmla="*/ 1069025 w 1076026"/>
                <a:gd name="connsiteY32" fmla="*/ 450243 h 1075151"/>
                <a:gd name="connsiteX33" fmla="*/ 626121 w 1076026"/>
                <a:gd name="connsiteY33" fmla="*/ 1067811 h 1075151"/>
                <a:gd name="connsiteX34" fmla="*/ 7305 w 1076026"/>
                <a:gd name="connsiteY34" fmla="*/ 624909 h 1075151"/>
                <a:gd name="connsiteX35" fmla="*/ 451455 w 1076026"/>
                <a:gd name="connsiteY35" fmla="*/ 7341 h 1075151"/>
                <a:gd name="connsiteX36" fmla="*/ 559815 w 1076026"/>
                <a:gd name="connsiteY36" fmla="*/ 377 h 10751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</a:cxnLst>
              <a:rect l="l" t="t" r="r" b="b"/>
              <a:pathLst>
                <a:path w="1076026" h="1075151">
                  <a:moveTo>
                    <a:pt x="571837" y="595113"/>
                  </a:moveTo>
                  <a:lnTo>
                    <a:pt x="590543" y="703250"/>
                  </a:lnTo>
                  <a:cubicBezTo>
                    <a:pt x="620475" y="693306"/>
                    <a:pt x="635441" y="669690"/>
                    <a:pt x="630451" y="641103"/>
                  </a:cubicBezTo>
                  <a:cubicBezTo>
                    <a:pt x="626711" y="613758"/>
                    <a:pt x="604261" y="601328"/>
                    <a:pt x="571837" y="595113"/>
                  </a:cubicBezTo>
                  <a:close/>
                  <a:moveTo>
                    <a:pt x="484537" y="367653"/>
                  </a:moveTo>
                  <a:cubicBezTo>
                    <a:pt x="457099" y="376354"/>
                    <a:pt x="442133" y="396241"/>
                    <a:pt x="447123" y="426072"/>
                  </a:cubicBezTo>
                  <a:cubicBezTo>
                    <a:pt x="450863" y="452174"/>
                    <a:pt x="472065" y="464604"/>
                    <a:pt x="501997" y="473304"/>
                  </a:cubicBezTo>
                  <a:close/>
                  <a:moveTo>
                    <a:pt x="505737" y="194883"/>
                  </a:moveTo>
                  <a:lnTo>
                    <a:pt x="516963" y="257031"/>
                  </a:lnTo>
                  <a:cubicBezTo>
                    <a:pt x="622969" y="248330"/>
                    <a:pt x="699045" y="290590"/>
                    <a:pt x="721493" y="386298"/>
                  </a:cubicBezTo>
                  <a:lnTo>
                    <a:pt x="581813" y="409914"/>
                  </a:lnTo>
                  <a:cubicBezTo>
                    <a:pt x="574331" y="381326"/>
                    <a:pt x="556871" y="366410"/>
                    <a:pt x="533175" y="362682"/>
                  </a:cubicBezTo>
                  <a:lnTo>
                    <a:pt x="553129" y="480762"/>
                  </a:lnTo>
                  <a:cubicBezTo>
                    <a:pt x="639181" y="490706"/>
                    <a:pt x="747683" y="495677"/>
                    <a:pt x="767637" y="613758"/>
                  </a:cubicBezTo>
                  <a:cubicBezTo>
                    <a:pt x="781355" y="695792"/>
                    <a:pt x="727729" y="780313"/>
                    <a:pt x="608003" y="805172"/>
                  </a:cubicBezTo>
                  <a:lnTo>
                    <a:pt x="617981" y="867320"/>
                  </a:lnTo>
                  <a:lnTo>
                    <a:pt x="568095" y="874777"/>
                  </a:lnTo>
                  <a:lnTo>
                    <a:pt x="558117" y="812630"/>
                  </a:lnTo>
                  <a:cubicBezTo>
                    <a:pt x="452111" y="820087"/>
                    <a:pt x="367305" y="777827"/>
                    <a:pt x="347351" y="679634"/>
                  </a:cubicBezTo>
                  <a:lnTo>
                    <a:pt x="487031" y="657261"/>
                  </a:lnTo>
                  <a:cubicBezTo>
                    <a:pt x="494513" y="688335"/>
                    <a:pt x="513221" y="705736"/>
                    <a:pt x="541905" y="709465"/>
                  </a:cubicBezTo>
                  <a:lnTo>
                    <a:pt x="520703" y="588899"/>
                  </a:lnTo>
                  <a:cubicBezTo>
                    <a:pt x="434651" y="580198"/>
                    <a:pt x="328643" y="575226"/>
                    <a:pt x="308689" y="454660"/>
                  </a:cubicBezTo>
                  <a:cubicBezTo>
                    <a:pt x="293725" y="358953"/>
                    <a:pt x="364811" y="289348"/>
                    <a:pt x="467077" y="265731"/>
                  </a:cubicBezTo>
                  <a:lnTo>
                    <a:pt x="457099" y="203584"/>
                  </a:lnTo>
                  <a:close/>
                  <a:moveTo>
                    <a:pt x="556693" y="53510"/>
                  </a:moveTo>
                  <a:cubicBezTo>
                    <a:pt x="524557" y="52294"/>
                    <a:pt x="491847" y="54282"/>
                    <a:pt x="458941" y="59741"/>
                  </a:cubicBezTo>
                  <a:cubicBezTo>
                    <a:pt x="195693" y="103407"/>
                    <a:pt x="16037" y="352929"/>
                    <a:pt x="59703" y="616175"/>
                  </a:cubicBezTo>
                  <a:cubicBezTo>
                    <a:pt x="104619" y="880669"/>
                    <a:pt x="354141" y="1059077"/>
                    <a:pt x="617389" y="1015411"/>
                  </a:cubicBezTo>
                  <a:cubicBezTo>
                    <a:pt x="880635" y="971745"/>
                    <a:pt x="1060291" y="722222"/>
                    <a:pt x="1016625" y="458976"/>
                  </a:cubicBezTo>
                  <a:cubicBezTo>
                    <a:pt x="978417" y="227544"/>
                    <a:pt x="781643" y="62021"/>
                    <a:pt x="556693" y="53510"/>
                  </a:cubicBezTo>
                  <a:close/>
                  <a:moveTo>
                    <a:pt x="559815" y="377"/>
                  </a:moveTo>
                  <a:cubicBezTo>
                    <a:pt x="809073" y="9758"/>
                    <a:pt x="1026451" y="193703"/>
                    <a:pt x="1069025" y="450243"/>
                  </a:cubicBezTo>
                  <a:cubicBezTo>
                    <a:pt x="1116435" y="742184"/>
                    <a:pt x="918063" y="1019154"/>
                    <a:pt x="626121" y="1067811"/>
                  </a:cubicBezTo>
                  <a:cubicBezTo>
                    <a:pt x="332931" y="1116467"/>
                    <a:pt x="55961" y="918097"/>
                    <a:pt x="7305" y="624909"/>
                  </a:cubicBezTo>
                  <a:cubicBezTo>
                    <a:pt x="-41353" y="332968"/>
                    <a:pt x="158265" y="54750"/>
                    <a:pt x="451455" y="7341"/>
                  </a:cubicBezTo>
                  <a:cubicBezTo>
                    <a:pt x="487947" y="1259"/>
                    <a:pt x="524207" y="-963"/>
                    <a:pt x="559815" y="377"/>
                  </a:cubicBezTo>
                  <a:close/>
                </a:path>
              </a:pathLst>
            </a:custGeom>
            <a:solidFill>
              <a:srgbClr val="36B37E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square" anchor="ctr">
              <a:noAutofit/>
            </a:bodyPr>
            <a:lstStyle/>
            <a:p>
              <a:pPr defTabSz="566997"/>
              <a:endParaRPr lang="en-US" sz="1116" dirty="0">
                <a:solidFill>
                  <a:srgbClr val="747994"/>
                </a:solidFill>
                <a:latin typeface="Poppins" pitchFamily="2" charset="77"/>
              </a:endParaRPr>
            </a:p>
          </p:txBody>
        </p:sp>
        <p:sp>
          <p:nvSpPr>
            <p:cNvPr id="486" name="Freeform 339">
              <a:extLst>
                <a:ext uri="{FF2B5EF4-FFF2-40B4-BE49-F238E27FC236}">
                  <a16:creationId xmlns:a16="http://schemas.microsoft.com/office/drawing/2014/main" id="{791C7884-774A-8C11-AEA4-B930D949FD5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983989" y="7731398"/>
              <a:ext cx="571276" cy="571276"/>
            </a:xfrm>
            <a:custGeom>
              <a:avLst/>
              <a:gdLst>
                <a:gd name="T0" fmla="*/ 436 w 457"/>
                <a:gd name="T1" fmla="*/ 194 h 457"/>
                <a:gd name="T2" fmla="*/ 436 w 457"/>
                <a:gd name="T3" fmla="*/ 194 h 457"/>
                <a:gd name="T4" fmla="*/ 262 w 457"/>
                <a:gd name="T5" fmla="*/ 437 h 457"/>
                <a:gd name="T6" fmla="*/ 262 w 457"/>
                <a:gd name="T7" fmla="*/ 437 h 457"/>
                <a:gd name="T8" fmla="*/ 19 w 457"/>
                <a:gd name="T9" fmla="*/ 263 h 457"/>
                <a:gd name="T10" fmla="*/ 19 w 457"/>
                <a:gd name="T11" fmla="*/ 263 h 457"/>
                <a:gd name="T12" fmla="*/ 194 w 457"/>
                <a:gd name="T13" fmla="*/ 19 h 457"/>
                <a:gd name="T14" fmla="*/ 194 w 457"/>
                <a:gd name="T15" fmla="*/ 19 h 457"/>
                <a:gd name="T16" fmla="*/ 436 w 457"/>
                <a:gd name="T17" fmla="*/ 194 h 4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57" h="457">
                  <a:moveTo>
                    <a:pt x="436" y="194"/>
                  </a:moveTo>
                  <a:lnTo>
                    <a:pt x="436" y="194"/>
                  </a:lnTo>
                  <a:cubicBezTo>
                    <a:pt x="456" y="309"/>
                    <a:pt x="378" y="418"/>
                    <a:pt x="262" y="437"/>
                  </a:cubicBezTo>
                  <a:lnTo>
                    <a:pt x="262" y="437"/>
                  </a:lnTo>
                  <a:cubicBezTo>
                    <a:pt x="147" y="456"/>
                    <a:pt x="38" y="378"/>
                    <a:pt x="19" y="263"/>
                  </a:cubicBezTo>
                  <a:lnTo>
                    <a:pt x="19" y="263"/>
                  </a:lnTo>
                  <a:cubicBezTo>
                    <a:pt x="0" y="147"/>
                    <a:pt x="78" y="38"/>
                    <a:pt x="194" y="19"/>
                  </a:cubicBezTo>
                  <a:lnTo>
                    <a:pt x="194" y="19"/>
                  </a:lnTo>
                  <a:cubicBezTo>
                    <a:pt x="309" y="0"/>
                    <a:pt x="417" y="78"/>
                    <a:pt x="436" y="194"/>
                  </a:cubicBezTo>
                </a:path>
              </a:pathLst>
            </a:custGeom>
            <a:solidFill>
              <a:srgbClr val="36B37E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566997"/>
              <a:endParaRPr lang="en-US" sz="1116" dirty="0">
                <a:solidFill>
                  <a:srgbClr val="747994"/>
                </a:solidFill>
                <a:latin typeface="Poppins" pitchFamily="2" charset="77"/>
              </a:endParaRPr>
            </a:p>
          </p:txBody>
        </p:sp>
        <p:sp>
          <p:nvSpPr>
            <p:cNvPr id="487" name="Freeform 340">
              <a:extLst>
                <a:ext uri="{FF2B5EF4-FFF2-40B4-BE49-F238E27FC236}">
                  <a16:creationId xmlns:a16="http://schemas.microsoft.com/office/drawing/2014/main" id="{6075E254-0843-25BD-B0FC-46E400D20D7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082332" y="7341390"/>
              <a:ext cx="565782" cy="571276"/>
            </a:xfrm>
            <a:custGeom>
              <a:avLst/>
              <a:gdLst>
                <a:gd name="T0" fmla="*/ 436 w 456"/>
                <a:gd name="T1" fmla="*/ 193 h 457"/>
                <a:gd name="T2" fmla="*/ 436 w 456"/>
                <a:gd name="T3" fmla="*/ 193 h 457"/>
                <a:gd name="T4" fmla="*/ 262 w 456"/>
                <a:gd name="T5" fmla="*/ 436 h 457"/>
                <a:gd name="T6" fmla="*/ 262 w 456"/>
                <a:gd name="T7" fmla="*/ 436 h 457"/>
                <a:gd name="T8" fmla="*/ 19 w 456"/>
                <a:gd name="T9" fmla="*/ 262 h 457"/>
                <a:gd name="T10" fmla="*/ 19 w 456"/>
                <a:gd name="T11" fmla="*/ 262 h 457"/>
                <a:gd name="T12" fmla="*/ 193 w 456"/>
                <a:gd name="T13" fmla="*/ 19 h 457"/>
                <a:gd name="T14" fmla="*/ 193 w 456"/>
                <a:gd name="T15" fmla="*/ 19 h 457"/>
                <a:gd name="T16" fmla="*/ 436 w 456"/>
                <a:gd name="T17" fmla="*/ 193 h 4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56" h="457">
                  <a:moveTo>
                    <a:pt x="436" y="193"/>
                  </a:moveTo>
                  <a:lnTo>
                    <a:pt x="436" y="193"/>
                  </a:lnTo>
                  <a:cubicBezTo>
                    <a:pt x="455" y="308"/>
                    <a:pt x="377" y="417"/>
                    <a:pt x="262" y="436"/>
                  </a:cubicBezTo>
                  <a:lnTo>
                    <a:pt x="262" y="436"/>
                  </a:lnTo>
                  <a:cubicBezTo>
                    <a:pt x="147" y="456"/>
                    <a:pt x="38" y="377"/>
                    <a:pt x="19" y="262"/>
                  </a:cubicBezTo>
                  <a:lnTo>
                    <a:pt x="19" y="262"/>
                  </a:lnTo>
                  <a:cubicBezTo>
                    <a:pt x="0" y="147"/>
                    <a:pt x="77" y="38"/>
                    <a:pt x="193" y="19"/>
                  </a:cubicBezTo>
                  <a:lnTo>
                    <a:pt x="193" y="19"/>
                  </a:lnTo>
                  <a:cubicBezTo>
                    <a:pt x="308" y="0"/>
                    <a:pt x="417" y="78"/>
                    <a:pt x="436" y="193"/>
                  </a:cubicBezTo>
                </a:path>
              </a:pathLst>
            </a:custGeom>
            <a:solidFill>
              <a:srgbClr val="36B37E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566997"/>
              <a:endParaRPr lang="en-US" sz="1116" dirty="0">
                <a:solidFill>
                  <a:srgbClr val="747994"/>
                </a:solidFill>
                <a:latin typeface="Poppins" pitchFamily="2" charset="77"/>
              </a:endParaRPr>
            </a:p>
          </p:txBody>
        </p:sp>
      </p:grpSp>
      <p:grpSp>
        <p:nvGrpSpPr>
          <p:cNvPr id="488" name="Group 487">
            <a:extLst>
              <a:ext uri="{FF2B5EF4-FFF2-40B4-BE49-F238E27FC236}">
                <a16:creationId xmlns:a16="http://schemas.microsoft.com/office/drawing/2014/main" id="{05E20F34-ED1D-5277-98F2-10C4B0B7126D}"/>
              </a:ext>
            </a:extLst>
          </p:cNvPr>
          <p:cNvGrpSpPr/>
          <p:nvPr/>
        </p:nvGrpSpPr>
        <p:grpSpPr>
          <a:xfrm>
            <a:off x="6424748" y="8993343"/>
            <a:ext cx="892598" cy="582573"/>
            <a:chOff x="18088353" y="7528155"/>
            <a:chExt cx="3762739" cy="1878621"/>
          </a:xfrm>
        </p:grpSpPr>
        <p:sp>
          <p:nvSpPr>
            <p:cNvPr id="489" name="Freeform 341">
              <a:extLst>
                <a:ext uri="{FF2B5EF4-FFF2-40B4-BE49-F238E27FC236}">
                  <a16:creationId xmlns:a16="http://schemas.microsoft.com/office/drawing/2014/main" id="{B5654CB5-4F3D-05F4-3EC4-485402143C3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088353" y="7528155"/>
              <a:ext cx="3762739" cy="1878621"/>
            </a:xfrm>
            <a:custGeom>
              <a:avLst/>
              <a:gdLst>
                <a:gd name="T0" fmla="*/ 0 w 3022"/>
                <a:gd name="T1" fmla="*/ 219 h 1508"/>
                <a:gd name="T2" fmla="*/ 0 w 3022"/>
                <a:gd name="T3" fmla="*/ 219 h 1508"/>
                <a:gd name="T4" fmla="*/ 1791 w 3022"/>
                <a:gd name="T5" fmla="*/ 172 h 1508"/>
                <a:gd name="T6" fmla="*/ 1791 w 3022"/>
                <a:gd name="T7" fmla="*/ 172 h 1508"/>
                <a:gd name="T8" fmla="*/ 2982 w 3022"/>
                <a:gd name="T9" fmla="*/ 15 h 1508"/>
                <a:gd name="T10" fmla="*/ 3021 w 3022"/>
                <a:gd name="T11" fmla="*/ 1298 h 1508"/>
                <a:gd name="T12" fmla="*/ 3021 w 3022"/>
                <a:gd name="T13" fmla="*/ 1298 h 1508"/>
                <a:gd name="T14" fmla="*/ 1612 w 3022"/>
                <a:gd name="T15" fmla="*/ 1375 h 1508"/>
                <a:gd name="T16" fmla="*/ 1612 w 3022"/>
                <a:gd name="T17" fmla="*/ 1375 h 1508"/>
                <a:gd name="T18" fmla="*/ 110 w 3022"/>
                <a:gd name="T19" fmla="*/ 1507 h 1508"/>
                <a:gd name="T20" fmla="*/ 0 w 3022"/>
                <a:gd name="T21" fmla="*/ 219 h 15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022" h="1508">
                  <a:moveTo>
                    <a:pt x="0" y="219"/>
                  </a:moveTo>
                  <a:lnTo>
                    <a:pt x="0" y="219"/>
                  </a:lnTo>
                  <a:cubicBezTo>
                    <a:pt x="0" y="219"/>
                    <a:pt x="1292" y="0"/>
                    <a:pt x="1791" y="172"/>
                  </a:cubicBezTo>
                  <a:lnTo>
                    <a:pt x="1791" y="172"/>
                  </a:lnTo>
                  <a:cubicBezTo>
                    <a:pt x="2289" y="342"/>
                    <a:pt x="2982" y="15"/>
                    <a:pt x="2982" y="15"/>
                  </a:cubicBezTo>
                  <a:lnTo>
                    <a:pt x="3021" y="1298"/>
                  </a:lnTo>
                  <a:lnTo>
                    <a:pt x="3021" y="1298"/>
                  </a:lnTo>
                  <a:cubicBezTo>
                    <a:pt x="3021" y="1298"/>
                    <a:pt x="2243" y="1496"/>
                    <a:pt x="1612" y="1375"/>
                  </a:cubicBezTo>
                  <a:lnTo>
                    <a:pt x="1612" y="1375"/>
                  </a:lnTo>
                  <a:cubicBezTo>
                    <a:pt x="982" y="1253"/>
                    <a:pt x="110" y="1507"/>
                    <a:pt x="110" y="1507"/>
                  </a:cubicBezTo>
                  <a:lnTo>
                    <a:pt x="0" y="219"/>
                  </a:lnTo>
                </a:path>
              </a:pathLst>
            </a:custGeom>
            <a:solidFill>
              <a:srgbClr val="36B37E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566997"/>
              <a:endParaRPr lang="en-US" sz="1116" dirty="0">
                <a:solidFill>
                  <a:srgbClr val="747994"/>
                </a:solidFill>
                <a:latin typeface="Poppins" pitchFamily="2" charset="77"/>
              </a:endParaRPr>
            </a:p>
          </p:txBody>
        </p:sp>
        <p:sp>
          <p:nvSpPr>
            <p:cNvPr id="490" name="Freeform 342">
              <a:extLst>
                <a:ext uri="{FF2B5EF4-FFF2-40B4-BE49-F238E27FC236}">
                  <a16:creationId xmlns:a16="http://schemas.microsoft.com/office/drawing/2014/main" id="{37BFFC85-BFCF-8E8F-AA88-EC312637232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14695" y="7736890"/>
              <a:ext cx="3537523" cy="1505095"/>
            </a:xfrm>
            <a:custGeom>
              <a:avLst/>
              <a:gdLst>
                <a:gd name="T0" fmla="*/ 2838 w 2839"/>
                <a:gd name="T1" fmla="*/ 901 h 1208"/>
                <a:gd name="T2" fmla="*/ 2814 w 2839"/>
                <a:gd name="T3" fmla="*/ 99 h 1208"/>
                <a:gd name="T4" fmla="*/ 2814 w 2839"/>
                <a:gd name="T5" fmla="*/ 99 h 1208"/>
                <a:gd name="T6" fmla="*/ 2805 w 2839"/>
                <a:gd name="T7" fmla="*/ 99 h 1208"/>
                <a:gd name="T8" fmla="*/ 2805 w 2839"/>
                <a:gd name="T9" fmla="*/ 99 h 1208"/>
                <a:gd name="T10" fmla="*/ 2656 w 2839"/>
                <a:gd name="T11" fmla="*/ 0 h 1208"/>
                <a:gd name="T12" fmla="*/ 2656 w 2839"/>
                <a:gd name="T13" fmla="*/ 0 h 1208"/>
                <a:gd name="T14" fmla="*/ 1677 w 2839"/>
                <a:gd name="T15" fmla="*/ 105 h 1208"/>
                <a:gd name="T16" fmla="*/ 1677 w 2839"/>
                <a:gd name="T17" fmla="*/ 105 h 1208"/>
                <a:gd name="T18" fmla="*/ 1677 w 2839"/>
                <a:gd name="T19" fmla="*/ 105 h 1208"/>
                <a:gd name="T20" fmla="*/ 1560 w 2839"/>
                <a:gd name="T21" fmla="*/ 75 h 1208"/>
                <a:gd name="T22" fmla="*/ 1560 w 2839"/>
                <a:gd name="T23" fmla="*/ 75 h 1208"/>
                <a:gd name="T24" fmla="*/ 1162 w 2839"/>
                <a:gd name="T25" fmla="*/ 19 h 1208"/>
                <a:gd name="T26" fmla="*/ 1162 w 2839"/>
                <a:gd name="T27" fmla="*/ 19 h 1208"/>
                <a:gd name="T28" fmla="*/ 145 w 2839"/>
                <a:gd name="T29" fmla="*/ 92 h 1208"/>
                <a:gd name="T30" fmla="*/ 145 w 2839"/>
                <a:gd name="T31" fmla="*/ 92 h 1208"/>
                <a:gd name="T32" fmla="*/ 147 w 2839"/>
                <a:gd name="T33" fmla="*/ 117 h 1208"/>
                <a:gd name="T34" fmla="*/ 147 w 2839"/>
                <a:gd name="T35" fmla="*/ 117 h 1208"/>
                <a:gd name="T36" fmla="*/ 0 w 2839"/>
                <a:gd name="T37" fmla="*/ 277 h 1208"/>
                <a:gd name="T38" fmla="*/ 69 w 2839"/>
                <a:gd name="T39" fmla="*/ 1089 h 1208"/>
                <a:gd name="T40" fmla="*/ 69 w 2839"/>
                <a:gd name="T41" fmla="*/ 1089 h 1208"/>
                <a:gd name="T42" fmla="*/ 92 w 2839"/>
                <a:gd name="T43" fmla="*/ 1088 h 1208"/>
                <a:gd name="T44" fmla="*/ 92 w 2839"/>
                <a:gd name="T45" fmla="*/ 1088 h 1208"/>
                <a:gd name="T46" fmla="*/ 247 w 2839"/>
                <a:gd name="T47" fmla="*/ 1207 h 1208"/>
                <a:gd name="T48" fmla="*/ 247 w 2839"/>
                <a:gd name="T49" fmla="*/ 1207 h 1208"/>
                <a:gd name="T50" fmla="*/ 281 w 2839"/>
                <a:gd name="T51" fmla="*/ 1199 h 1208"/>
                <a:gd name="T52" fmla="*/ 281 w 2839"/>
                <a:gd name="T53" fmla="*/ 1199 h 1208"/>
                <a:gd name="T54" fmla="*/ 1163 w 2839"/>
                <a:gd name="T55" fmla="*/ 1106 h 1208"/>
                <a:gd name="T56" fmla="*/ 1163 w 2839"/>
                <a:gd name="T57" fmla="*/ 1106 h 1208"/>
                <a:gd name="T58" fmla="*/ 1403 w 2839"/>
                <a:gd name="T59" fmla="*/ 1133 h 1208"/>
                <a:gd name="T60" fmla="*/ 1403 w 2839"/>
                <a:gd name="T61" fmla="*/ 1133 h 1208"/>
                <a:gd name="T62" fmla="*/ 1907 w 2839"/>
                <a:gd name="T63" fmla="*/ 1165 h 1208"/>
                <a:gd name="T64" fmla="*/ 1907 w 2839"/>
                <a:gd name="T65" fmla="*/ 1165 h 1208"/>
                <a:gd name="T66" fmla="*/ 2687 w 2839"/>
                <a:gd name="T67" fmla="*/ 1098 h 1208"/>
                <a:gd name="T68" fmla="*/ 2687 w 2839"/>
                <a:gd name="T69" fmla="*/ 1098 h 1208"/>
                <a:gd name="T70" fmla="*/ 2683 w 2839"/>
                <a:gd name="T71" fmla="*/ 1062 h 1208"/>
                <a:gd name="T72" fmla="*/ 2683 w 2839"/>
                <a:gd name="T73" fmla="*/ 1062 h 1208"/>
                <a:gd name="T74" fmla="*/ 2838 w 2839"/>
                <a:gd name="T75" fmla="*/ 901 h 12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2839" h="1208">
                  <a:moveTo>
                    <a:pt x="2838" y="901"/>
                  </a:moveTo>
                  <a:lnTo>
                    <a:pt x="2814" y="99"/>
                  </a:lnTo>
                  <a:lnTo>
                    <a:pt x="2814" y="99"/>
                  </a:lnTo>
                  <a:cubicBezTo>
                    <a:pt x="2811" y="99"/>
                    <a:pt x="2808" y="99"/>
                    <a:pt x="2805" y="99"/>
                  </a:cubicBezTo>
                  <a:lnTo>
                    <a:pt x="2805" y="99"/>
                  </a:lnTo>
                  <a:cubicBezTo>
                    <a:pt x="2738" y="99"/>
                    <a:pt x="2681" y="57"/>
                    <a:pt x="2656" y="0"/>
                  </a:cubicBezTo>
                  <a:lnTo>
                    <a:pt x="2656" y="0"/>
                  </a:lnTo>
                  <a:cubicBezTo>
                    <a:pt x="2448" y="75"/>
                    <a:pt x="2057" y="183"/>
                    <a:pt x="1677" y="105"/>
                  </a:cubicBezTo>
                  <a:lnTo>
                    <a:pt x="1677" y="105"/>
                  </a:lnTo>
                  <a:lnTo>
                    <a:pt x="1677" y="105"/>
                  </a:lnTo>
                  <a:cubicBezTo>
                    <a:pt x="1637" y="98"/>
                    <a:pt x="1598" y="88"/>
                    <a:pt x="1560" y="75"/>
                  </a:cubicBezTo>
                  <a:lnTo>
                    <a:pt x="1560" y="75"/>
                  </a:lnTo>
                  <a:cubicBezTo>
                    <a:pt x="1458" y="40"/>
                    <a:pt x="1317" y="23"/>
                    <a:pt x="1162" y="19"/>
                  </a:cubicBezTo>
                  <a:lnTo>
                    <a:pt x="1162" y="19"/>
                  </a:lnTo>
                  <a:cubicBezTo>
                    <a:pt x="806" y="9"/>
                    <a:pt x="374" y="60"/>
                    <a:pt x="145" y="92"/>
                  </a:cubicBezTo>
                  <a:lnTo>
                    <a:pt x="145" y="92"/>
                  </a:lnTo>
                  <a:cubicBezTo>
                    <a:pt x="146" y="100"/>
                    <a:pt x="147" y="108"/>
                    <a:pt x="147" y="117"/>
                  </a:cubicBezTo>
                  <a:lnTo>
                    <a:pt x="147" y="117"/>
                  </a:lnTo>
                  <a:cubicBezTo>
                    <a:pt x="147" y="201"/>
                    <a:pt x="82" y="270"/>
                    <a:pt x="0" y="277"/>
                  </a:cubicBezTo>
                  <a:lnTo>
                    <a:pt x="69" y="1089"/>
                  </a:lnTo>
                  <a:lnTo>
                    <a:pt x="69" y="1089"/>
                  </a:lnTo>
                  <a:cubicBezTo>
                    <a:pt x="77" y="1089"/>
                    <a:pt x="84" y="1088"/>
                    <a:pt x="92" y="1088"/>
                  </a:cubicBezTo>
                  <a:lnTo>
                    <a:pt x="92" y="1088"/>
                  </a:lnTo>
                  <a:cubicBezTo>
                    <a:pt x="166" y="1088"/>
                    <a:pt x="229" y="1138"/>
                    <a:pt x="247" y="1207"/>
                  </a:cubicBezTo>
                  <a:lnTo>
                    <a:pt x="247" y="1207"/>
                  </a:lnTo>
                  <a:cubicBezTo>
                    <a:pt x="258" y="1205"/>
                    <a:pt x="269" y="1202"/>
                    <a:pt x="281" y="1199"/>
                  </a:cubicBezTo>
                  <a:lnTo>
                    <a:pt x="281" y="1199"/>
                  </a:lnTo>
                  <a:cubicBezTo>
                    <a:pt x="491" y="1153"/>
                    <a:pt x="838" y="1092"/>
                    <a:pt x="1163" y="1106"/>
                  </a:cubicBezTo>
                  <a:lnTo>
                    <a:pt x="1163" y="1106"/>
                  </a:lnTo>
                  <a:cubicBezTo>
                    <a:pt x="1245" y="1109"/>
                    <a:pt x="1326" y="1118"/>
                    <a:pt x="1403" y="1133"/>
                  </a:cubicBezTo>
                  <a:lnTo>
                    <a:pt x="1403" y="1133"/>
                  </a:lnTo>
                  <a:cubicBezTo>
                    <a:pt x="1566" y="1164"/>
                    <a:pt x="1741" y="1171"/>
                    <a:pt x="1907" y="1165"/>
                  </a:cubicBezTo>
                  <a:lnTo>
                    <a:pt x="1907" y="1165"/>
                  </a:lnTo>
                  <a:cubicBezTo>
                    <a:pt x="2211" y="1177"/>
                    <a:pt x="2511" y="1131"/>
                    <a:pt x="2687" y="1098"/>
                  </a:cubicBezTo>
                  <a:lnTo>
                    <a:pt x="2687" y="1098"/>
                  </a:lnTo>
                  <a:cubicBezTo>
                    <a:pt x="2684" y="1086"/>
                    <a:pt x="2683" y="1074"/>
                    <a:pt x="2683" y="1062"/>
                  </a:cubicBezTo>
                  <a:lnTo>
                    <a:pt x="2683" y="1062"/>
                  </a:lnTo>
                  <a:cubicBezTo>
                    <a:pt x="2683" y="974"/>
                    <a:pt x="2752" y="903"/>
                    <a:pt x="2838" y="901"/>
                  </a:cubicBezTo>
                </a:path>
              </a:pathLst>
            </a:custGeom>
            <a:solidFill>
              <a:srgbClr val="FFFFFF">
                <a:alpha val="50000"/>
              </a:srgbClr>
            </a:solidFill>
            <a:ln>
              <a:noFill/>
            </a:ln>
            <a:effectLst/>
          </p:spPr>
          <p:txBody>
            <a:bodyPr wrap="none" anchor="ctr"/>
            <a:lstStyle/>
            <a:p>
              <a:pPr defTabSz="566997"/>
              <a:endParaRPr lang="en-US" sz="1116" dirty="0">
                <a:solidFill>
                  <a:srgbClr val="747994"/>
                </a:solidFill>
                <a:latin typeface="Poppins" pitchFamily="2" charset="77"/>
              </a:endParaRPr>
            </a:p>
          </p:txBody>
        </p:sp>
        <p:sp>
          <p:nvSpPr>
            <p:cNvPr id="491" name="Freeform 69">
              <a:extLst>
                <a:ext uri="{FF2B5EF4-FFF2-40B4-BE49-F238E27FC236}">
                  <a16:creationId xmlns:a16="http://schemas.microsoft.com/office/drawing/2014/main" id="{9DE8E849-9B22-DE37-59E9-86FA4191516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439644" y="7929148"/>
              <a:ext cx="1075390" cy="1075389"/>
            </a:xfrm>
            <a:custGeom>
              <a:avLst/>
              <a:gdLst>
                <a:gd name="connsiteX0" fmla="*/ 561986 w 1075390"/>
                <a:gd name="connsiteY0" fmla="*/ 596720 h 1075389"/>
                <a:gd name="connsiteX1" fmla="*/ 561986 w 1075390"/>
                <a:gd name="connsiteY1" fmla="*/ 705900 h 1075389"/>
                <a:gd name="connsiteX2" fmla="*/ 611806 w 1075390"/>
                <a:gd name="connsiteY2" fmla="*/ 651310 h 1075389"/>
                <a:gd name="connsiteX3" fmla="*/ 561986 w 1075390"/>
                <a:gd name="connsiteY3" fmla="*/ 596720 h 1075389"/>
                <a:gd name="connsiteX4" fmla="*/ 512166 w 1075390"/>
                <a:gd name="connsiteY4" fmla="*/ 357268 h 1075389"/>
                <a:gd name="connsiteX5" fmla="*/ 464836 w 1075390"/>
                <a:gd name="connsiteY5" fmla="*/ 409376 h 1075389"/>
                <a:gd name="connsiteX6" fmla="*/ 512166 w 1075390"/>
                <a:gd name="connsiteY6" fmla="*/ 465207 h 1075389"/>
                <a:gd name="connsiteX7" fmla="*/ 512166 w 1075390"/>
                <a:gd name="connsiteY7" fmla="*/ 192256 h 1075389"/>
                <a:gd name="connsiteX8" fmla="*/ 561986 w 1075390"/>
                <a:gd name="connsiteY8" fmla="*/ 192256 h 1075389"/>
                <a:gd name="connsiteX9" fmla="*/ 561986 w 1075390"/>
                <a:gd name="connsiteY9" fmla="*/ 255531 h 1075389"/>
                <a:gd name="connsiteX10" fmla="*/ 742586 w 1075390"/>
                <a:gd name="connsiteY10" fmla="*/ 415580 h 1075389"/>
                <a:gd name="connsiteX11" fmla="*/ 600596 w 1075390"/>
                <a:gd name="connsiteY11" fmla="*/ 415580 h 1075389"/>
                <a:gd name="connsiteX12" fmla="*/ 561986 w 1075390"/>
                <a:gd name="connsiteY12" fmla="*/ 360990 h 1075389"/>
                <a:gd name="connsiteX13" fmla="*/ 561986 w 1075390"/>
                <a:gd name="connsiteY13" fmla="*/ 481336 h 1075389"/>
                <a:gd name="connsiteX14" fmla="*/ 751304 w 1075390"/>
                <a:gd name="connsiteY14" fmla="*/ 646347 h 1075389"/>
                <a:gd name="connsiteX15" fmla="*/ 561986 w 1075390"/>
                <a:gd name="connsiteY15" fmla="*/ 808877 h 1075389"/>
                <a:gd name="connsiteX16" fmla="*/ 561986 w 1075390"/>
                <a:gd name="connsiteY16" fmla="*/ 872152 h 1075389"/>
                <a:gd name="connsiteX17" fmla="*/ 512166 w 1075390"/>
                <a:gd name="connsiteY17" fmla="*/ 872152 h 1075389"/>
                <a:gd name="connsiteX18" fmla="*/ 512166 w 1075390"/>
                <a:gd name="connsiteY18" fmla="*/ 808877 h 1075389"/>
                <a:gd name="connsiteX19" fmla="*/ 325338 w 1075390"/>
                <a:gd name="connsiteY19" fmla="*/ 643866 h 1075389"/>
                <a:gd name="connsiteX20" fmla="*/ 467326 w 1075390"/>
                <a:gd name="connsiteY20" fmla="*/ 643866 h 1075389"/>
                <a:gd name="connsiteX21" fmla="*/ 512166 w 1075390"/>
                <a:gd name="connsiteY21" fmla="*/ 704660 h 1075389"/>
                <a:gd name="connsiteX22" fmla="*/ 512166 w 1075390"/>
                <a:gd name="connsiteY22" fmla="*/ 581832 h 1075389"/>
                <a:gd name="connsiteX23" fmla="*/ 324092 w 1075390"/>
                <a:gd name="connsiteY23" fmla="*/ 415580 h 1075389"/>
                <a:gd name="connsiteX24" fmla="*/ 512166 w 1075390"/>
                <a:gd name="connsiteY24" fmla="*/ 255531 h 1075389"/>
                <a:gd name="connsiteX25" fmla="*/ 537694 w 1075390"/>
                <a:gd name="connsiteY25" fmla="*/ 52397 h 1075389"/>
                <a:gd name="connsiteX26" fmla="*/ 52398 w 1075390"/>
                <a:gd name="connsiteY26" fmla="*/ 537694 h 1075389"/>
                <a:gd name="connsiteX27" fmla="*/ 537694 w 1075390"/>
                <a:gd name="connsiteY27" fmla="*/ 1021744 h 1075389"/>
                <a:gd name="connsiteX28" fmla="*/ 1021744 w 1075390"/>
                <a:gd name="connsiteY28" fmla="*/ 537694 h 1075389"/>
                <a:gd name="connsiteX29" fmla="*/ 537694 w 1075390"/>
                <a:gd name="connsiteY29" fmla="*/ 52397 h 1075389"/>
                <a:gd name="connsiteX30" fmla="*/ 537694 w 1075390"/>
                <a:gd name="connsiteY30" fmla="*/ 0 h 1075389"/>
                <a:gd name="connsiteX31" fmla="*/ 1075390 w 1075390"/>
                <a:gd name="connsiteY31" fmla="*/ 537694 h 1075389"/>
                <a:gd name="connsiteX32" fmla="*/ 537694 w 1075390"/>
                <a:gd name="connsiteY32" fmla="*/ 1075389 h 1075389"/>
                <a:gd name="connsiteX33" fmla="*/ 0 w 1075390"/>
                <a:gd name="connsiteY33" fmla="*/ 537694 h 1075389"/>
                <a:gd name="connsiteX34" fmla="*/ 537694 w 1075390"/>
                <a:gd name="connsiteY34" fmla="*/ 0 h 10753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</a:cxnLst>
              <a:rect l="l" t="t" r="r" b="b"/>
              <a:pathLst>
                <a:path w="1075390" h="1075389">
                  <a:moveTo>
                    <a:pt x="561986" y="596720"/>
                  </a:moveTo>
                  <a:lnTo>
                    <a:pt x="561986" y="705900"/>
                  </a:lnTo>
                  <a:cubicBezTo>
                    <a:pt x="593124" y="700938"/>
                    <a:pt x="611806" y="679846"/>
                    <a:pt x="611806" y="651310"/>
                  </a:cubicBezTo>
                  <a:cubicBezTo>
                    <a:pt x="611806" y="624015"/>
                    <a:pt x="591878" y="607886"/>
                    <a:pt x="561986" y="596720"/>
                  </a:cubicBezTo>
                  <a:close/>
                  <a:moveTo>
                    <a:pt x="512166" y="357268"/>
                  </a:moveTo>
                  <a:cubicBezTo>
                    <a:pt x="483518" y="362230"/>
                    <a:pt x="464836" y="379600"/>
                    <a:pt x="464836" y="409376"/>
                  </a:cubicBezTo>
                  <a:cubicBezTo>
                    <a:pt x="464836" y="436672"/>
                    <a:pt x="483518" y="452800"/>
                    <a:pt x="512166" y="465207"/>
                  </a:cubicBezTo>
                  <a:close/>
                  <a:moveTo>
                    <a:pt x="512166" y="192256"/>
                  </a:moveTo>
                  <a:lnTo>
                    <a:pt x="561986" y="192256"/>
                  </a:lnTo>
                  <a:lnTo>
                    <a:pt x="561986" y="255531"/>
                  </a:lnTo>
                  <a:cubicBezTo>
                    <a:pt x="667854" y="262975"/>
                    <a:pt x="736358" y="317566"/>
                    <a:pt x="742586" y="415580"/>
                  </a:cubicBezTo>
                  <a:lnTo>
                    <a:pt x="600596" y="415580"/>
                  </a:lnTo>
                  <a:cubicBezTo>
                    <a:pt x="598106" y="387044"/>
                    <a:pt x="583160" y="368434"/>
                    <a:pt x="561986" y="360990"/>
                  </a:cubicBezTo>
                  <a:lnTo>
                    <a:pt x="561986" y="481336"/>
                  </a:lnTo>
                  <a:cubicBezTo>
                    <a:pt x="644190" y="504909"/>
                    <a:pt x="751304" y="526001"/>
                    <a:pt x="751304" y="646347"/>
                  </a:cubicBezTo>
                  <a:cubicBezTo>
                    <a:pt x="751304" y="730714"/>
                    <a:pt x="684046" y="803915"/>
                    <a:pt x="561986" y="808877"/>
                  </a:cubicBezTo>
                  <a:lnTo>
                    <a:pt x="561986" y="872152"/>
                  </a:lnTo>
                  <a:lnTo>
                    <a:pt x="512166" y="872152"/>
                  </a:lnTo>
                  <a:lnTo>
                    <a:pt x="512166" y="808877"/>
                  </a:lnTo>
                  <a:cubicBezTo>
                    <a:pt x="406296" y="798952"/>
                    <a:pt x="329074" y="744362"/>
                    <a:pt x="325338" y="643866"/>
                  </a:cubicBezTo>
                  <a:lnTo>
                    <a:pt x="467326" y="643866"/>
                  </a:lnTo>
                  <a:cubicBezTo>
                    <a:pt x="469818" y="676124"/>
                    <a:pt x="484764" y="694734"/>
                    <a:pt x="512166" y="704660"/>
                  </a:cubicBezTo>
                  <a:lnTo>
                    <a:pt x="512166" y="581832"/>
                  </a:lnTo>
                  <a:cubicBezTo>
                    <a:pt x="428716" y="560740"/>
                    <a:pt x="324092" y="537167"/>
                    <a:pt x="324092" y="415580"/>
                  </a:cubicBezTo>
                  <a:cubicBezTo>
                    <a:pt x="324092" y="318806"/>
                    <a:pt x="406296" y="261735"/>
                    <a:pt x="512166" y="255531"/>
                  </a:cubicBezTo>
                  <a:close/>
                  <a:moveTo>
                    <a:pt x="537694" y="52397"/>
                  </a:moveTo>
                  <a:cubicBezTo>
                    <a:pt x="270718" y="52397"/>
                    <a:pt x="52398" y="270719"/>
                    <a:pt x="52398" y="537694"/>
                  </a:cubicBezTo>
                  <a:cubicBezTo>
                    <a:pt x="53644" y="804670"/>
                    <a:pt x="270718" y="1021744"/>
                    <a:pt x="537694" y="1021744"/>
                  </a:cubicBezTo>
                  <a:cubicBezTo>
                    <a:pt x="804670" y="1020496"/>
                    <a:pt x="1021744" y="804670"/>
                    <a:pt x="1021744" y="537694"/>
                  </a:cubicBezTo>
                  <a:cubicBezTo>
                    <a:pt x="1021744" y="270719"/>
                    <a:pt x="804670" y="52397"/>
                    <a:pt x="537694" y="52397"/>
                  </a:cubicBezTo>
                  <a:close/>
                  <a:moveTo>
                    <a:pt x="537694" y="0"/>
                  </a:moveTo>
                  <a:cubicBezTo>
                    <a:pt x="833364" y="0"/>
                    <a:pt x="1075390" y="240777"/>
                    <a:pt x="1075390" y="537694"/>
                  </a:cubicBezTo>
                  <a:cubicBezTo>
                    <a:pt x="1075390" y="833364"/>
                    <a:pt x="834612" y="1074141"/>
                    <a:pt x="537694" y="1075389"/>
                  </a:cubicBezTo>
                  <a:cubicBezTo>
                    <a:pt x="242024" y="1075389"/>
                    <a:pt x="0" y="834611"/>
                    <a:pt x="0" y="537694"/>
                  </a:cubicBezTo>
                  <a:cubicBezTo>
                    <a:pt x="0" y="242025"/>
                    <a:pt x="240778" y="0"/>
                    <a:pt x="537694" y="0"/>
                  </a:cubicBezTo>
                  <a:close/>
                </a:path>
              </a:pathLst>
            </a:custGeom>
            <a:solidFill>
              <a:srgbClr val="36B37E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square" anchor="ctr">
              <a:noAutofit/>
            </a:bodyPr>
            <a:lstStyle/>
            <a:p>
              <a:pPr defTabSz="566997"/>
              <a:endParaRPr lang="en-US" sz="1116" dirty="0">
                <a:solidFill>
                  <a:srgbClr val="747994"/>
                </a:solidFill>
                <a:latin typeface="Poppins" pitchFamily="2" charset="77"/>
              </a:endParaRPr>
            </a:p>
          </p:txBody>
        </p:sp>
        <p:sp>
          <p:nvSpPr>
            <p:cNvPr id="492" name="Freeform 345">
              <a:extLst>
                <a:ext uri="{FF2B5EF4-FFF2-40B4-BE49-F238E27FC236}">
                  <a16:creationId xmlns:a16="http://schemas.microsoft.com/office/drawing/2014/main" id="{7E67C357-FFE4-197F-A5C0-0609D5FAF44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599208" y="8181828"/>
              <a:ext cx="527332" cy="527332"/>
            </a:xfrm>
            <a:custGeom>
              <a:avLst/>
              <a:gdLst>
                <a:gd name="T0" fmla="*/ 423 w 425"/>
                <a:gd name="T1" fmla="*/ 211 h 424"/>
                <a:gd name="T2" fmla="*/ 423 w 425"/>
                <a:gd name="T3" fmla="*/ 211 h 424"/>
                <a:gd name="T4" fmla="*/ 212 w 425"/>
                <a:gd name="T5" fmla="*/ 423 h 424"/>
                <a:gd name="T6" fmla="*/ 212 w 425"/>
                <a:gd name="T7" fmla="*/ 423 h 424"/>
                <a:gd name="T8" fmla="*/ 0 w 425"/>
                <a:gd name="T9" fmla="*/ 211 h 424"/>
                <a:gd name="T10" fmla="*/ 0 w 425"/>
                <a:gd name="T11" fmla="*/ 211 h 424"/>
                <a:gd name="T12" fmla="*/ 212 w 425"/>
                <a:gd name="T13" fmla="*/ 0 h 424"/>
                <a:gd name="T14" fmla="*/ 212 w 425"/>
                <a:gd name="T15" fmla="*/ 0 h 424"/>
                <a:gd name="T16" fmla="*/ 423 w 425"/>
                <a:gd name="T17" fmla="*/ 211 h 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25" h="424">
                  <a:moveTo>
                    <a:pt x="423" y="211"/>
                  </a:moveTo>
                  <a:lnTo>
                    <a:pt x="423" y="211"/>
                  </a:lnTo>
                  <a:cubicBezTo>
                    <a:pt x="424" y="328"/>
                    <a:pt x="329" y="423"/>
                    <a:pt x="212" y="423"/>
                  </a:cubicBezTo>
                  <a:lnTo>
                    <a:pt x="212" y="423"/>
                  </a:lnTo>
                  <a:cubicBezTo>
                    <a:pt x="95" y="423"/>
                    <a:pt x="0" y="328"/>
                    <a:pt x="0" y="211"/>
                  </a:cubicBezTo>
                  <a:lnTo>
                    <a:pt x="0" y="211"/>
                  </a:lnTo>
                  <a:cubicBezTo>
                    <a:pt x="0" y="95"/>
                    <a:pt x="95" y="0"/>
                    <a:pt x="212" y="0"/>
                  </a:cubicBezTo>
                  <a:lnTo>
                    <a:pt x="212" y="0"/>
                  </a:lnTo>
                  <a:cubicBezTo>
                    <a:pt x="329" y="0"/>
                    <a:pt x="423" y="95"/>
                    <a:pt x="423" y="211"/>
                  </a:cubicBezTo>
                </a:path>
              </a:pathLst>
            </a:custGeom>
            <a:solidFill>
              <a:srgbClr val="36B37E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566997"/>
              <a:endParaRPr lang="en-US" sz="1116" dirty="0">
                <a:solidFill>
                  <a:srgbClr val="747994"/>
                </a:solidFill>
                <a:latin typeface="Poppins" pitchFamily="2" charset="77"/>
              </a:endParaRPr>
            </a:p>
          </p:txBody>
        </p:sp>
        <p:sp>
          <p:nvSpPr>
            <p:cNvPr id="493" name="Freeform 346">
              <a:extLst>
                <a:ext uri="{FF2B5EF4-FFF2-40B4-BE49-F238E27FC236}">
                  <a16:creationId xmlns:a16="http://schemas.microsoft.com/office/drawing/2014/main" id="{13FB2227-C35E-9B5B-7C11-E5F71C9F98E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736002" y="8132388"/>
              <a:ext cx="527332" cy="527332"/>
            </a:xfrm>
            <a:custGeom>
              <a:avLst/>
              <a:gdLst>
                <a:gd name="T0" fmla="*/ 423 w 424"/>
                <a:gd name="T1" fmla="*/ 211 h 424"/>
                <a:gd name="T2" fmla="*/ 423 w 424"/>
                <a:gd name="T3" fmla="*/ 211 h 424"/>
                <a:gd name="T4" fmla="*/ 211 w 424"/>
                <a:gd name="T5" fmla="*/ 423 h 424"/>
                <a:gd name="T6" fmla="*/ 211 w 424"/>
                <a:gd name="T7" fmla="*/ 423 h 424"/>
                <a:gd name="T8" fmla="*/ 0 w 424"/>
                <a:gd name="T9" fmla="*/ 211 h 424"/>
                <a:gd name="T10" fmla="*/ 0 w 424"/>
                <a:gd name="T11" fmla="*/ 211 h 424"/>
                <a:gd name="T12" fmla="*/ 211 w 424"/>
                <a:gd name="T13" fmla="*/ 0 h 424"/>
                <a:gd name="T14" fmla="*/ 211 w 424"/>
                <a:gd name="T15" fmla="*/ 0 h 424"/>
                <a:gd name="T16" fmla="*/ 423 w 424"/>
                <a:gd name="T17" fmla="*/ 211 h 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24" h="424">
                  <a:moveTo>
                    <a:pt x="423" y="211"/>
                  </a:moveTo>
                  <a:lnTo>
                    <a:pt x="423" y="211"/>
                  </a:lnTo>
                  <a:cubicBezTo>
                    <a:pt x="423" y="328"/>
                    <a:pt x="328" y="423"/>
                    <a:pt x="211" y="423"/>
                  </a:cubicBezTo>
                  <a:lnTo>
                    <a:pt x="211" y="423"/>
                  </a:lnTo>
                  <a:cubicBezTo>
                    <a:pt x="95" y="423"/>
                    <a:pt x="0" y="329"/>
                    <a:pt x="0" y="211"/>
                  </a:cubicBezTo>
                  <a:lnTo>
                    <a:pt x="0" y="211"/>
                  </a:lnTo>
                  <a:cubicBezTo>
                    <a:pt x="0" y="95"/>
                    <a:pt x="95" y="0"/>
                    <a:pt x="211" y="0"/>
                  </a:cubicBezTo>
                  <a:lnTo>
                    <a:pt x="211" y="0"/>
                  </a:lnTo>
                  <a:cubicBezTo>
                    <a:pt x="328" y="0"/>
                    <a:pt x="423" y="95"/>
                    <a:pt x="423" y="211"/>
                  </a:cubicBezTo>
                </a:path>
              </a:pathLst>
            </a:custGeom>
            <a:solidFill>
              <a:srgbClr val="36B37E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566997"/>
              <a:endParaRPr lang="en-US" sz="1116" dirty="0">
                <a:solidFill>
                  <a:srgbClr val="747994"/>
                </a:solidFill>
                <a:latin typeface="Poppins" pitchFamily="2" charset="77"/>
              </a:endParaRPr>
            </a:p>
          </p:txBody>
        </p:sp>
      </p:grpSp>
      <p:sp>
        <p:nvSpPr>
          <p:cNvPr id="495" name="TextBox 494">
            <a:extLst>
              <a:ext uri="{FF2B5EF4-FFF2-40B4-BE49-F238E27FC236}">
                <a16:creationId xmlns:a16="http://schemas.microsoft.com/office/drawing/2014/main" id="{9986F23A-F07E-B29B-5F79-20CBFDC442D6}"/>
              </a:ext>
            </a:extLst>
          </p:cNvPr>
          <p:cNvSpPr txBox="1"/>
          <p:nvPr/>
        </p:nvSpPr>
        <p:spPr>
          <a:xfrm>
            <a:off x="1988040" y="7748738"/>
            <a:ext cx="2127170" cy="292388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defTabSz="566997"/>
            <a:r>
              <a:rPr lang="en-US" sz="1300" b="1" spc="-9" dirty="0">
                <a:solidFill>
                  <a:srgbClr val="FFFFFF"/>
                </a:solidFill>
                <a:latin typeface="Poppins" pitchFamily="2" charset="77"/>
                <a:cs typeface="Poppins" pitchFamily="2" charset="77"/>
              </a:rPr>
              <a:t>Involve</a:t>
            </a:r>
          </a:p>
        </p:txBody>
      </p:sp>
      <p:sp>
        <p:nvSpPr>
          <p:cNvPr id="496" name="TextBox 495">
            <a:extLst>
              <a:ext uri="{FF2B5EF4-FFF2-40B4-BE49-F238E27FC236}">
                <a16:creationId xmlns:a16="http://schemas.microsoft.com/office/drawing/2014/main" id="{59A559AF-77C8-7ACD-1265-B391A8D6D370}"/>
              </a:ext>
            </a:extLst>
          </p:cNvPr>
          <p:cNvSpPr txBox="1"/>
          <p:nvPr/>
        </p:nvSpPr>
        <p:spPr>
          <a:xfrm>
            <a:off x="1691643" y="7959236"/>
            <a:ext cx="4203804" cy="6201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566997">
              <a:lnSpc>
                <a:spcPct val="150000"/>
              </a:lnSpc>
            </a:pPr>
            <a:r>
              <a:rPr lang="en-GB" sz="1200" spc="-6" dirty="0">
                <a:solidFill>
                  <a:srgbClr val="FFFFFF"/>
                </a:solidFill>
                <a:latin typeface="Poppins" pitchFamily="2" charset="77"/>
                <a:cs typeface="Poppins" pitchFamily="2" charset="77"/>
              </a:rPr>
              <a:t>Involve patient and public members in your funding applications</a:t>
            </a:r>
            <a:endParaRPr lang="en-US" sz="1200" spc="-6" dirty="0">
              <a:solidFill>
                <a:srgbClr val="FFFFFF"/>
              </a:solidFill>
              <a:latin typeface="Poppins" pitchFamily="2" charset="77"/>
              <a:cs typeface="Poppins" pitchFamily="2" charset="77"/>
            </a:endParaRPr>
          </a:p>
        </p:txBody>
      </p:sp>
      <p:sp>
        <p:nvSpPr>
          <p:cNvPr id="497" name="TextBox 496">
            <a:extLst>
              <a:ext uri="{FF2B5EF4-FFF2-40B4-BE49-F238E27FC236}">
                <a16:creationId xmlns:a16="http://schemas.microsoft.com/office/drawing/2014/main" id="{089BCAE1-ECAC-1968-838C-48B2F75F8327}"/>
              </a:ext>
            </a:extLst>
          </p:cNvPr>
          <p:cNvSpPr txBox="1"/>
          <p:nvPr/>
        </p:nvSpPr>
        <p:spPr>
          <a:xfrm>
            <a:off x="1956248" y="8824094"/>
            <a:ext cx="2410154" cy="292388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defTabSz="566997"/>
            <a:r>
              <a:rPr lang="en-US" sz="1300" b="1" spc="-9" dirty="0">
                <a:solidFill>
                  <a:srgbClr val="FFFFFF"/>
                </a:solidFill>
                <a:latin typeface="Poppins" pitchFamily="2" charset="77"/>
                <a:cs typeface="Poppins" pitchFamily="2" charset="77"/>
              </a:rPr>
              <a:t>Yearly</a:t>
            </a:r>
          </a:p>
        </p:txBody>
      </p:sp>
      <p:sp>
        <p:nvSpPr>
          <p:cNvPr id="498" name="TextBox 497">
            <a:extLst>
              <a:ext uri="{FF2B5EF4-FFF2-40B4-BE49-F238E27FC236}">
                <a16:creationId xmlns:a16="http://schemas.microsoft.com/office/drawing/2014/main" id="{C7C91D78-DE96-241C-9D6A-A13EA3F9E5DF}"/>
              </a:ext>
            </a:extLst>
          </p:cNvPr>
          <p:cNvSpPr txBox="1"/>
          <p:nvPr/>
        </p:nvSpPr>
        <p:spPr>
          <a:xfrm>
            <a:off x="1595924" y="8986348"/>
            <a:ext cx="4754028" cy="6201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566997">
              <a:lnSpc>
                <a:spcPct val="150000"/>
              </a:lnSpc>
            </a:pPr>
            <a:r>
              <a:rPr lang="en-GB" sz="1200" spc="-6" dirty="0">
                <a:solidFill>
                  <a:srgbClr val="FFFFFF"/>
                </a:solidFill>
                <a:latin typeface="Poppins" pitchFamily="2" charset="77"/>
                <a:cs typeface="Poppins" pitchFamily="2" charset="77"/>
              </a:rPr>
              <a:t>Make a note of when key funders within your topic of interest release funding, as it tends to be the same time yearly</a:t>
            </a:r>
            <a:endParaRPr lang="en-US" sz="1200" spc="-6" dirty="0">
              <a:solidFill>
                <a:srgbClr val="FFFFFF"/>
              </a:solidFill>
              <a:latin typeface="Poppins" pitchFamily="2" charset="77"/>
              <a:cs typeface="Poppins" pitchFamily="2" charset="77"/>
            </a:endParaRPr>
          </a:p>
        </p:txBody>
      </p:sp>
      <p:sp>
        <p:nvSpPr>
          <p:cNvPr id="499" name="TextBox 498">
            <a:extLst>
              <a:ext uri="{FF2B5EF4-FFF2-40B4-BE49-F238E27FC236}">
                <a16:creationId xmlns:a16="http://schemas.microsoft.com/office/drawing/2014/main" id="{F0049140-D782-CDD1-278D-4BBC7D4B968F}"/>
              </a:ext>
            </a:extLst>
          </p:cNvPr>
          <p:cNvSpPr txBox="1"/>
          <p:nvPr/>
        </p:nvSpPr>
        <p:spPr>
          <a:xfrm>
            <a:off x="1956248" y="9839671"/>
            <a:ext cx="2410154" cy="292388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defTabSz="566997"/>
            <a:r>
              <a:rPr lang="en-US" sz="1300" b="1" spc="-9" dirty="0">
                <a:solidFill>
                  <a:srgbClr val="FFFFFF"/>
                </a:solidFill>
                <a:latin typeface="Poppins" pitchFamily="2" charset="77"/>
                <a:cs typeface="Poppins" pitchFamily="2" charset="77"/>
              </a:rPr>
              <a:t>Resilience</a:t>
            </a:r>
          </a:p>
        </p:txBody>
      </p:sp>
      <p:sp>
        <p:nvSpPr>
          <p:cNvPr id="500" name="TextBox 499">
            <a:extLst>
              <a:ext uri="{FF2B5EF4-FFF2-40B4-BE49-F238E27FC236}">
                <a16:creationId xmlns:a16="http://schemas.microsoft.com/office/drawing/2014/main" id="{B581EB43-78EE-F717-50A2-49BD76CC86B3}"/>
              </a:ext>
            </a:extLst>
          </p:cNvPr>
          <p:cNvSpPr txBox="1"/>
          <p:nvPr/>
        </p:nvSpPr>
        <p:spPr>
          <a:xfrm>
            <a:off x="1717195" y="10077560"/>
            <a:ext cx="4593156" cy="6201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566997">
              <a:lnSpc>
                <a:spcPct val="150000"/>
              </a:lnSpc>
            </a:pPr>
            <a:r>
              <a:rPr lang="en-GB" sz="1200" spc="-6" dirty="0">
                <a:solidFill>
                  <a:srgbClr val="FFFFFF"/>
                </a:solidFill>
                <a:latin typeface="Poppins" pitchFamily="2" charset="77"/>
                <a:cs typeface="Poppins" pitchFamily="2" charset="77"/>
              </a:rPr>
              <a:t>Most people don’t get funding first time around, be resilient </a:t>
            </a:r>
            <a:endParaRPr lang="en-US" sz="1200" spc="-6" dirty="0">
              <a:solidFill>
                <a:srgbClr val="FFFFFF"/>
              </a:solidFill>
              <a:latin typeface="Poppins" pitchFamily="2" charset="77"/>
              <a:cs typeface="Poppins" pitchFamily="2" charset="77"/>
            </a:endParaRPr>
          </a:p>
        </p:txBody>
      </p:sp>
      <p:sp>
        <p:nvSpPr>
          <p:cNvPr id="501" name="TextBox 500">
            <a:extLst>
              <a:ext uri="{FF2B5EF4-FFF2-40B4-BE49-F238E27FC236}">
                <a16:creationId xmlns:a16="http://schemas.microsoft.com/office/drawing/2014/main" id="{96FBC916-E2C9-94D8-3389-5C223512909D}"/>
              </a:ext>
            </a:extLst>
          </p:cNvPr>
          <p:cNvSpPr txBox="1"/>
          <p:nvPr/>
        </p:nvSpPr>
        <p:spPr>
          <a:xfrm>
            <a:off x="457937" y="7318378"/>
            <a:ext cx="6616439" cy="436786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 defTabSz="566997">
              <a:lnSpc>
                <a:spcPts val="2915"/>
              </a:lnSpc>
            </a:pPr>
            <a:r>
              <a:rPr lang="en-US" sz="2000" b="1" spc="-96" dirty="0">
                <a:solidFill>
                  <a:srgbClr val="0B0D3B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Top 3 tips</a:t>
            </a:r>
          </a:p>
        </p:txBody>
      </p:sp>
      <p:pic>
        <p:nvPicPr>
          <p:cNvPr id="4" name="Graphic 3" descr="Continuous Improvement with solid fill">
            <a:extLst>
              <a:ext uri="{FF2B5EF4-FFF2-40B4-BE49-F238E27FC236}">
                <a16:creationId xmlns:a16="http://schemas.microsoft.com/office/drawing/2014/main" id="{F9469B74-3C2A-9CC2-86F4-703277B99D4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2165364" y="3885824"/>
            <a:ext cx="829228" cy="829228"/>
          </a:xfrm>
          <a:prstGeom prst="rect">
            <a:avLst/>
          </a:prstGeom>
        </p:spPr>
      </p:pic>
      <p:sp>
        <p:nvSpPr>
          <p:cNvPr id="6" name="Freeform 51">
            <a:extLst>
              <a:ext uri="{FF2B5EF4-FFF2-40B4-BE49-F238E27FC236}">
                <a16:creationId xmlns:a16="http://schemas.microsoft.com/office/drawing/2014/main" id="{D72B48CF-E5DC-D412-4141-909930E6B3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5076" y="7849226"/>
            <a:ext cx="600725" cy="603253"/>
          </a:xfrm>
          <a:custGeom>
            <a:avLst/>
            <a:gdLst>
              <a:gd name="connsiteX0" fmla="*/ 433240 w 1306080"/>
              <a:gd name="connsiteY0" fmla="*/ 1138328 h 1311576"/>
              <a:gd name="connsiteX1" fmla="*/ 446884 w 1306080"/>
              <a:gd name="connsiteY1" fmla="*/ 1158561 h 1311576"/>
              <a:gd name="connsiteX2" fmla="*/ 436962 w 1306080"/>
              <a:gd name="connsiteY2" fmla="*/ 1211674 h 1311576"/>
              <a:gd name="connsiteX3" fmla="*/ 449366 w 1306080"/>
              <a:gd name="connsiteY3" fmla="*/ 1258464 h 1311576"/>
              <a:gd name="connsiteX4" fmla="*/ 491538 w 1306080"/>
              <a:gd name="connsiteY4" fmla="*/ 1278697 h 1311576"/>
              <a:gd name="connsiteX5" fmla="*/ 807832 w 1306080"/>
              <a:gd name="connsiteY5" fmla="*/ 1278697 h 1311576"/>
              <a:gd name="connsiteX6" fmla="*/ 851244 w 1306080"/>
              <a:gd name="connsiteY6" fmla="*/ 1258464 h 1311576"/>
              <a:gd name="connsiteX7" fmla="*/ 863648 w 1306080"/>
              <a:gd name="connsiteY7" fmla="*/ 1211674 h 1311576"/>
              <a:gd name="connsiteX8" fmla="*/ 853726 w 1306080"/>
              <a:gd name="connsiteY8" fmla="*/ 1158561 h 1311576"/>
              <a:gd name="connsiteX9" fmla="*/ 867370 w 1306080"/>
              <a:gd name="connsiteY9" fmla="*/ 1138328 h 1311576"/>
              <a:gd name="connsiteX10" fmla="*/ 885974 w 1306080"/>
              <a:gd name="connsiteY10" fmla="*/ 1152238 h 1311576"/>
              <a:gd name="connsiteX11" fmla="*/ 894658 w 1306080"/>
              <a:gd name="connsiteY11" fmla="*/ 1206615 h 1311576"/>
              <a:gd name="connsiteX12" fmla="*/ 876052 w 1306080"/>
              <a:gd name="connsiteY12" fmla="*/ 1279962 h 1311576"/>
              <a:gd name="connsiteX13" fmla="*/ 807832 w 1306080"/>
              <a:gd name="connsiteY13" fmla="*/ 1311576 h 1311576"/>
              <a:gd name="connsiteX14" fmla="*/ 491538 w 1306080"/>
              <a:gd name="connsiteY14" fmla="*/ 1311576 h 1311576"/>
              <a:gd name="connsiteX15" fmla="*/ 424558 w 1306080"/>
              <a:gd name="connsiteY15" fmla="*/ 1279962 h 1311576"/>
              <a:gd name="connsiteX16" fmla="*/ 404712 w 1306080"/>
              <a:gd name="connsiteY16" fmla="*/ 1206615 h 1311576"/>
              <a:gd name="connsiteX17" fmla="*/ 414636 w 1306080"/>
              <a:gd name="connsiteY17" fmla="*/ 1152238 h 1311576"/>
              <a:gd name="connsiteX18" fmla="*/ 433240 w 1306080"/>
              <a:gd name="connsiteY18" fmla="*/ 1138328 h 1311576"/>
              <a:gd name="connsiteX19" fmla="*/ 646310 w 1306080"/>
              <a:gd name="connsiteY19" fmla="*/ 1102621 h 1311576"/>
              <a:gd name="connsiteX20" fmla="*/ 582838 w 1306080"/>
              <a:gd name="connsiteY20" fmla="*/ 1166185 h 1311576"/>
              <a:gd name="connsiteX21" fmla="*/ 646310 w 1306080"/>
              <a:gd name="connsiteY21" fmla="*/ 1229750 h 1311576"/>
              <a:gd name="connsiteX22" fmla="*/ 708538 w 1306080"/>
              <a:gd name="connsiteY22" fmla="*/ 1166185 h 1311576"/>
              <a:gd name="connsiteX23" fmla="*/ 646310 w 1306080"/>
              <a:gd name="connsiteY23" fmla="*/ 1102621 h 1311576"/>
              <a:gd name="connsiteX24" fmla="*/ 511898 w 1306080"/>
              <a:gd name="connsiteY24" fmla="*/ 859579 h 1311576"/>
              <a:gd name="connsiteX25" fmla="*/ 478294 w 1306080"/>
              <a:gd name="connsiteY25" fmla="*/ 882014 h 1311576"/>
              <a:gd name="connsiteX26" fmla="*/ 462116 w 1306080"/>
              <a:gd name="connsiteY26" fmla="*/ 959289 h 1311576"/>
              <a:gd name="connsiteX27" fmla="*/ 463360 w 1306080"/>
              <a:gd name="connsiteY27" fmla="*/ 1019114 h 1311576"/>
              <a:gd name="connsiteX28" fmla="*/ 489496 w 1306080"/>
              <a:gd name="connsiteY28" fmla="*/ 1162446 h 1311576"/>
              <a:gd name="connsiteX29" fmla="*/ 496964 w 1306080"/>
              <a:gd name="connsiteY29" fmla="*/ 1172417 h 1311576"/>
              <a:gd name="connsiteX30" fmla="*/ 550480 w 1306080"/>
              <a:gd name="connsiteY30" fmla="*/ 1172417 h 1311576"/>
              <a:gd name="connsiteX31" fmla="*/ 549234 w 1306080"/>
              <a:gd name="connsiteY31" fmla="*/ 1166185 h 1311576"/>
              <a:gd name="connsiteX32" fmla="*/ 646310 w 1306080"/>
              <a:gd name="connsiteY32" fmla="*/ 1070215 h 1311576"/>
              <a:gd name="connsiteX33" fmla="*/ 740898 w 1306080"/>
              <a:gd name="connsiteY33" fmla="*/ 1166185 h 1311576"/>
              <a:gd name="connsiteX34" fmla="*/ 740898 w 1306080"/>
              <a:gd name="connsiteY34" fmla="*/ 1172417 h 1311576"/>
              <a:gd name="connsiteX35" fmla="*/ 794414 w 1306080"/>
              <a:gd name="connsiteY35" fmla="*/ 1172417 h 1311576"/>
              <a:gd name="connsiteX36" fmla="*/ 801882 w 1306080"/>
              <a:gd name="connsiteY36" fmla="*/ 1162446 h 1311576"/>
              <a:gd name="connsiteX37" fmla="*/ 831750 w 1306080"/>
              <a:gd name="connsiteY37" fmla="*/ 1019114 h 1311576"/>
              <a:gd name="connsiteX38" fmla="*/ 831750 w 1306080"/>
              <a:gd name="connsiteY38" fmla="*/ 959289 h 1311576"/>
              <a:gd name="connsiteX39" fmla="*/ 816816 w 1306080"/>
              <a:gd name="connsiteY39" fmla="*/ 882014 h 1311576"/>
              <a:gd name="connsiteX40" fmla="*/ 815572 w 1306080"/>
              <a:gd name="connsiteY40" fmla="*/ 877028 h 1311576"/>
              <a:gd name="connsiteX41" fmla="*/ 811838 w 1306080"/>
              <a:gd name="connsiteY41" fmla="*/ 870797 h 1311576"/>
              <a:gd name="connsiteX42" fmla="*/ 783212 w 1306080"/>
              <a:gd name="connsiteY42" fmla="*/ 859579 h 1311576"/>
              <a:gd name="connsiteX43" fmla="*/ 760810 w 1306080"/>
              <a:gd name="connsiteY43" fmla="*/ 891985 h 1311576"/>
              <a:gd name="connsiteX44" fmla="*/ 776990 w 1306080"/>
              <a:gd name="connsiteY44" fmla="*/ 970506 h 1311576"/>
              <a:gd name="connsiteX45" fmla="*/ 775746 w 1306080"/>
              <a:gd name="connsiteY45" fmla="*/ 1005404 h 1311576"/>
              <a:gd name="connsiteX46" fmla="*/ 759566 w 1306080"/>
              <a:gd name="connsiteY46" fmla="*/ 1073954 h 1311576"/>
              <a:gd name="connsiteX47" fmla="*/ 740898 w 1306080"/>
              <a:gd name="connsiteY47" fmla="*/ 1086418 h 1311576"/>
              <a:gd name="connsiteX48" fmla="*/ 728452 w 1306080"/>
              <a:gd name="connsiteY48" fmla="*/ 1066476 h 1311576"/>
              <a:gd name="connsiteX49" fmla="*/ 744632 w 1306080"/>
              <a:gd name="connsiteY49" fmla="*/ 999172 h 1311576"/>
              <a:gd name="connsiteX50" fmla="*/ 744632 w 1306080"/>
              <a:gd name="connsiteY50" fmla="*/ 976738 h 1311576"/>
              <a:gd name="connsiteX51" fmla="*/ 735920 w 1306080"/>
              <a:gd name="connsiteY51" fmla="*/ 936854 h 1311576"/>
              <a:gd name="connsiteX52" fmla="*/ 646310 w 1306080"/>
              <a:gd name="connsiteY52" fmla="*/ 950564 h 1311576"/>
              <a:gd name="connsiteX53" fmla="*/ 557946 w 1306080"/>
              <a:gd name="connsiteY53" fmla="*/ 936854 h 1311576"/>
              <a:gd name="connsiteX54" fmla="*/ 549234 w 1306080"/>
              <a:gd name="connsiteY54" fmla="*/ 976738 h 1311576"/>
              <a:gd name="connsiteX55" fmla="*/ 550480 w 1306080"/>
              <a:gd name="connsiteY55" fmla="*/ 999172 h 1311576"/>
              <a:gd name="connsiteX56" fmla="*/ 565414 w 1306080"/>
              <a:gd name="connsiteY56" fmla="*/ 1067722 h 1311576"/>
              <a:gd name="connsiteX57" fmla="*/ 554212 w 1306080"/>
              <a:gd name="connsiteY57" fmla="*/ 1086418 h 1311576"/>
              <a:gd name="connsiteX58" fmla="*/ 534300 w 1306080"/>
              <a:gd name="connsiteY58" fmla="*/ 1073954 h 1311576"/>
              <a:gd name="connsiteX59" fmla="*/ 518120 w 1306080"/>
              <a:gd name="connsiteY59" fmla="*/ 1005404 h 1311576"/>
              <a:gd name="connsiteX60" fmla="*/ 518120 w 1306080"/>
              <a:gd name="connsiteY60" fmla="*/ 970506 h 1311576"/>
              <a:gd name="connsiteX61" fmla="*/ 534300 w 1306080"/>
              <a:gd name="connsiteY61" fmla="*/ 891985 h 1311576"/>
              <a:gd name="connsiteX62" fmla="*/ 511898 w 1306080"/>
              <a:gd name="connsiteY62" fmla="*/ 859579 h 1311576"/>
              <a:gd name="connsiteX63" fmla="*/ 1155336 w 1306080"/>
              <a:gd name="connsiteY63" fmla="*/ 594103 h 1311576"/>
              <a:gd name="connsiteX64" fmla="*/ 1091864 w 1306080"/>
              <a:gd name="connsiteY64" fmla="*/ 657668 h 1311576"/>
              <a:gd name="connsiteX65" fmla="*/ 1155336 w 1306080"/>
              <a:gd name="connsiteY65" fmla="*/ 721233 h 1311576"/>
              <a:gd name="connsiteX66" fmla="*/ 1218810 w 1306080"/>
              <a:gd name="connsiteY66" fmla="*/ 657668 h 1311576"/>
              <a:gd name="connsiteX67" fmla="*/ 1155336 w 1306080"/>
              <a:gd name="connsiteY67" fmla="*/ 594103 h 1311576"/>
              <a:gd name="connsiteX68" fmla="*/ 139774 w 1306080"/>
              <a:gd name="connsiteY68" fmla="*/ 590364 h 1311576"/>
              <a:gd name="connsiteX69" fmla="*/ 75056 w 1306080"/>
              <a:gd name="connsiteY69" fmla="*/ 653929 h 1311576"/>
              <a:gd name="connsiteX70" fmla="*/ 139774 w 1306080"/>
              <a:gd name="connsiteY70" fmla="*/ 717493 h 1311576"/>
              <a:gd name="connsiteX71" fmla="*/ 203246 w 1306080"/>
              <a:gd name="connsiteY71" fmla="*/ 653929 h 1311576"/>
              <a:gd name="connsiteX72" fmla="*/ 139774 w 1306080"/>
              <a:gd name="connsiteY72" fmla="*/ 590364 h 1311576"/>
              <a:gd name="connsiteX73" fmla="*/ 948740 w 1306080"/>
              <a:gd name="connsiteY73" fmla="*/ 470713 h 1311576"/>
              <a:gd name="connsiteX74" fmla="*/ 870332 w 1306080"/>
              <a:gd name="connsiteY74" fmla="*/ 486916 h 1311576"/>
              <a:gd name="connsiteX75" fmla="*/ 849174 w 1306080"/>
              <a:gd name="connsiteY75" fmla="*/ 520568 h 1311576"/>
              <a:gd name="connsiteX76" fmla="*/ 881534 w 1306080"/>
              <a:gd name="connsiteY76" fmla="*/ 541756 h 1311576"/>
              <a:gd name="connsiteX77" fmla="*/ 959940 w 1306080"/>
              <a:gd name="connsiteY77" fmla="*/ 525553 h 1311576"/>
              <a:gd name="connsiteX78" fmla="*/ 994788 w 1306080"/>
              <a:gd name="connsiteY78" fmla="*/ 526799 h 1311576"/>
              <a:gd name="connsiteX79" fmla="*/ 1063240 w 1306080"/>
              <a:gd name="connsiteY79" fmla="*/ 543002 h 1311576"/>
              <a:gd name="connsiteX80" fmla="*/ 1075684 w 1306080"/>
              <a:gd name="connsiteY80" fmla="*/ 561698 h 1311576"/>
              <a:gd name="connsiteX81" fmla="*/ 1055772 w 1306080"/>
              <a:gd name="connsiteY81" fmla="*/ 574161 h 1311576"/>
              <a:gd name="connsiteX82" fmla="*/ 988566 w 1306080"/>
              <a:gd name="connsiteY82" fmla="*/ 559205 h 1311576"/>
              <a:gd name="connsiteX83" fmla="*/ 966164 w 1306080"/>
              <a:gd name="connsiteY83" fmla="*/ 557959 h 1311576"/>
              <a:gd name="connsiteX84" fmla="*/ 926338 w 1306080"/>
              <a:gd name="connsiteY84" fmla="*/ 566683 h 1311576"/>
              <a:gd name="connsiteX85" fmla="*/ 940028 w 1306080"/>
              <a:gd name="connsiteY85" fmla="*/ 656422 h 1311576"/>
              <a:gd name="connsiteX86" fmla="*/ 926338 w 1306080"/>
              <a:gd name="connsiteY86" fmla="*/ 744914 h 1311576"/>
              <a:gd name="connsiteX87" fmla="*/ 966164 w 1306080"/>
              <a:gd name="connsiteY87" fmla="*/ 753638 h 1311576"/>
              <a:gd name="connsiteX88" fmla="*/ 988566 w 1306080"/>
              <a:gd name="connsiteY88" fmla="*/ 753638 h 1311576"/>
              <a:gd name="connsiteX89" fmla="*/ 1059506 w 1306080"/>
              <a:gd name="connsiteY89" fmla="*/ 736189 h 1311576"/>
              <a:gd name="connsiteX90" fmla="*/ 1079418 w 1306080"/>
              <a:gd name="connsiteY90" fmla="*/ 748653 h 1311576"/>
              <a:gd name="connsiteX91" fmla="*/ 1066974 w 1306080"/>
              <a:gd name="connsiteY91" fmla="*/ 767348 h 1311576"/>
              <a:gd name="connsiteX92" fmla="*/ 994788 w 1306080"/>
              <a:gd name="connsiteY92" fmla="*/ 784797 h 1311576"/>
              <a:gd name="connsiteX93" fmla="*/ 959940 w 1306080"/>
              <a:gd name="connsiteY93" fmla="*/ 786044 h 1311576"/>
              <a:gd name="connsiteX94" fmla="*/ 881534 w 1306080"/>
              <a:gd name="connsiteY94" fmla="*/ 769841 h 1311576"/>
              <a:gd name="connsiteX95" fmla="*/ 849174 w 1306080"/>
              <a:gd name="connsiteY95" fmla="*/ 791029 h 1311576"/>
              <a:gd name="connsiteX96" fmla="*/ 852908 w 1306080"/>
              <a:gd name="connsiteY96" fmla="*/ 812217 h 1311576"/>
              <a:gd name="connsiteX97" fmla="*/ 870332 w 1306080"/>
              <a:gd name="connsiteY97" fmla="*/ 824681 h 1311576"/>
              <a:gd name="connsiteX98" fmla="*/ 948740 w 1306080"/>
              <a:gd name="connsiteY98" fmla="*/ 840884 h 1311576"/>
              <a:gd name="connsiteX99" fmla="*/ 1008478 w 1306080"/>
              <a:gd name="connsiteY99" fmla="*/ 839637 h 1311576"/>
              <a:gd name="connsiteX100" fmla="*/ 1151604 w 1306080"/>
              <a:gd name="connsiteY100" fmla="*/ 813464 h 1311576"/>
              <a:gd name="connsiteX101" fmla="*/ 1161560 w 1306080"/>
              <a:gd name="connsiteY101" fmla="*/ 807232 h 1311576"/>
              <a:gd name="connsiteX102" fmla="*/ 1161560 w 1306080"/>
              <a:gd name="connsiteY102" fmla="*/ 752392 h 1311576"/>
              <a:gd name="connsiteX103" fmla="*/ 1155336 w 1306080"/>
              <a:gd name="connsiteY103" fmla="*/ 753638 h 1311576"/>
              <a:gd name="connsiteX104" fmla="*/ 1059506 w 1306080"/>
              <a:gd name="connsiteY104" fmla="*/ 657668 h 1311576"/>
              <a:gd name="connsiteX105" fmla="*/ 1155336 w 1306080"/>
              <a:gd name="connsiteY105" fmla="*/ 561698 h 1311576"/>
              <a:gd name="connsiteX106" fmla="*/ 1161560 w 1306080"/>
              <a:gd name="connsiteY106" fmla="*/ 561698 h 1311576"/>
              <a:gd name="connsiteX107" fmla="*/ 1161560 w 1306080"/>
              <a:gd name="connsiteY107" fmla="*/ 509350 h 1311576"/>
              <a:gd name="connsiteX108" fmla="*/ 1151604 w 1306080"/>
              <a:gd name="connsiteY108" fmla="*/ 500626 h 1311576"/>
              <a:gd name="connsiteX109" fmla="*/ 1008478 w 1306080"/>
              <a:gd name="connsiteY109" fmla="*/ 471959 h 1311576"/>
              <a:gd name="connsiteX110" fmla="*/ 948740 w 1306080"/>
              <a:gd name="connsiteY110" fmla="*/ 470713 h 1311576"/>
              <a:gd name="connsiteX111" fmla="*/ 346370 w 1306080"/>
              <a:gd name="connsiteY111" fmla="*/ 470713 h 1311576"/>
              <a:gd name="connsiteX112" fmla="*/ 286632 w 1306080"/>
              <a:gd name="connsiteY112" fmla="*/ 471959 h 1311576"/>
              <a:gd name="connsiteX113" fmla="*/ 142262 w 1306080"/>
              <a:gd name="connsiteY113" fmla="*/ 498133 h 1311576"/>
              <a:gd name="connsiteX114" fmla="*/ 132306 w 1306080"/>
              <a:gd name="connsiteY114" fmla="*/ 504365 h 1311576"/>
              <a:gd name="connsiteX115" fmla="*/ 132306 w 1306080"/>
              <a:gd name="connsiteY115" fmla="*/ 559205 h 1311576"/>
              <a:gd name="connsiteX116" fmla="*/ 139774 w 1306080"/>
              <a:gd name="connsiteY116" fmla="*/ 557959 h 1311576"/>
              <a:gd name="connsiteX117" fmla="*/ 234360 w 1306080"/>
              <a:gd name="connsiteY117" fmla="*/ 653929 h 1311576"/>
              <a:gd name="connsiteX118" fmla="*/ 139774 w 1306080"/>
              <a:gd name="connsiteY118" fmla="*/ 749899 h 1311576"/>
              <a:gd name="connsiteX119" fmla="*/ 132306 w 1306080"/>
              <a:gd name="connsiteY119" fmla="*/ 749899 h 1311576"/>
              <a:gd name="connsiteX120" fmla="*/ 132306 w 1306080"/>
              <a:gd name="connsiteY120" fmla="*/ 803493 h 1311576"/>
              <a:gd name="connsiteX121" fmla="*/ 143508 w 1306080"/>
              <a:gd name="connsiteY121" fmla="*/ 810971 h 1311576"/>
              <a:gd name="connsiteX122" fmla="*/ 286632 w 1306080"/>
              <a:gd name="connsiteY122" fmla="*/ 839637 h 1311576"/>
              <a:gd name="connsiteX123" fmla="*/ 346370 w 1306080"/>
              <a:gd name="connsiteY123" fmla="*/ 840884 h 1311576"/>
              <a:gd name="connsiteX124" fmla="*/ 423534 w 1306080"/>
              <a:gd name="connsiteY124" fmla="*/ 824681 h 1311576"/>
              <a:gd name="connsiteX125" fmla="*/ 442202 w 1306080"/>
              <a:gd name="connsiteY125" fmla="*/ 812217 h 1311576"/>
              <a:gd name="connsiteX126" fmla="*/ 445936 w 1306080"/>
              <a:gd name="connsiteY126" fmla="*/ 791029 h 1311576"/>
              <a:gd name="connsiteX127" fmla="*/ 412332 w 1306080"/>
              <a:gd name="connsiteY127" fmla="*/ 769841 h 1311576"/>
              <a:gd name="connsiteX128" fmla="*/ 333926 w 1306080"/>
              <a:gd name="connsiteY128" fmla="*/ 786044 h 1311576"/>
              <a:gd name="connsiteX129" fmla="*/ 299078 w 1306080"/>
              <a:gd name="connsiteY129" fmla="*/ 784797 h 1311576"/>
              <a:gd name="connsiteX130" fmla="*/ 228138 w 1306080"/>
              <a:gd name="connsiteY130" fmla="*/ 767348 h 1311576"/>
              <a:gd name="connsiteX131" fmla="*/ 216936 w 1306080"/>
              <a:gd name="connsiteY131" fmla="*/ 748653 h 1311576"/>
              <a:gd name="connsiteX132" fmla="*/ 235604 w 1306080"/>
              <a:gd name="connsiteY132" fmla="*/ 736189 h 1311576"/>
              <a:gd name="connsiteX133" fmla="*/ 306544 w 1306080"/>
              <a:gd name="connsiteY133" fmla="*/ 753638 h 1311576"/>
              <a:gd name="connsiteX134" fmla="*/ 327702 w 1306080"/>
              <a:gd name="connsiteY134" fmla="*/ 753638 h 1311576"/>
              <a:gd name="connsiteX135" fmla="*/ 366284 w 1306080"/>
              <a:gd name="connsiteY135" fmla="*/ 746160 h 1311576"/>
              <a:gd name="connsiteX136" fmla="*/ 351350 w 1306080"/>
              <a:gd name="connsiteY136" fmla="*/ 656422 h 1311576"/>
              <a:gd name="connsiteX137" fmla="*/ 366284 w 1306080"/>
              <a:gd name="connsiteY137" fmla="*/ 565437 h 1311576"/>
              <a:gd name="connsiteX138" fmla="*/ 327702 w 1306080"/>
              <a:gd name="connsiteY138" fmla="*/ 557959 h 1311576"/>
              <a:gd name="connsiteX139" fmla="*/ 306544 w 1306080"/>
              <a:gd name="connsiteY139" fmla="*/ 559205 h 1311576"/>
              <a:gd name="connsiteX140" fmla="*/ 235604 w 1306080"/>
              <a:gd name="connsiteY140" fmla="*/ 575408 h 1311576"/>
              <a:gd name="connsiteX141" fmla="*/ 216936 w 1306080"/>
              <a:gd name="connsiteY141" fmla="*/ 562944 h 1311576"/>
              <a:gd name="connsiteX142" fmla="*/ 228138 w 1306080"/>
              <a:gd name="connsiteY142" fmla="*/ 544248 h 1311576"/>
              <a:gd name="connsiteX143" fmla="*/ 299078 w 1306080"/>
              <a:gd name="connsiteY143" fmla="*/ 526799 h 1311576"/>
              <a:gd name="connsiteX144" fmla="*/ 333926 w 1306080"/>
              <a:gd name="connsiteY144" fmla="*/ 525553 h 1311576"/>
              <a:gd name="connsiteX145" fmla="*/ 412332 w 1306080"/>
              <a:gd name="connsiteY145" fmla="*/ 541756 h 1311576"/>
              <a:gd name="connsiteX146" fmla="*/ 445936 w 1306080"/>
              <a:gd name="connsiteY146" fmla="*/ 520568 h 1311576"/>
              <a:gd name="connsiteX147" fmla="*/ 423534 w 1306080"/>
              <a:gd name="connsiteY147" fmla="*/ 486916 h 1311576"/>
              <a:gd name="connsiteX148" fmla="*/ 1201118 w 1306080"/>
              <a:gd name="connsiteY148" fmla="*/ 411474 h 1311576"/>
              <a:gd name="connsiteX149" fmla="*/ 1274464 w 1306080"/>
              <a:gd name="connsiteY149" fmla="*/ 431419 h 1311576"/>
              <a:gd name="connsiteX150" fmla="*/ 1306080 w 1306080"/>
              <a:gd name="connsiteY150" fmla="*/ 498733 h 1311576"/>
              <a:gd name="connsiteX151" fmla="*/ 1306080 w 1306080"/>
              <a:gd name="connsiteY151" fmla="*/ 816604 h 1311576"/>
              <a:gd name="connsiteX152" fmla="*/ 1274464 w 1306080"/>
              <a:gd name="connsiteY152" fmla="*/ 883918 h 1311576"/>
              <a:gd name="connsiteX153" fmla="*/ 1217558 w 1306080"/>
              <a:gd name="connsiteY153" fmla="*/ 905109 h 1311576"/>
              <a:gd name="connsiteX154" fmla="*/ 1201118 w 1306080"/>
              <a:gd name="connsiteY154" fmla="*/ 903863 h 1311576"/>
              <a:gd name="connsiteX155" fmla="*/ 1146742 w 1306080"/>
              <a:gd name="connsiteY155" fmla="*/ 893890 h 1311576"/>
              <a:gd name="connsiteX156" fmla="*/ 1134096 w 1306080"/>
              <a:gd name="connsiteY156" fmla="*/ 875192 h 1311576"/>
              <a:gd name="connsiteX157" fmla="*/ 1153064 w 1306080"/>
              <a:gd name="connsiteY157" fmla="*/ 862727 h 1311576"/>
              <a:gd name="connsiteX158" fmla="*/ 1207442 w 1306080"/>
              <a:gd name="connsiteY158" fmla="*/ 871452 h 1311576"/>
              <a:gd name="connsiteX159" fmla="*/ 1252966 w 1306080"/>
              <a:gd name="connsiteY159" fmla="*/ 860234 h 1311576"/>
              <a:gd name="connsiteX160" fmla="*/ 1273200 w 1306080"/>
              <a:gd name="connsiteY160" fmla="*/ 816604 h 1311576"/>
              <a:gd name="connsiteX161" fmla="*/ 1273200 w 1306080"/>
              <a:gd name="connsiteY161" fmla="*/ 498733 h 1311576"/>
              <a:gd name="connsiteX162" fmla="*/ 1252966 w 1306080"/>
              <a:gd name="connsiteY162" fmla="*/ 455104 h 1311576"/>
              <a:gd name="connsiteX163" fmla="*/ 1207442 w 1306080"/>
              <a:gd name="connsiteY163" fmla="*/ 443885 h 1311576"/>
              <a:gd name="connsiteX164" fmla="*/ 1153064 w 1306080"/>
              <a:gd name="connsiteY164" fmla="*/ 453857 h 1311576"/>
              <a:gd name="connsiteX165" fmla="*/ 1134096 w 1306080"/>
              <a:gd name="connsiteY165" fmla="*/ 440145 h 1311576"/>
              <a:gd name="connsiteX166" fmla="*/ 1146742 w 1306080"/>
              <a:gd name="connsiteY166" fmla="*/ 421447 h 1311576"/>
              <a:gd name="connsiteX167" fmla="*/ 102670 w 1306080"/>
              <a:gd name="connsiteY167" fmla="*/ 411474 h 1311576"/>
              <a:gd name="connsiteX168" fmla="*/ 154004 w 1306080"/>
              <a:gd name="connsiteY168" fmla="*/ 420200 h 1311576"/>
              <a:gd name="connsiteX169" fmla="*/ 167776 w 1306080"/>
              <a:gd name="connsiteY169" fmla="*/ 438898 h 1311576"/>
              <a:gd name="connsiteX170" fmla="*/ 147744 w 1306080"/>
              <a:gd name="connsiteY170" fmla="*/ 452610 h 1311576"/>
              <a:gd name="connsiteX171" fmla="*/ 97660 w 1306080"/>
              <a:gd name="connsiteY171" fmla="*/ 443885 h 1311576"/>
              <a:gd name="connsiteX172" fmla="*/ 51334 w 1306080"/>
              <a:gd name="connsiteY172" fmla="*/ 455104 h 1311576"/>
              <a:gd name="connsiteX173" fmla="*/ 31300 w 1306080"/>
              <a:gd name="connsiteY173" fmla="*/ 498733 h 1311576"/>
              <a:gd name="connsiteX174" fmla="*/ 31300 w 1306080"/>
              <a:gd name="connsiteY174" fmla="*/ 816604 h 1311576"/>
              <a:gd name="connsiteX175" fmla="*/ 51334 w 1306080"/>
              <a:gd name="connsiteY175" fmla="*/ 860234 h 1311576"/>
              <a:gd name="connsiteX176" fmla="*/ 97660 w 1306080"/>
              <a:gd name="connsiteY176" fmla="*/ 871452 h 1311576"/>
              <a:gd name="connsiteX177" fmla="*/ 147744 w 1306080"/>
              <a:gd name="connsiteY177" fmla="*/ 862727 h 1311576"/>
              <a:gd name="connsiteX178" fmla="*/ 167776 w 1306080"/>
              <a:gd name="connsiteY178" fmla="*/ 876439 h 1311576"/>
              <a:gd name="connsiteX179" fmla="*/ 154004 w 1306080"/>
              <a:gd name="connsiteY179" fmla="*/ 895137 h 1311576"/>
              <a:gd name="connsiteX180" fmla="*/ 102670 w 1306080"/>
              <a:gd name="connsiteY180" fmla="*/ 903863 h 1311576"/>
              <a:gd name="connsiteX181" fmla="*/ 87644 w 1306080"/>
              <a:gd name="connsiteY181" fmla="*/ 905109 h 1311576"/>
              <a:gd name="connsiteX182" fmla="*/ 31300 w 1306080"/>
              <a:gd name="connsiteY182" fmla="*/ 883918 h 1311576"/>
              <a:gd name="connsiteX183" fmla="*/ 0 w 1306080"/>
              <a:gd name="connsiteY183" fmla="*/ 816604 h 1311576"/>
              <a:gd name="connsiteX184" fmla="*/ 0 w 1306080"/>
              <a:gd name="connsiteY184" fmla="*/ 498733 h 1311576"/>
              <a:gd name="connsiteX185" fmla="*/ 31300 w 1306080"/>
              <a:gd name="connsiteY185" fmla="*/ 431419 h 1311576"/>
              <a:gd name="connsiteX186" fmla="*/ 102670 w 1306080"/>
              <a:gd name="connsiteY186" fmla="*/ 411474 h 1311576"/>
              <a:gd name="connsiteX187" fmla="*/ 647556 w 1306080"/>
              <a:gd name="connsiteY187" fmla="*/ 393750 h 1311576"/>
              <a:gd name="connsiteX188" fmla="*/ 564170 w 1306080"/>
              <a:gd name="connsiteY188" fmla="*/ 407148 h 1311576"/>
              <a:gd name="connsiteX189" fmla="*/ 565414 w 1306080"/>
              <a:gd name="connsiteY189" fmla="*/ 412134 h 1311576"/>
              <a:gd name="connsiteX190" fmla="*/ 518120 w 1306080"/>
              <a:gd name="connsiteY190" fmla="*/ 484423 h 1311576"/>
              <a:gd name="connsiteX191" fmla="*/ 505676 w 1306080"/>
              <a:gd name="connsiteY191" fmla="*/ 485669 h 1311576"/>
              <a:gd name="connsiteX192" fmla="*/ 463360 w 1306080"/>
              <a:gd name="connsiteY192" fmla="*/ 466974 h 1311576"/>
              <a:gd name="connsiteX193" fmla="*/ 459626 w 1306080"/>
              <a:gd name="connsiteY193" fmla="*/ 470713 h 1311576"/>
              <a:gd name="connsiteX194" fmla="*/ 477050 w 1306080"/>
              <a:gd name="connsiteY194" fmla="*/ 525553 h 1311576"/>
              <a:gd name="connsiteX195" fmla="*/ 406110 w 1306080"/>
              <a:gd name="connsiteY195" fmla="*/ 574161 h 1311576"/>
              <a:gd name="connsiteX196" fmla="*/ 397398 w 1306080"/>
              <a:gd name="connsiteY196" fmla="*/ 571669 h 1311576"/>
              <a:gd name="connsiteX197" fmla="*/ 383708 w 1306080"/>
              <a:gd name="connsiteY197" fmla="*/ 656422 h 1311576"/>
              <a:gd name="connsiteX198" fmla="*/ 397398 w 1306080"/>
              <a:gd name="connsiteY198" fmla="*/ 739928 h 1311576"/>
              <a:gd name="connsiteX199" fmla="*/ 406110 w 1306080"/>
              <a:gd name="connsiteY199" fmla="*/ 737435 h 1311576"/>
              <a:gd name="connsiteX200" fmla="*/ 477050 w 1306080"/>
              <a:gd name="connsiteY200" fmla="*/ 786044 h 1311576"/>
              <a:gd name="connsiteX201" fmla="*/ 468338 w 1306080"/>
              <a:gd name="connsiteY201" fmla="*/ 830913 h 1311576"/>
              <a:gd name="connsiteX202" fmla="*/ 459626 w 1306080"/>
              <a:gd name="connsiteY202" fmla="*/ 840884 h 1311576"/>
              <a:gd name="connsiteX203" fmla="*/ 463360 w 1306080"/>
              <a:gd name="connsiteY203" fmla="*/ 844623 h 1311576"/>
              <a:gd name="connsiteX204" fmla="*/ 518120 w 1306080"/>
              <a:gd name="connsiteY204" fmla="*/ 827174 h 1311576"/>
              <a:gd name="connsiteX205" fmla="*/ 565414 w 1306080"/>
              <a:gd name="connsiteY205" fmla="*/ 899463 h 1311576"/>
              <a:gd name="connsiteX206" fmla="*/ 564170 w 1306080"/>
              <a:gd name="connsiteY206" fmla="*/ 904448 h 1311576"/>
              <a:gd name="connsiteX207" fmla="*/ 730940 w 1306080"/>
              <a:gd name="connsiteY207" fmla="*/ 904448 h 1311576"/>
              <a:gd name="connsiteX208" fmla="*/ 729696 w 1306080"/>
              <a:gd name="connsiteY208" fmla="*/ 899463 h 1311576"/>
              <a:gd name="connsiteX209" fmla="*/ 776990 w 1306080"/>
              <a:gd name="connsiteY209" fmla="*/ 827174 h 1311576"/>
              <a:gd name="connsiteX210" fmla="*/ 830506 w 1306080"/>
              <a:gd name="connsiteY210" fmla="*/ 842130 h 1311576"/>
              <a:gd name="connsiteX211" fmla="*/ 832996 w 1306080"/>
              <a:gd name="connsiteY211" fmla="*/ 839637 h 1311576"/>
              <a:gd name="connsiteX212" fmla="*/ 816816 w 1306080"/>
              <a:gd name="connsiteY212" fmla="*/ 786044 h 1311576"/>
              <a:gd name="connsiteX213" fmla="*/ 889000 w 1306080"/>
              <a:gd name="connsiteY213" fmla="*/ 737435 h 1311576"/>
              <a:gd name="connsiteX214" fmla="*/ 893978 w 1306080"/>
              <a:gd name="connsiteY214" fmla="*/ 738682 h 1311576"/>
              <a:gd name="connsiteX215" fmla="*/ 907668 w 1306080"/>
              <a:gd name="connsiteY215" fmla="*/ 656422 h 1311576"/>
              <a:gd name="connsiteX216" fmla="*/ 893978 w 1306080"/>
              <a:gd name="connsiteY216" fmla="*/ 572915 h 1311576"/>
              <a:gd name="connsiteX217" fmla="*/ 889000 w 1306080"/>
              <a:gd name="connsiteY217" fmla="*/ 574161 h 1311576"/>
              <a:gd name="connsiteX218" fmla="*/ 816816 w 1306080"/>
              <a:gd name="connsiteY218" fmla="*/ 525553 h 1311576"/>
              <a:gd name="connsiteX219" fmla="*/ 832996 w 1306080"/>
              <a:gd name="connsiteY219" fmla="*/ 471959 h 1311576"/>
              <a:gd name="connsiteX220" fmla="*/ 830506 w 1306080"/>
              <a:gd name="connsiteY220" fmla="*/ 469467 h 1311576"/>
              <a:gd name="connsiteX221" fmla="*/ 821794 w 1306080"/>
              <a:gd name="connsiteY221" fmla="*/ 474452 h 1311576"/>
              <a:gd name="connsiteX222" fmla="*/ 789436 w 1306080"/>
              <a:gd name="connsiteY222" fmla="*/ 485669 h 1311576"/>
              <a:gd name="connsiteX223" fmla="*/ 776990 w 1306080"/>
              <a:gd name="connsiteY223" fmla="*/ 484423 h 1311576"/>
              <a:gd name="connsiteX224" fmla="*/ 729696 w 1306080"/>
              <a:gd name="connsiteY224" fmla="*/ 412134 h 1311576"/>
              <a:gd name="connsiteX225" fmla="*/ 730940 w 1306080"/>
              <a:gd name="connsiteY225" fmla="*/ 408395 h 1311576"/>
              <a:gd name="connsiteX226" fmla="*/ 647556 w 1306080"/>
              <a:gd name="connsiteY226" fmla="*/ 393750 h 1311576"/>
              <a:gd name="connsiteX227" fmla="*/ 500696 w 1306080"/>
              <a:gd name="connsiteY227" fmla="*/ 139179 h 1311576"/>
              <a:gd name="connsiteX228" fmla="*/ 493230 w 1306080"/>
              <a:gd name="connsiteY228" fmla="*/ 150397 h 1311576"/>
              <a:gd name="connsiteX229" fmla="*/ 463360 w 1306080"/>
              <a:gd name="connsiteY229" fmla="*/ 292482 h 1311576"/>
              <a:gd name="connsiteX230" fmla="*/ 462116 w 1306080"/>
              <a:gd name="connsiteY230" fmla="*/ 352308 h 1311576"/>
              <a:gd name="connsiteX231" fmla="*/ 478294 w 1306080"/>
              <a:gd name="connsiteY231" fmla="*/ 430829 h 1311576"/>
              <a:gd name="connsiteX232" fmla="*/ 511898 w 1306080"/>
              <a:gd name="connsiteY232" fmla="*/ 453264 h 1311576"/>
              <a:gd name="connsiteX233" fmla="*/ 534300 w 1306080"/>
              <a:gd name="connsiteY233" fmla="*/ 419612 h 1311576"/>
              <a:gd name="connsiteX234" fmla="*/ 530566 w 1306080"/>
              <a:gd name="connsiteY234" fmla="*/ 399670 h 1311576"/>
              <a:gd name="connsiteX235" fmla="*/ 518120 w 1306080"/>
              <a:gd name="connsiteY235" fmla="*/ 341091 h 1311576"/>
              <a:gd name="connsiteX236" fmla="*/ 518120 w 1306080"/>
              <a:gd name="connsiteY236" fmla="*/ 306192 h 1311576"/>
              <a:gd name="connsiteX237" fmla="*/ 534300 w 1306080"/>
              <a:gd name="connsiteY237" fmla="*/ 237642 h 1311576"/>
              <a:gd name="connsiteX238" fmla="*/ 554212 w 1306080"/>
              <a:gd name="connsiteY238" fmla="*/ 226425 h 1311576"/>
              <a:gd name="connsiteX239" fmla="*/ 565414 w 1306080"/>
              <a:gd name="connsiteY239" fmla="*/ 245121 h 1311576"/>
              <a:gd name="connsiteX240" fmla="*/ 550480 w 1306080"/>
              <a:gd name="connsiteY240" fmla="*/ 312424 h 1311576"/>
              <a:gd name="connsiteX241" fmla="*/ 549234 w 1306080"/>
              <a:gd name="connsiteY241" fmla="*/ 334859 h 1311576"/>
              <a:gd name="connsiteX242" fmla="*/ 557946 w 1306080"/>
              <a:gd name="connsiteY242" fmla="*/ 374743 h 1311576"/>
              <a:gd name="connsiteX243" fmla="*/ 735920 w 1306080"/>
              <a:gd name="connsiteY243" fmla="*/ 374743 h 1311576"/>
              <a:gd name="connsiteX244" fmla="*/ 744632 w 1306080"/>
              <a:gd name="connsiteY244" fmla="*/ 334859 h 1311576"/>
              <a:gd name="connsiteX245" fmla="*/ 744632 w 1306080"/>
              <a:gd name="connsiteY245" fmla="*/ 312424 h 1311576"/>
              <a:gd name="connsiteX246" fmla="*/ 727208 w 1306080"/>
              <a:gd name="connsiteY246" fmla="*/ 242628 h 1311576"/>
              <a:gd name="connsiteX247" fmla="*/ 739652 w 1306080"/>
              <a:gd name="connsiteY247" fmla="*/ 222686 h 1311576"/>
              <a:gd name="connsiteX248" fmla="*/ 759566 w 1306080"/>
              <a:gd name="connsiteY248" fmla="*/ 235150 h 1311576"/>
              <a:gd name="connsiteX249" fmla="*/ 775746 w 1306080"/>
              <a:gd name="connsiteY249" fmla="*/ 306192 h 1311576"/>
              <a:gd name="connsiteX250" fmla="*/ 776990 w 1306080"/>
              <a:gd name="connsiteY250" fmla="*/ 341091 h 1311576"/>
              <a:gd name="connsiteX251" fmla="*/ 760810 w 1306080"/>
              <a:gd name="connsiteY251" fmla="*/ 419612 h 1311576"/>
              <a:gd name="connsiteX252" fmla="*/ 783212 w 1306080"/>
              <a:gd name="connsiteY252" fmla="*/ 453264 h 1311576"/>
              <a:gd name="connsiteX253" fmla="*/ 804370 w 1306080"/>
              <a:gd name="connsiteY253" fmla="*/ 448278 h 1311576"/>
              <a:gd name="connsiteX254" fmla="*/ 816816 w 1306080"/>
              <a:gd name="connsiteY254" fmla="*/ 430829 h 1311576"/>
              <a:gd name="connsiteX255" fmla="*/ 831750 w 1306080"/>
              <a:gd name="connsiteY255" fmla="*/ 352308 h 1311576"/>
              <a:gd name="connsiteX256" fmla="*/ 831750 w 1306080"/>
              <a:gd name="connsiteY256" fmla="*/ 293729 h 1311576"/>
              <a:gd name="connsiteX257" fmla="*/ 804370 w 1306080"/>
              <a:gd name="connsiteY257" fmla="*/ 149150 h 1311576"/>
              <a:gd name="connsiteX258" fmla="*/ 798148 w 1306080"/>
              <a:gd name="connsiteY258" fmla="*/ 139179 h 1311576"/>
              <a:gd name="connsiteX259" fmla="*/ 744632 w 1306080"/>
              <a:gd name="connsiteY259" fmla="*/ 139179 h 1311576"/>
              <a:gd name="connsiteX260" fmla="*/ 744632 w 1306080"/>
              <a:gd name="connsiteY260" fmla="*/ 145411 h 1311576"/>
              <a:gd name="connsiteX261" fmla="*/ 648800 w 1306080"/>
              <a:gd name="connsiteY261" fmla="*/ 241381 h 1311576"/>
              <a:gd name="connsiteX262" fmla="*/ 554212 w 1306080"/>
              <a:gd name="connsiteY262" fmla="*/ 145411 h 1311576"/>
              <a:gd name="connsiteX263" fmla="*/ 554212 w 1306080"/>
              <a:gd name="connsiteY263" fmla="*/ 139179 h 1311576"/>
              <a:gd name="connsiteX264" fmla="*/ 648800 w 1306080"/>
              <a:gd name="connsiteY264" fmla="*/ 81847 h 1311576"/>
              <a:gd name="connsiteX265" fmla="*/ 585328 w 1306080"/>
              <a:gd name="connsiteY265" fmla="*/ 145411 h 1311576"/>
              <a:gd name="connsiteX266" fmla="*/ 648800 w 1306080"/>
              <a:gd name="connsiteY266" fmla="*/ 208976 h 1311576"/>
              <a:gd name="connsiteX267" fmla="*/ 712272 w 1306080"/>
              <a:gd name="connsiteY267" fmla="*/ 145411 h 1311576"/>
              <a:gd name="connsiteX268" fmla="*/ 648800 w 1306080"/>
              <a:gd name="connsiteY268" fmla="*/ 81847 h 1311576"/>
              <a:gd name="connsiteX269" fmla="*/ 648800 w 1306080"/>
              <a:gd name="connsiteY269" fmla="*/ 49441 h 1311576"/>
              <a:gd name="connsiteX270" fmla="*/ 735920 w 1306080"/>
              <a:gd name="connsiteY270" fmla="*/ 106774 h 1311576"/>
              <a:gd name="connsiteX271" fmla="*/ 798148 w 1306080"/>
              <a:gd name="connsiteY271" fmla="*/ 106774 h 1311576"/>
              <a:gd name="connsiteX272" fmla="*/ 835484 w 1306080"/>
              <a:gd name="connsiteY272" fmla="*/ 140426 h 1311576"/>
              <a:gd name="connsiteX273" fmla="*/ 835484 w 1306080"/>
              <a:gd name="connsiteY273" fmla="*/ 141672 h 1311576"/>
              <a:gd name="connsiteX274" fmla="*/ 862864 w 1306080"/>
              <a:gd name="connsiteY274" fmla="*/ 286251 h 1311576"/>
              <a:gd name="connsiteX275" fmla="*/ 864110 w 1306080"/>
              <a:gd name="connsiteY275" fmla="*/ 358540 h 1311576"/>
              <a:gd name="connsiteX276" fmla="*/ 847930 w 1306080"/>
              <a:gd name="connsiteY276" fmla="*/ 437061 h 1311576"/>
              <a:gd name="connsiteX277" fmla="*/ 846686 w 1306080"/>
              <a:gd name="connsiteY277" fmla="*/ 440800 h 1311576"/>
              <a:gd name="connsiteX278" fmla="*/ 861620 w 1306080"/>
              <a:gd name="connsiteY278" fmla="*/ 455756 h 1311576"/>
              <a:gd name="connsiteX279" fmla="*/ 864110 w 1306080"/>
              <a:gd name="connsiteY279" fmla="*/ 454510 h 1311576"/>
              <a:gd name="connsiteX280" fmla="*/ 942516 w 1306080"/>
              <a:gd name="connsiteY280" fmla="*/ 439554 h 1311576"/>
              <a:gd name="connsiteX281" fmla="*/ 1015946 w 1306080"/>
              <a:gd name="connsiteY281" fmla="*/ 439554 h 1311576"/>
              <a:gd name="connsiteX282" fmla="*/ 1161560 w 1306080"/>
              <a:gd name="connsiteY282" fmla="*/ 470713 h 1311576"/>
              <a:gd name="connsiteX283" fmla="*/ 1195164 w 1306080"/>
              <a:gd name="connsiteY283" fmla="*/ 509350 h 1311576"/>
              <a:gd name="connsiteX284" fmla="*/ 1195164 w 1306080"/>
              <a:gd name="connsiteY284" fmla="*/ 570422 h 1311576"/>
              <a:gd name="connsiteX285" fmla="*/ 1251168 w 1306080"/>
              <a:gd name="connsiteY285" fmla="*/ 657668 h 1311576"/>
              <a:gd name="connsiteX286" fmla="*/ 1195164 w 1306080"/>
              <a:gd name="connsiteY286" fmla="*/ 744914 h 1311576"/>
              <a:gd name="connsiteX287" fmla="*/ 1195164 w 1306080"/>
              <a:gd name="connsiteY287" fmla="*/ 807232 h 1311576"/>
              <a:gd name="connsiteX288" fmla="*/ 1160316 w 1306080"/>
              <a:gd name="connsiteY288" fmla="*/ 844623 h 1311576"/>
              <a:gd name="connsiteX289" fmla="*/ 1159070 w 1306080"/>
              <a:gd name="connsiteY289" fmla="*/ 844623 h 1311576"/>
              <a:gd name="connsiteX290" fmla="*/ 1014702 w 1306080"/>
              <a:gd name="connsiteY290" fmla="*/ 872043 h 1311576"/>
              <a:gd name="connsiteX291" fmla="*/ 976120 w 1306080"/>
              <a:gd name="connsiteY291" fmla="*/ 875782 h 1311576"/>
              <a:gd name="connsiteX292" fmla="*/ 942516 w 1306080"/>
              <a:gd name="connsiteY292" fmla="*/ 872043 h 1311576"/>
              <a:gd name="connsiteX293" fmla="*/ 865354 w 1306080"/>
              <a:gd name="connsiteY293" fmla="*/ 857086 h 1311576"/>
              <a:gd name="connsiteX294" fmla="*/ 861620 w 1306080"/>
              <a:gd name="connsiteY294" fmla="*/ 855840 h 1311576"/>
              <a:gd name="connsiteX295" fmla="*/ 847930 w 1306080"/>
              <a:gd name="connsiteY295" fmla="*/ 870797 h 1311576"/>
              <a:gd name="connsiteX296" fmla="*/ 847930 w 1306080"/>
              <a:gd name="connsiteY296" fmla="*/ 874536 h 1311576"/>
              <a:gd name="connsiteX297" fmla="*/ 864110 w 1306080"/>
              <a:gd name="connsiteY297" fmla="*/ 953057 h 1311576"/>
              <a:gd name="connsiteX298" fmla="*/ 862864 w 1306080"/>
              <a:gd name="connsiteY298" fmla="*/ 1026592 h 1311576"/>
              <a:gd name="connsiteX299" fmla="*/ 831750 w 1306080"/>
              <a:gd name="connsiteY299" fmla="*/ 1172417 h 1311576"/>
              <a:gd name="connsiteX300" fmla="*/ 794414 w 1306080"/>
              <a:gd name="connsiteY300" fmla="*/ 1204823 h 1311576"/>
              <a:gd name="connsiteX301" fmla="*/ 733430 w 1306080"/>
              <a:gd name="connsiteY301" fmla="*/ 1204823 h 1311576"/>
              <a:gd name="connsiteX302" fmla="*/ 646310 w 1306080"/>
              <a:gd name="connsiteY302" fmla="*/ 1262156 h 1311576"/>
              <a:gd name="connsiteX303" fmla="*/ 557946 w 1306080"/>
              <a:gd name="connsiteY303" fmla="*/ 1204823 h 1311576"/>
              <a:gd name="connsiteX304" fmla="*/ 496964 w 1306080"/>
              <a:gd name="connsiteY304" fmla="*/ 1204823 h 1311576"/>
              <a:gd name="connsiteX305" fmla="*/ 458382 w 1306080"/>
              <a:gd name="connsiteY305" fmla="*/ 1171171 h 1311576"/>
              <a:gd name="connsiteX306" fmla="*/ 458382 w 1306080"/>
              <a:gd name="connsiteY306" fmla="*/ 1169924 h 1311576"/>
              <a:gd name="connsiteX307" fmla="*/ 432246 w 1306080"/>
              <a:gd name="connsiteY307" fmla="*/ 1025346 h 1311576"/>
              <a:gd name="connsiteX308" fmla="*/ 431002 w 1306080"/>
              <a:gd name="connsiteY308" fmla="*/ 953057 h 1311576"/>
              <a:gd name="connsiteX309" fmla="*/ 445936 w 1306080"/>
              <a:gd name="connsiteY309" fmla="*/ 874536 h 1311576"/>
              <a:gd name="connsiteX310" fmla="*/ 447180 w 1306080"/>
              <a:gd name="connsiteY310" fmla="*/ 873289 h 1311576"/>
              <a:gd name="connsiteX311" fmla="*/ 431002 w 1306080"/>
              <a:gd name="connsiteY311" fmla="*/ 857086 h 1311576"/>
              <a:gd name="connsiteX312" fmla="*/ 352594 w 1306080"/>
              <a:gd name="connsiteY312" fmla="*/ 872043 h 1311576"/>
              <a:gd name="connsiteX313" fmla="*/ 317746 w 1306080"/>
              <a:gd name="connsiteY313" fmla="*/ 875782 h 1311576"/>
              <a:gd name="connsiteX314" fmla="*/ 279164 w 1306080"/>
              <a:gd name="connsiteY314" fmla="*/ 872043 h 1311576"/>
              <a:gd name="connsiteX315" fmla="*/ 133550 w 1306080"/>
              <a:gd name="connsiteY315" fmla="*/ 840884 h 1311576"/>
              <a:gd name="connsiteX316" fmla="*/ 99948 w 1306080"/>
              <a:gd name="connsiteY316" fmla="*/ 803493 h 1311576"/>
              <a:gd name="connsiteX317" fmla="*/ 99948 w 1306080"/>
              <a:gd name="connsiteY317" fmla="*/ 742421 h 1311576"/>
              <a:gd name="connsiteX318" fmla="*/ 43942 w 1306080"/>
              <a:gd name="connsiteY318" fmla="*/ 653929 h 1311576"/>
              <a:gd name="connsiteX319" fmla="*/ 99948 w 1306080"/>
              <a:gd name="connsiteY319" fmla="*/ 566683 h 1311576"/>
              <a:gd name="connsiteX320" fmla="*/ 99948 w 1306080"/>
              <a:gd name="connsiteY320" fmla="*/ 504365 h 1311576"/>
              <a:gd name="connsiteX321" fmla="*/ 133550 w 1306080"/>
              <a:gd name="connsiteY321" fmla="*/ 466974 h 1311576"/>
              <a:gd name="connsiteX322" fmla="*/ 136040 w 1306080"/>
              <a:gd name="connsiteY322" fmla="*/ 466974 h 1311576"/>
              <a:gd name="connsiteX323" fmla="*/ 279164 w 1306080"/>
              <a:gd name="connsiteY323" fmla="*/ 439554 h 1311576"/>
              <a:gd name="connsiteX324" fmla="*/ 352594 w 1306080"/>
              <a:gd name="connsiteY324" fmla="*/ 439554 h 1311576"/>
              <a:gd name="connsiteX325" fmla="*/ 431002 w 1306080"/>
              <a:gd name="connsiteY325" fmla="*/ 454510 h 1311576"/>
              <a:gd name="connsiteX326" fmla="*/ 447180 w 1306080"/>
              <a:gd name="connsiteY326" fmla="*/ 438307 h 1311576"/>
              <a:gd name="connsiteX327" fmla="*/ 445936 w 1306080"/>
              <a:gd name="connsiteY327" fmla="*/ 437061 h 1311576"/>
              <a:gd name="connsiteX328" fmla="*/ 431002 w 1306080"/>
              <a:gd name="connsiteY328" fmla="*/ 358540 h 1311576"/>
              <a:gd name="connsiteX329" fmla="*/ 432246 w 1306080"/>
              <a:gd name="connsiteY329" fmla="*/ 285004 h 1311576"/>
              <a:gd name="connsiteX330" fmla="*/ 462116 w 1306080"/>
              <a:gd name="connsiteY330" fmla="*/ 139179 h 1311576"/>
              <a:gd name="connsiteX331" fmla="*/ 500696 w 1306080"/>
              <a:gd name="connsiteY331" fmla="*/ 106774 h 1311576"/>
              <a:gd name="connsiteX332" fmla="*/ 561680 w 1306080"/>
              <a:gd name="connsiteY332" fmla="*/ 106774 h 1311576"/>
              <a:gd name="connsiteX333" fmla="*/ 648800 w 1306080"/>
              <a:gd name="connsiteY333" fmla="*/ 49441 h 1311576"/>
              <a:gd name="connsiteX334" fmla="*/ 491538 w 1306080"/>
              <a:gd name="connsiteY334" fmla="*/ 0 h 1311576"/>
              <a:gd name="connsiteX335" fmla="*/ 807832 w 1306080"/>
              <a:gd name="connsiteY335" fmla="*/ 0 h 1311576"/>
              <a:gd name="connsiteX336" fmla="*/ 876052 w 1306080"/>
              <a:gd name="connsiteY336" fmla="*/ 31615 h 1311576"/>
              <a:gd name="connsiteX337" fmla="*/ 894658 w 1306080"/>
              <a:gd name="connsiteY337" fmla="*/ 104961 h 1311576"/>
              <a:gd name="connsiteX338" fmla="*/ 885974 w 1306080"/>
              <a:gd name="connsiteY338" fmla="*/ 159338 h 1311576"/>
              <a:gd name="connsiteX339" fmla="*/ 869850 w 1306080"/>
              <a:gd name="connsiteY339" fmla="*/ 173249 h 1311576"/>
              <a:gd name="connsiteX340" fmla="*/ 867370 w 1306080"/>
              <a:gd name="connsiteY340" fmla="*/ 173249 h 1311576"/>
              <a:gd name="connsiteX341" fmla="*/ 853726 w 1306080"/>
              <a:gd name="connsiteY341" fmla="*/ 153015 h 1311576"/>
              <a:gd name="connsiteX342" fmla="*/ 863648 w 1306080"/>
              <a:gd name="connsiteY342" fmla="*/ 99903 h 1311576"/>
              <a:gd name="connsiteX343" fmla="*/ 851244 w 1306080"/>
              <a:gd name="connsiteY343" fmla="*/ 53113 h 1311576"/>
              <a:gd name="connsiteX344" fmla="*/ 807832 w 1306080"/>
              <a:gd name="connsiteY344" fmla="*/ 32879 h 1311576"/>
              <a:gd name="connsiteX345" fmla="*/ 491538 w 1306080"/>
              <a:gd name="connsiteY345" fmla="*/ 32879 h 1311576"/>
              <a:gd name="connsiteX346" fmla="*/ 449366 w 1306080"/>
              <a:gd name="connsiteY346" fmla="*/ 53113 h 1311576"/>
              <a:gd name="connsiteX347" fmla="*/ 436962 w 1306080"/>
              <a:gd name="connsiteY347" fmla="*/ 99903 h 1311576"/>
              <a:gd name="connsiteX348" fmla="*/ 446884 w 1306080"/>
              <a:gd name="connsiteY348" fmla="*/ 153015 h 1311576"/>
              <a:gd name="connsiteX349" fmla="*/ 433240 w 1306080"/>
              <a:gd name="connsiteY349" fmla="*/ 173249 h 1311576"/>
              <a:gd name="connsiteX350" fmla="*/ 414636 w 1306080"/>
              <a:gd name="connsiteY350" fmla="*/ 159338 h 1311576"/>
              <a:gd name="connsiteX351" fmla="*/ 404712 w 1306080"/>
              <a:gd name="connsiteY351" fmla="*/ 104961 h 1311576"/>
              <a:gd name="connsiteX352" fmla="*/ 424558 w 1306080"/>
              <a:gd name="connsiteY352" fmla="*/ 31615 h 1311576"/>
              <a:gd name="connsiteX353" fmla="*/ 491538 w 1306080"/>
              <a:gd name="connsiteY353" fmla="*/ 0 h 13115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</a:cxnLst>
            <a:rect l="l" t="t" r="r" b="b"/>
            <a:pathLst>
              <a:path w="1306080" h="1311576">
                <a:moveTo>
                  <a:pt x="433240" y="1138328"/>
                </a:moveTo>
                <a:cubicBezTo>
                  <a:pt x="441924" y="1140857"/>
                  <a:pt x="448124" y="1148444"/>
                  <a:pt x="446884" y="1158561"/>
                </a:cubicBezTo>
                <a:lnTo>
                  <a:pt x="436962" y="1211674"/>
                </a:lnTo>
                <a:cubicBezTo>
                  <a:pt x="434480" y="1229378"/>
                  <a:pt x="438202" y="1245818"/>
                  <a:pt x="449366" y="1258464"/>
                </a:cubicBezTo>
                <a:cubicBezTo>
                  <a:pt x="459288" y="1271110"/>
                  <a:pt x="475414" y="1278697"/>
                  <a:pt x="491538" y="1278697"/>
                </a:cubicBezTo>
                <a:lnTo>
                  <a:pt x="807832" y="1278697"/>
                </a:lnTo>
                <a:cubicBezTo>
                  <a:pt x="823956" y="1278697"/>
                  <a:pt x="840080" y="1271110"/>
                  <a:pt x="851244" y="1258464"/>
                </a:cubicBezTo>
                <a:cubicBezTo>
                  <a:pt x="862408" y="1245818"/>
                  <a:pt x="866128" y="1229378"/>
                  <a:pt x="863648" y="1211674"/>
                </a:cubicBezTo>
                <a:lnTo>
                  <a:pt x="853726" y="1158561"/>
                </a:lnTo>
                <a:cubicBezTo>
                  <a:pt x="852484" y="1148444"/>
                  <a:pt x="857446" y="1140857"/>
                  <a:pt x="867370" y="1138328"/>
                </a:cubicBezTo>
                <a:cubicBezTo>
                  <a:pt x="876052" y="1137063"/>
                  <a:pt x="884734" y="1143386"/>
                  <a:pt x="885974" y="1152238"/>
                </a:cubicBezTo>
                <a:lnTo>
                  <a:pt x="894658" y="1206615"/>
                </a:lnTo>
                <a:cubicBezTo>
                  <a:pt x="899618" y="1233172"/>
                  <a:pt x="892176" y="1259728"/>
                  <a:pt x="876052" y="1279962"/>
                </a:cubicBezTo>
                <a:cubicBezTo>
                  <a:pt x="858686" y="1300195"/>
                  <a:pt x="833880" y="1311576"/>
                  <a:pt x="807832" y="1311576"/>
                </a:cubicBezTo>
                <a:lnTo>
                  <a:pt x="491538" y="1311576"/>
                </a:lnTo>
                <a:cubicBezTo>
                  <a:pt x="465490" y="1311576"/>
                  <a:pt x="441924" y="1300195"/>
                  <a:pt x="424558" y="1279962"/>
                </a:cubicBezTo>
                <a:cubicBezTo>
                  <a:pt x="408434" y="1259728"/>
                  <a:pt x="400992" y="1233172"/>
                  <a:pt x="404712" y="1206615"/>
                </a:cubicBezTo>
                <a:lnTo>
                  <a:pt x="414636" y="1152238"/>
                </a:lnTo>
                <a:cubicBezTo>
                  <a:pt x="415876" y="1143386"/>
                  <a:pt x="424558" y="1137063"/>
                  <a:pt x="433240" y="1138328"/>
                </a:cubicBezTo>
                <a:close/>
                <a:moveTo>
                  <a:pt x="646310" y="1102621"/>
                </a:moveTo>
                <a:cubicBezTo>
                  <a:pt x="610218" y="1102621"/>
                  <a:pt x="582838" y="1131287"/>
                  <a:pt x="582838" y="1166185"/>
                </a:cubicBezTo>
                <a:cubicBezTo>
                  <a:pt x="582838" y="1202330"/>
                  <a:pt x="610218" y="1229750"/>
                  <a:pt x="646310" y="1229750"/>
                </a:cubicBezTo>
                <a:cubicBezTo>
                  <a:pt x="681158" y="1229750"/>
                  <a:pt x="708538" y="1202330"/>
                  <a:pt x="708538" y="1166185"/>
                </a:cubicBezTo>
                <a:cubicBezTo>
                  <a:pt x="708538" y="1131287"/>
                  <a:pt x="681158" y="1102621"/>
                  <a:pt x="646310" y="1102621"/>
                </a:cubicBezTo>
                <a:close/>
                <a:moveTo>
                  <a:pt x="511898" y="859579"/>
                </a:moveTo>
                <a:cubicBezTo>
                  <a:pt x="496964" y="855840"/>
                  <a:pt x="482028" y="865811"/>
                  <a:pt x="478294" y="882014"/>
                </a:cubicBezTo>
                <a:lnTo>
                  <a:pt x="462116" y="959289"/>
                </a:lnTo>
                <a:cubicBezTo>
                  <a:pt x="458382" y="979230"/>
                  <a:pt x="459626" y="999172"/>
                  <a:pt x="463360" y="1019114"/>
                </a:cubicBezTo>
                <a:lnTo>
                  <a:pt x="489496" y="1162446"/>
                </a:lnTo>
                <a:cubicBezTo>
                  <a:pt x="490740" y="1166185"/>
                  <a:pt x="493230" y="1172417"/>
                  <a:pt x="496964" y="1172417"/>
                </a:cubicBezTo>
                <a:lnTo>
                  <a:pt x="550480" y="1172417"/>
                </a:lnTo>
                <a:cubicBezTo>
                  <a:pt x="549234" y="1169924"/>
                  <a:pt x="549234" y="1168678"/>
                  <a:pt x="549234" y="1166185"/>
                </a:cubicBezTo>
                <a:cubicBezTo>
                  <a:pt x="549234" y="1112592"/>
                  <a:pt x="592794" y="1070215"/>
                  <a:pt x="646310" y="1070215"/>
                </a:cubicBezTo>
                <a:cubicBezTo>
                  <a:pt x="698582" y="1070215"/>
                  <a:pt x="740898" y="1112592"/>
                  <a:pt x="740898" y="1166185"/>
                </a:cubicBezTo>
                <a:cubicBezTo>
                  <a:pt x="740898" y="1168678"/>
                  <a:pt x="740898" y="1169924"/>
                  <a:pt x="740898" y="1172417"/>
                </a:cubicBezTo>
                <a:lnTo>
                  <a:pt x="794414" y="1172417"/>
                </a:lnTo>
                <a:cubicBezTo>
                  <a:pt x="795658" y="1172417"/>
                  <a:pt x="798148" y="1172417"/>
                  <a:pt x="801882" y="1162446"/>
                </a:cubicBezTo>
                <a:lnTo>
                  <a:pt x="831750" y="1019114"/>
                </a:lnTo>
                <a:cubicBezTo>
                  <a:pt x="835484" y="999172"/>
                  <a:pt x="835484" y="979230"/>
                  <a:pt x="831750" y="959289"/>
                </a:cubicBezTo>
                <a:lnTo>
                  <a:pt x="816816" y="882014"/>
                </a:lnTo>
                <a:cubicBezTo>
                  <a:pt x="816816" y="879521"/>
                  <a:pt x="815572" y="878275"/>
                  <a:pt x="815572" y="877028"/>
                </a:cubicBezTo>
                <a:cubicBezTo>
                  <a:pt x="814326" y="875782"/>
                  <a:pt x="811838" y="873289"/>
                  <a:pt x="811838" y="870797"/>
                </a:cubicBezTo>
                <a:cubicBezTo>
                  <a:pt x="805614" y="862072"/>
                  <a:pt x="795658" y="857086"/>
                  <a:pt x="783212" y="859579"/>
                </a:cubicBezTo>
                <a:cubicBezTo>
                  <a:pt x="767034" y="862072"/>
                  <a:pt x="757076" y="877028"/>
                  <a:pt x="760810" y="891985"/>
                </a:cubicBezTo>
                <a:lnTo>
                  <a:pt x="776990" y="970506"/>
                </a:lnTo>
                <a:cubicBezTo>
                  <a:pt x="779478" y="981723"/>
                  <a:pt x="779478" y="994187"/>
                  <a:pt x="775746" y="1005404"/>
                </a:cubicBezTo>
                <a:lnTo>
                  <a:pt x="759566" y="1073954"/>
                </a:lnTo>
                <a:cubicBezTo>
                  <a:pt x="758322" y="1082679"/>
                  <a:pt x="749610" y="1087664"/>
                  <a:pt x="740898" y="1086418"/>
                </a:cubicBezTo>
                <a:cubicBezTo>
                  <a:pt x="732186" y="1083925"/>
                  <a:pt x="725962" y="1075201"/>
                  <a:pt x="728452" y="1066476"/>
                </a:cubicBezTo>
                <a:lnTo>
                  <a:pt x="744632" y="999172"/>
                </a:lnTo>
                <a:cubicBezTo>
                  <a:pt x="745876" y="990448"/>
                  <a:pt x="745876" y="984216"/>
                  <a:pt x="744632" y="976738"/>
                </a:cubicBezTo>
                <a:lnTo>
                  <a:pt x="735920" y="936854"/>
                </a:lnTo>
                <a:cubicBezTo>
                  <a:pt x="707294" y="945579"/>
                  <a:pt x="677424" y="950564"/>
                  <a:pt x="646310" y="950564"/>
                </a:cubicBezTo>
                <a:cubicBezTo>
                  <a:pt x="616442" y="950564"/>
                  <a:pt x="586572" y="945579"/>
                  <a:pt x="557946" y="936854"/>
                </a:cubicBezTo>
                <a:lnTo>
                  <a:pt x="549234" y="976738"/>
                </a:lnTo>
                <a:cubicBezTo>
                  <a:pt x="547990" y="984216"/>
                  <a:pt x="547990" y="990448"/>
                  <a:pt x="550480" y="999172"/>
                </a:cubicBezTo>
                <a:lnTo>
                  <a:pt x="565414" y="1067722"/>
                </a:lnTo>
                <a:cubicBezTo>
                  <a:pt x="567904" y="1075201"/>
                  <a:pt x="562924" y="1085172"/>
                  <a:pt x="554212" y="1086418"/>
                </a:cubicBezTo>
                <a:cubicBezTo>
                  <a:pt x="545502" y="1088911"/>
                  <a:pt x="536790" y="1083925"/>
                  <a:pt x="534300" y="1073954"/>
                </a:cubicBezTo>
                <a:lnTo>
                  <a:pt x="518120" y="1005404"/>
                </a:lnTo>
                <a:cubicBezTo>
                  <a:pt x="516876" y="994187"/>
                  <a:pt x="515632" y="981723"/>
                  <a:pt x="518120" y="970506"/>
                </a:cubicBezTo>
                <a:lnTo>
                  <a:pt x="534300" y="891985"/>
                </a:lnTo>
                <a:cubicBezTo>
                  <a:pt x="536790" y="877028"/>
                  <a:pt x="526832" y="862072"/>
                  <a:pt x="511898" y="859579"/>
                </a:cubicBezTo>
                <a:close/>
                <a:moveTo>
                  <a:pt x="1155336" y="594103"/>
                </a:moveTo>
                <a:cubicBezTo>
                  <a:pt x="1120490" y="594103"/>
                  <a:pt x="1091864" y="622770"/>
                  <a:pt x="1091864" y="657668"/>
                </a:cubicBezTo>
                <a:cubicBezTo>
                  <a:pt x="1091864" y="692566"/>
                  <a:pt x="1120490" y="721233"/>
                  <a:pt x="1155336" y="721233"/>
                </a:cubicBezTo>
                <a:cubicBezTo>
                  <a:pt x="1190184" y="721233"/>
                  <a:pt x="1218810" y="692566"/>
                  <a:pt x="1218810" y="657668"/>
                </a:cubicBezTo>
                <a:cubicBezTo>
                  <a:pt x="1218810" y="622770"/>
                  <a:pt x="1190184" y="594103"/>
                  <a:pt x="1155336" y="594103"/>
                </a:cubicBezTo>
                <a:close/>
                <a:moveTo>
                  <a:pt x="139774" y="590364"/>
                </a:moveTo>
                <a:cubicBezTo>
                  <a:pt x="104926" y="590364"/>
                  <a:pt x="75056" y="619030"/>
                  <a:pt x="75056" y="653929"/>
                </a:cubicBezTo>
                <a:cubicBezTo>
                  <a:pt x="75056" y="688827"/>
                  <a:pt x="104926" y="717493"/>
                  <a:pt x="139774" y="717493"/>
                </a:cubicBezTo>
                <a:cubicBezTo>
                  <a:pt x="173376" y="717493"/>
                  <a:pt x="203246" y="688827"/>
                  <a:pt x="203246" y="653929"/>
                </a:cubicBezTo>
                <a:cubicBezTo>
                  <a:pt x="203246" y="619030"/>
                  <a:pt x="173376" y="590364"/>
                  <a:pt x="139774" y="590364"/>
                </a:cubicBezTo>
                <a:close/>
                <a:moveTo>
                  <a:pt x="948740" y="470713"/>
                </a:moveTo>
                <a:lnTo>
                  <a:pt x="870332" y="486916"/>
                </a:lnTo>
                <a:cubicBezTo>
                  <a:pt x="855398" y="489408"/>
                  <a:pt x="845440" y="504365"/>
                  <a:pt x="849174" y="520568"/>
                </a:cubicBezTo>
                <a:cubicBezTo>
                  <a:pt x="851664" y="535524"/>
                  <a:pt x="866598" y="545495"/>
                  <a:pt x="881534" y="541756"/>
                </a:cubicBezTo>
                <a:lnTo>
                  <a:pt x="959940" y="525553"/>
                </a:lnTo>
                <a:cubicBezTo>
                  <a:pt x="972386" y="524307"/>
                  <a:pt x="983588" y="524307"/>
                  <a:pt x="994788" y="526799"/>
                </a:cubicBezTo>
                <a:lnTo>
                  <a:pt x="1063240" y="543002"/>
                </a:lnTo>
                <a:cubicBezTo>
                  <a:pt x="1071952" y="544248"/>
                  <a:pt x="1076930" y="552973"/>
                  <a:pt x="1075684" y="561698"/>
                </a:cubicBezTo>
                <a:cubicBezTo>
                  <a:pt x="1073196" y="571669"/>
                  <a:pt x="1065728" y="576654"/>
                  <a:pt x="1055772" y="574161"/>
                </a:cubicBezTo>
                <a:lnTo>
                  <a:pt x="988566" y="559205"/>
                </a:lnTo>
                <a:cubicBezTo>
                  <a:pt x="981098" y="556712"/>
                  <a:pt x="973630" y="556712"/>
                  <a:pt x="966164" y="557959"/>
                </a:cubicBezTo>
                <a:lnTo>
                  <a:pt x="926338" y="566683"/>
                </a:lnTo>
                <a:cubicBezTo>
                  <a:pt x="936294" y="595350"/>
                  <a:pt x="940028" y="625262"/>
                  <a:pt x="940028" y="656422"/>
                </a:cubicBezTo>
                <a:cubicBezTo>
                  <a:pt x="940028" y="686334"/>
                  <a:pt x="935050" y="716247"/>
                  <a:pt x="926338" y="744914"/>
                </a:cubicBezTo>
                <a:lnTo>
                  <a:pt x="966164" y="753638"/>
                </a:lnTo>
                <a:cubicBezTo>
                  <a:pt x="973630" y="754884"/>
                  <a:pt x="981098" y="754884"/>
                  <a:pt x="988566" y="753638"/>
                </a:cubicBezTo>
                <a:lnTo>
                  <a:pt x="1059506" y="736189"/>
                </a:lnTo>
                <a:cubicBezTo>
                  <a:pt x="1068218" y="733696"/>
                  <a:pt x="1076930" y="739928"/>
                  <a:pt x="1079418" y="748653"/>
                </a:cubicBezTo>
                <a:cubicBezTo>
                  <a:pt x="1080664" y="757377"/>
                  <a:pt x="1075684" y="766102"/>
                  <a:pt x="1066974" y="767348"/>
                </a:cubicBezTo>
                <a:lnTo>
                  <a:pt x="994788" y="784797"/>
                </a:lnTo>
                <a:cubicBezTo>
                  <a:pt x="983588" y="787290"/>
                  <a:pt x="972386" y="787290"/>
                  <a:pt x="959940" y="786044"/>
                </a:cubicBezTo>
                <a:lnTo>
                  <a:pt x="881534" y="769841"/>
                </a:lnTo>
                <a:cubicBezTo>
                  <a:pt x="866598" y="766102"/>
                  <a:pt x="851664" y="776073"/>
                  <a:pt x="849174" y="791029"/>
                </a:cubicBezTo>
                <a:cubicBezTo>
                  <a:pt x="847930" y="798507"/>
                  <a:pt x="849174" y="807232"/>
                  <a:pt x="852908" y="812217"/>
                </a:cubicBezTo>
                <a:cubicBezTo>
                  <a:pt x="857886" y="819696"/>
                  <a:pt x="862864" y="823435"/>
                  <a:pt x="870332" y="824681"/>
                </a:cubicBezTo>
                <a:lnTo>
                  <a:pt x="948740" y="840884"/>
                </a:lnTo>
                <a:cubicBezTo>
                  <a:pt x="968652" y="844623"/>
                  <a:pt x="988566" y="844623"/>
                  <a:pt x="1008478" y="839637"/>
                </a:cubicBezTo>
                <a:lnTo>
                  <a:pt x="1151604" y="813464"/>
                </a:lnTo>
                <a:cubicBezTo>
                  <a:pt x="1155336" y="812217"/>
                  <a:pt x="1161560" y="809725"/>
                  <a:pt x="1161560" y="807232"/>
                </a:cubicBezTo>
                <a:lnTo>
                  <a:pt x="1161560" y="752392"/>
                </a:lnTo>
                <a:cubicBezTo>
                  <a:pt x="1160316" y="753638"/>
                  <a:pt x="1157826" y="753638"/>
                  <a:pt x="1155336" y="753638"/>
                </a:cubicBezTo>
                <a:cubicBezTo>
                  <a:pt x="1103066" y="753638"/>
                  <a:pt x="1059506" y="710015"/>
                  <a:pt x="1059506" y="657668"/>
                </a:cubicBezTo>
                <a:cubicBezTo>
                  <a:pt x="1059506" y="604074"/>
                  <a:pt x="1103066" y="561698"/>
                  <a:pt x="1155336" y="561698"/>
                </a:cubicBezTo>
                <a:cubicBezTo>
                  <a:pt x="1157826" y="561698"/>
                  <a:pt x="1160316" y="561698"/>
                  <a:pt x="1161560" y="561698"/>
                </a:cubicBezTo>
                <a:lnTo>
                  <a:pt x="1161560" y="509350"/>
                </a:lnTo>
                <a:cubicBezTo>
                  <a:pt x="1161560" y="506858"/>
                  <a:pt x="1161560" y="504365"/>
                  <a:pt x="1151604" y="500626"/>
                </a:cubicBezTo>
                <a:lnTo>
                  <a:pt x="1008478" y="471959"/>
                </a:lnTo>
                <a:cubicBezTo>
                  <a:pt x="988566" y="466974"/>
                  <a:pt x="968652" y="466974"/>
                  <a:pt x="948740" y="470713"/>
                </a:cubicBezTo>
                <a:close/>
                <a:moveTo>
                  <a:pt x="346370" y="470713"/>
                </a:moveTo>
                <a:cubicBezTo>
                  <a:pt x="326458" y="466974"/>
                  <a:pt x="306544" y="466974"/>
                  <a:pt x="286632" y="471959"/>
                </a:cubicBezTo>
                <a:lnTo>
                  <a:pt x="142262" y="498133"/>
                </a:lnTo>
                <a:cubicBezTo>
                  <a:pt x="139774" y="499379"/>
                  <a:pt x="132306" y="501872"/>
                  <a:pt x="132306" y="504365"/>
                </a:cubicBezTo>
                <a:lnTo>
                  <a:pt x="132306" y="559205"/>
                </a:lnTo>
                <a:cubicBezTo>
                  <a:pt x="134796" y="557959"/>
                  <a:pt x="137284" y="557959"/>
                  <a:pt x="139774" y="557959"/>
                </a:cubicBezTo>
                <a:cubicBezTo>
                  <a:pt x="192046" y="557959"/>
                  <a:pt x="234360" y="601581"/>
                  <a:pt x="234360" y="653929"/>
                </a:cubicBezTo>
                <a:cubicBezTo>
                  <a:pt x="234360" y="707522"/>
                  <a:pt x="192046" y="749899"/>
                  <a:pt x="139774" y="749899"/>
                </a:cubicBezTo>
                <a:cubicBezTo>
                  <a:pt x="137284" y="749899"/>
                  <a:pt x="134796" y="749899"/>
                  <a:pt x="132306" y="749899"/>
                </a:cubicBezTo>
                <a:lnTo>
                  <a:pt x="132306" y="803493"/>
                </a:lnTo>
                <a:cubicBezTo>
                  <a:pt x="132306" y="804739"/>
                  <a:pt x="132306" y="807232"/>
                  <a:pt x="143508" y="810971"/>
                </a:cubicBezTo>
                <a:lnTo>
                  <a:pt x="286632" y="839637"/>
                </a:lnTo>
                <a:cubicBezTo>
                  <a:pt x="306544" y="844623"/>
                  <a:pt x="326458" y="844623"/>
                  <a:pt x="346370" y="840884"/>
                </a:cubicBezTo>
                <a:lnTo>
                  <a:pt x="423534" y="824681"/>
                </a:lnTo>
                <a:cubicBezTo>
                  <a:pt x="431002" y="823435"/>
                  <a:pt x="438468" y="819696"/>
                  <a:pt x="442202" y="812217"/>
                </a:cubicBezTo>
                <a:cubicBezTo>
                  <a:pt x="445936" y="807232"/>
                  <a:pt x="447180" y="798507"/>
                  <a:pt x="445936" y="791029"/>
                </a:cubicBezTo>
                <a:cubicBezTo>
                  <a:pt x="443446" y="776073"/>
                  <a:pt x="428512" y="766102"/>
                  <a:pt x="412332" y="769841"/>
                </a:cubicBezTo>
                <a:lnTo>
                  <a:pt x="333926" y="786044"/>
                </a:lnTo>
                <a:cubicBezTo>
                  <a:pt x="322724" y="787290"/>
                  <a:pt x="310278" y="787290"/>
                  <a:pt x="299078" y="784797"/>
                </a:cubicBezTo>
                <a:lnTo>
                  <a:pt x="228138" y="767348"/>
                </a:lnTo>
                <a:cubicBezTo>
                  <a:pt x="219426" y="766102"/>
                  <a:pt x="214448" y="757377"/>
                  <a:pt x="216936" y="748653"/>
                </a:cubicBezTo>
                <a:cubicBezTo>
                  <a:pt x="218180" y="739928"/>
                  <a:pt x="226892" y="733696"/>
                  <a:pt x="235604" y="736189"/>
                </a:cubicBezTo>
                <a:lnTo>
                  <a:pt x="306544" y="753638"/>
                </a:lnTo>
                <a:cubicBezTo>
                  <a:pt x="314012" y="754884"/>
                  <a:pt x="320236" y="754884"/>
                  <a:pt x="327702" y="753638"/>
                </a:cubicBezTo>
                <a:lnTo>
                  <a:pt x="366284" y="746160"/>
                </a:lnTo>
                <a:cubicBezTo>
                  <a:pt x="356328" y="716247"/>
                  <a:pt x="351350" y="686334"/>
                  <a:pt x="351350" y="656422"/>
                </a:cubicBezTo>
                <a:cubicBezTo>
                  <a:pt x="351350" y="625262"/>
                  <a:pt x="356328" y="595350"/>
                  <a:pt x="366284" y="565437"/>
                </a:cubicBezTo>
                <a:lnTo>
                  <a:pt x="327702" y="557959"/>
                </a:lnTo>
                <a:cubicBezTo>
                  <a:pt x="320236" y="556712"/>
                  <a:pt x="314012" y="556712"/>
                  <a:pt x="306544" y="559205"/>
                </a:cubicBezTo>
                <a:lnTo>
                  <a:pt x="235604" y="575408"/>
                </a:lnTo>
                <a:cubicBezTo>
                  <a:pt x="226892" y="577900"/>
                  <a:pt x="218180" y="571669"/>
                  <a:pt x="216936" y="562944"/>
                </a:cubicBezTo>
                <a:cubicBezTo>
                  <a:pt x="214448" y="554219"/>
                  <a:pt x="219426" y="545495"/>
                  <a:pt x="228138" y="544248"/>
                </a:cubicBezTo>
                <a:lnTo>
                  <a:pt x="299078" y="526799"/>
                </a:lnTo>
                <a:cubicBezTo>
                  <a:pt x="310278" y="524307"/>
                  <a:pt x="322724" y="524307"/>
                  <a:pt x="333926" y="525553"/>
                </a:cubicBezTo>
                <a:lnTo>
                  <a:pt x="412332" y="541756"/>
                </a:lnTo>
                <a:cubicBezTo>
                  <a:pt x="428512" y="545495"/>
                  <a:pt x="443446" y="535524"/>
                  <a:pt x="445936" y="520568"/>
                </a:cubicBezTo>
                <a:cubicBezTo>
                  <a:pt x="449670" y="504365"/>
                  <a:pt x="439714" y="489408"/>
                  <a:pt x="423534" y="486916"/>
                </a:cubicBezTo>
                <a:close/>
                <a:moveTo>
                  <a:pt x="1201118" y="411474"/>
                </a:moveTo>
                <a:cubicBezTo>
                  <a:pt x="1227674" y="406488"/>
                  <a:pt x="1254232" y="413967"/>
                  <a:pt x="1274464" y="431419"/>
                </a:cubicBezTo>
                <a:cubicBezTo>
                  <a:pt x="1294698" y="447624"/>
                  <a:pt x="1306080" y="472555"/>
                  <a:pt x="1306080" y="498733"/>
                </a:cubicBezTo>
                <a:lnTo>
                  <a:pt x="1306080" y="816604"/>
                </a:lnTo>
                <a:cubicBezTo>
                  <a:pt x="1306080" y="842782"/>
                  <a:pt x="1294698" y="867713"/>
                  <a:pt x="1274464" y="883918"/>
                </a:cubicBezTo>
                <a:cubicBezTo>
                  <a:pt x="1258024" y="897630"/>
                  <a:pt x="1237792" y="905109"/>
                  <a:pt x="1217558" y="905109"/>
                </a:cubicBezTo>
                <a:cubicBezTo>
                  <a:pt x="1211236" y="905109"/>
                  <a:pt x="1207442" y="905109"/>
                  <a:pt x="1201118" y="903863"/>
                </a:cubicBezTo>
                <a:lnTo>
                  <a:pt x="1146742" y="893890"/>
                </a:lnTo>
                <a:cubicBezTo>
                  <a:pt x="1137888" y="892644"/>
                  <a:pt x="1131566" y="883918"/>
                  <a:pt x="1134096" y="875192"/>
                </a:cubicBezTo>
                <a:cubicBezTo>
                  <a:pt x="1135360" y="866466"/>
                  <a:pt x="1142948" y="861480"/>
                  <a:pt x="1153064" y="862727"/>
                </a:cubicBezTo>
                <a:lnTo>
                  <a:pt x="1207442" y="871452"/>
                </a:lnTo>
                <a:cubicBezTo>
                  <a:pt x="1223882" y="875192"/>
                  <a:pt x="1240320" y="870206"/>
                  <a:pt x="1252966" y="860234"/>
                </a:cubicBezTo>
                <a:cubicBezTo>
                  <a:pt x="1266878" y="849015"/>
                  <a:pt x="1273200" y="832809"/>
                  <a:pt x="1273200" y="816604"/>
                </a:cubicBezTo>
                <a:lnTo>
                  <a:pt x="1273200" y="498733"/>
                </a:lnTo>
                <a:cubicBezTo>
                  <a:pt x="1273200" y="482528"/>
                  <a:pt x="1266878" y="466323"/>
                  <a:pt x="1252966" y="455104"/>
                </a:cubicBezTo>
                <a:cubicBezTo>
                  <a:pt x="1240320" y="445131"/>
                  <a:pt x="1223882" y="440145"/>
                  <a:pt x="1207442" y="443885"/>
                </a:cubicBezTo>
                <a:lnTo>
                  <a:pt x="1153064" y="453857"/>
                </a:lnTo>
                <a:cubicBezTo>
                  <a:pt x="1142948" y="455104"/>
                  <a:pt x="1135360" y="448871"/>
                  <a:pt x="1134096" y="440145"/>
                </a:cubicBezTo>
                <a:cubicBezTo>
                  <a:pt x="1131566" y="431419"/>
                  <a:pt x="1137888" y="422693"/>
                  <a:pt x="1146742" y="421447"/>
                </a:cubicBezTo>
                <a:close/>
                <a:moveTo>
                  <a:pt x="102670" y="411474"/>
                </a:moveTo>
                <a:lnTo>
                  <a:pt x="154004" y="420200"/>
                </a:lnTo>
                <a:cubicBezTo>
                  <a:pt x="162768" y="422693"/>
                  <a:pt x="169028" y="430173"/>
                  <a:pt x="167776" y="438898"/>
                </a:cubicBezTo>
                <a:cubicBezTo>
                  <a:pt x="165272" y="447624"/>
                  <a:pt x="157760" y="453857"/>
                  <a:pt x="147744" y="452610"/>
                </a:cubicBezTo>
                <a:lnTo>
                  <a:pt x="97660" y="443885"/>
                </a:lnTo>
                <a:cubicBezTo>
                  <a:pt x="81384" y="440145"/>
                  <a:pt x="65106" y="445131"/>
                  <a:pt x="51334" y="455104"/>
                </a:cubicBezTo>
                <a:cubicBezTo>
                  <a:pt x="38814" y="466323"/>
                  <a:pt x="31300" y="482528"/>
                  <a:pt x="31300" y="498733"/>
                </a:cubicBezTo>
                <a:lnTo>
                  <a:pt x="31300" y="816604"/>
                </a:lnTo>
                <a:cubicBezTo>
                  <a:pt x="31300" y="832809"/>
                  <a:pt x="38814" y="849015"/>
                  <a:pt x="51334" y="860234"/>
                </a:cubicBezTo>
                <a:cubicBezTo>
                  <a:pt x="65106" y="870206"/>
                  <a:pt x="81384" y="875192"/>
                  <a:pt x="97660" y="871452"/>
                </a:cubicBezTo>
                <a:lnTo>
                  <a:pt x="147744" y="862727"/>
                </a:lnTo>
                <a:cubicBezTo>
                  <a:pt x="157760" y="861480"/>
                  <a:pt x="165272" y="867713"/>
                  <a:pt x="167776" y="876439"/>
                </a:cubicBezTo>
                <a:cubicBezTo>
                  <a:pt x="169028" y="885165"/>
                  <a:pt x="162768" y="892644"/>
                  <a:pt x="154004" y="895137"/>
                </a:cubicBezTo>
                <a:lnTo>
                  <a:pt x="102670" y="903863"/>
                </a:lnTo>
                <a:cubicBezTo>
                  <a:pt x="98912" y="905109"/>
                  <a:pt x="92652" y="905109"/>
                  <a:pt x="87644" y="905109"/>
                </a:cubicBezTo>
                <a:cubicBezTo>
                  <a:pt x="66358" y="905109"/>
                  <a:pt x="46326" y="897630"/>
                  <a:pt x="31300" y="883918"/>
                </a:cubicBezTo>
                <a:cubicBezTo>
                  <a:pt x="11268" y="867713"/>
                  <a:pt x="0" y="842782"/>
                  <a:pt x="0" y="816604"/>
                </a:cubicBezTo>
                <a:lnTo>
                  <a:pt x="0" y="498733"/>
                </a:lnTo>
                <a:cubicBezTo>
                  <a:pt x="0" y="472555"/>
                  <a:pt x="11268" y="447624"/>
                  <a:pt x="31300" y="431419"/>
                </a:cubicBezTo>
                <a:cubicBezTo>
                  <a:pt x="51334" y="413967"/>
                  <a:pt x="77628" y="406488"/>
                  <a:pt x="102670" y="411474"/>
                </a:cubicBezTo>
                <a:close/>
                <a:moveTo>
                  <a:pt x="647556" y="393750"/>
                </a:moveTo>
                <a:cubicBezTo>
                  <a:pt x="619242" y="393438"/>
                  <a:pt x="590928" y="397801"/>
                  <a:pt x="564170" y="407148"/>
                </a:cubicBezTo>
                <a:lnTo>
                  <a:pt x="565414" y="412134"/>
                </a:lnTo>
                <a:cubicBezTo>
                  <a:pt x="571636" y="445786"/>
                  <a:pt x="550480" y="478191"/>
                  <a:pt x="518120" y="484423"/>
                </a:cubicBezTo>
                <a:cubicBezTo>
                  <a:pt x="514386" y="485669"/>
                  <a:pt x="510654" y="485669"/>
                  <a:pt x="505676" y="485669"/>
                </a:cubicBezTo>
                <a:cubicBezTo>
                  <a:pt x="489496" y="485669"/>
                  <a:pt x="474560" y="479437"/>
                  <a:pt x="463360" y="466974"/>
                </a:cubicBezTo>
                <a:cubicBezTo>
                  <a:pt x="462116" y="469467"/>
                  <a:pt x="462116" y="469467"/>
                  <a:pt x="459626" y="470713"/>
                </a:cubicBezTo>
                <a:cubicBezTo>
                  <a:pt x="474560" y="484423"/>
                  <a:pt x="482028" y="504365"/>
                  <a:pt x="477050" y="525553"/>
                </a:cubicBezTo>
                <a:cubicBezTo>
                  <a:pt x="470828" y="559205"/>
                  <a:pt x="439714" y="580393"/>
                  <a:pt x="406110" y="574161"/>
                </a:cubicBezTo>
                <a:lnTo>
                  <a:pt x="397398" y="571669"/>
                </a:lnTo>
                <a:cubicBezTo>
                  <a:pt x="388686" y="599089"/>
                  <a:pt x="383708" y="626509"/>
                  <a:pt x="383708" y="656422"/>
                </a:cubicBezTo>
                <a:cubicBezTo>
                  <a:pt x="383708" y="685088"/>
                  <a:pt x="388686" y="712508"/>
                  <a:pt x="397398" y="739928"/>
                </a:cubicBezTo>
                <a:lnTo>
                  <a:pt x="406110" y="737435"/>
                </a:lnTo>
                <a:cubicBezTo>
                  <a:pt x="439714" y="731204"/>
                  <a:pt x="470828" y="752392"/>
                  <a:pt x="477050" y="786044"/>
                </a:cubicBezTo>
                <a:cubicBezTo>
                  <a:pt x="482028" y="801000"/>
                  <a:pt x="477050" y="817203"/>
                  <a:pt x="468338" y="830913"/>
                </a:cubicBezTo>
                <a:cubicBezTo>
                  <a:pt x="465848" y="834652"/>
                  <a:pt x="463360" y="838391"/>
                  <a:pt x="459626" y="840884"/>
                </a:cubicBezTo>
                <a:cubicBezTo>
                  <a:pt x="462116" y="842130"/>
                  <a:pt x="462116" y="842130"/>
                  <a:pt x="463360" y="844623"/>
                </a:cubicBezTo>
                <a:cubicBezTo>
                  <a:pt x="477050" y="829666"/>
                  <a:pt x="496964" y="823435"/>
                  <a:pt x="518120" y="827174"/>
                </a:cubicBezTo>
                <a:cubicBezTo>
                  <a:pt x="550480" y="833406"/>
                  <a:pt x="571636" y="865811"/>
                  <a:pt x="565414" y="899463"/>
                </a:cubicBezTo>
                <a:lnTo>
                  <a:pt x="564170" y="904448"/>
                </a:lnTo>
                <a:cubicBezTo>
                  <a:pt x="618930" y="923144"/>
                  <a:pt x="677424" y="921898"/>
                  <a:pt x="730940" y="904448"/>
                </a:cubicBezTo>
                <a:lnTo>
                  <a:pt x="729696" y="899463"/>
                </a:lnTo>
                <a:cubicBezTo>
                  <a:pt x="722228" y="865811"/>
                  <a:pt x="743386" y="833406"/>
                  <a:pt x="776990" y="827174"/>
                </a:cubicBezTo>
                <a:cubicBezTo>
                  <a:pt x="796902" y="823435"/>
                  <a:pt x="816816" y="829666"/>
                  <a:pt x="830506" y="842130"/>
                </a:cubicBezTo>
                <a:cubicBezTo>
                  <a:pt x="830506" y="840884"/>
                  <a:pt x="831750" y="839637"/>
                  <a:pt x="832996" y="839637"/>
                </a:cubicBezTo>
                <a:cubicBezTo>
                  <a:pt x="819304" y="825927"/>
                  <a:pt x="813082" y="805986"/>
                  <a:pt x="816816" y="786044"/>
                </a:cubicBezTo>
                <a:cubicBezTo>
                  <a:pt x="824284" y="752392"/>
                  <a:pt x="855398" y="731204"/>
                  <a:pt x="889000" y="737435"/>
                </a:cubicBezTo>
                <a:lnTo>
                  <a:pt x="893978" y="738682"/>
                </a:lnTo>
                <a:cubicBezTo>
                  <a:pt x="902690" y="712508"/>
                  <a:pt x="907668" y="683842"/>
                  <a:pt x="907668" y="656422"/>
                </a:cubicBezTo>
                <a:cubicBezTo>
                  <a:pt x="907668" y="627755"/>
                  <a:pt x="902690" y="599089"/>
                  <a:pt x="893978" y="572915"/>
                </a:cubicBezTo>
                <a:lnTo>
                  <a:pt x="889000" y="574161"/>
                </a:lnTo>
                <a:cubicBezTo>
                  <a:pt x="855398" y="580393"/>
                  <a:pt x="824284" y="559205"/>
                  <a:pt x="816816" y="525553"/>
                </a:cubicBezTo>
                <a:cubicBezTo>
                  <a:pt x="813082" y="506858"/>
                  <a:pt x="819304" y="485669"/>
                  <a:pt x="832996" y="471959"/>
                </a:cubicBezTo>
                <a:cubicBezTo>
                  <a:pt x="831750" y="471959"/>
                  <a:pt x="830506" y="470713"/>
                  <a:pt x="830506" y="469467"/>
                </a:cubicBezTo>
                <a:cubicBezTo>
                  <a:pt x="828016" y="471959"/>
                  <a:pt x="825528" y="473206"/>
                  <a:pt x="821794" y="474452"/>
                </a:cubicBezTo>
                <a:cubicBezTo>
                  <a:pt x="811838" y="481930"/>
                  <a:pt x="800636" y="485669"/>
                  <a:pt x="789436" y="485669"/>
                </a:cubicBezTo>
                <a:cubicBezTo>
                  <a:pt x="784458" y="485669"/>
                  <a:pt x="780724" y="485669"/>
                  <a:pt x="776990" y="484423"/>
                </a:cubicBezTo>
                <a:cubicBezTo>
                  <a:pt x="743386" y="478191"/>
                  <a:pt x="722228" y="445786"/>
                  <a:pt x="729696" y="412134"/>
                </a:cubicBezTo>
                <a:lnTo>
                  <a:pt x="730940" y="408395"/>
                </a:lnTo>
                <a:cubicBezTo>
                  <a:pt x="704182" y="399047"/>
                  <a:pt x="675868" y="394062"/>
                  <a:pt x="647556" y="393750"/>
                </a:cubicBezTo>
                <a:close/>
                <a:moveTo>
                  <a:pt x="500696" y="139179"/>
                </a:moveTo>
                <a:cubicBezTo>
                  <a:pt x="498208" y="139179"/>
                  <a:pt x="496964" y="139179"/>
                  <a:pt x="493230" y="150397"/>
                </a:cubicBezTo>
                <a:lnTo>
                  <a:pt x="463360" y="292482"/>
                </a:lnTo>
                <a:cubicBezTo>
                  <a:pt x="459626" y="312424"/>
                  <a:pt x="458382" y="332366"/>
                  <a:pt x="462116" y="352308"/>
                </a:cubicBezTo>
                <a:lnTo>
                  <a:pt x="478294" y="430829"/>
                </a:lnTo>
                <a:cubicBezTo>
                  <a:pt x="482028" y="445786"/>
                  <a:pt x="496964" y="455756"/>
                  <a:pt x="511898" y="453264"/>
                </a:cubicBezTo>
                <a:cubicBezTo>
                  <a:pt x="526832" y="450771"/>
                  <a:pt x="536790" y="434568"/>
                  <a:pt x="534300" y="419612"/>
                </a:cubicBezTo>
                <a:lnTo>
                  <a:pt x="530566" y="399670"/>
                </a:lnTo>
                <a:lnTo>
                  <a:pt x="518120" y="341091"/>
                </a:lnTo>
                <a:cubicBezTo>
                  <a:pt x="515632" y="329873"/>
                  <a:pt x="516876" y="317410"/>
                  <a:pt x="518120" y="306192"/>
                </a:cubicBezTo>
                <a:lnTo>
                  <a:pt x="534300" y="237642"/>
                </a:lnTo>
                <a:cubicBezTo>
                  <a:pt x="535544" y="228918"/>
                  <a:pt x="545502" y="223932"/>
                  <a:pt x="554212" y="226425"/>
                </a:cubicBezTo>
                <a:cubicBezTo>
                  <a:pt x="562924" y="227671"/>
                  <a:pt x="567904" y="236396"/>
                  <a:pt x="565414" y="245121"/>
                </a:cubicBezTo>
                <a:lnTo>
                  <a:pt x="550480" y="312424"/>
                </a:lnTo>
                <a:cubicBezTo>
                  <a:pt x="547990" y="321149"/>
                  <a:pt x="547990" y="327381"/>
                  <a:pt x="549234" y="334859"/>
                </a:cubicBezTo>
                <a:lnTo>
                  <a:pt x="557946" y="374743"/>
                </a:lnTo>
                <a:cubicBezTo>
                  <a:pt x="616442" y="356047"/>
                  <a:pt x="678670" y="357294"/>
                  <a:pt x="735920" y="374743"/>
                </a:cubicBezTo>
                <a:lnTo>
                  <a:pt x="744632" y="334859"/>
                </a:lnTo>
                <a:cubicBezTo>
                  <a:pt x="745876" y="327381"/>
                  <a:pt x="745876" y="321149"/>
                  <a:pt x="744632" y="312424"/>
                </a:cubicBezTo>
                <a:lnTo>
                  <a:pt x="727208" y="242628"/>
                </a:lnTo>
                <a:cubicBezTo>
                  <a:pt x="725962" y="233903"/>
                  <a:pt x="732186" y="225179"/>
                  <a:pt x="739652" y="222686"/>
                </a:cubicBezTo>
                <a:cubicBezTo>
                  <a:pt x="749610" y="221440"/>
                  <a:pt x="757076" y="226425"/>
                  <a:pt x="759566" y="235150"/>
                </a:cubicBezTo>
                <a:lnTo>
                  <a:pt x="775746" y="306192"/>
                </a:lnTo>
                <a:cubicBezTo>
                  <a:pt x="779478" y="317410"/>
                  <a:pt x="779478" y="329873"/>
                  <a:pt x="776990" y="341091"/>
                </a:cubicBezTo>
                <a:lnTo>
                  <a:pt x="760810" y="419612"/>
                </a:lnTo>
                <a:cubicBezTo>
                  <a:pt x="757076" y="434568"/>
                  <a:pt x="767034" y="450771"/>
                  <a:pt x="783212" y="453264"/>
                </a:cubicBezTo>
                <a:cubicBezTo>
                  <a:pt x="790680" y="453264"/>
                  <a:pt x="798148" y="453264"/>
                  <a:pt x="804370" y="448278"/>
                </a:cubicBezTo>
                <a:cubicBezTo>
                  <a:pt x="810592" y="444539"/>
                  <a:pt x="814326" y="438307"/>
                  <a:pt x="816816" y="430829"/>
                </a:cubicBezTo>
                <a:lnTo>
                  <a:pt x="831750" y="352308"/>
                </a:lnTo>
                <a:cubicBezTo>
                  <a:pt x="835484" y="332366"/>
                  <a:pt x="835484" y="312424"/>
                  <a:pt x="831750" y="293729"/>
                </a:cubicBezTo>
                <a:lnTo>
                  <a:pt x="804370" y="149150"/>
                </a:lnTo>
                <a:cubicBezTo>
                  <a:pt x="804370" y="145411"/>
                  <a:pt x="800636" y="139179"/>
                  <a:pt x="798148" y="139179"/>
                </a:cubicBezTo>
                <a:lnTo>
                  <a:pt x="744632" y="139179"/>
                </a:lnTo>
                <a:cubicBezTo>
                  <a:pt x="744632" y="141672"/>
                  <a:pt x="744632" y="144165"/>
                  <a:pt x="744632" y="145411"/>
                </a:cubicBezTo>
                <a:cubicBezTo>
                  <a:pt x="744632" y="199005"/>
                  <a:pt x="702316" y="241381"/>
                  <a:pt x="648800" y="241381"/>
                </a:cubicBezTo>
                <a:cubicBezTo>
                  <a:pt x="596528" y="241381"/>
                  <a:pt x="554212" y="199005"/>
                  <a:pt x="554212" y="145411"/>
                </a:cubicBezTo>
                <a:cubicBezTo>
                  <a:pt x="554212" y="144165"/>
                  <a:pt x="554212" y="141672"/>
                  <a:pt x="554212" y="139179"/>
                </a:cubicBezTo>
                <a:close/>
                <a:moveTo>
                  <a:pt x="648800" y="81847"/>
                </a:moveTo>
                <a:cubicBezTo>
                  <a:pt x="613952" y="81847"/>
                  <a:pt x="585328" y="110513"/>
                  <a:pt x="585328" y="145411"/>
                </a:cubicBezTo>
                <a:cubicBezTo>
                  <a:pt x="585328" y="180309"/>
                  <a:pt x="613952" y="208976"/>
                  <a:pt x="648800" y="208976"/>
                </a:cubicBezTo>
                <a:cubicBezTo>
                  <a:pt x="683648" y="208976"/>
                  <a:pt x="712272" y="180309"/>
                  <a:pt x="712272" y="145411"/>
                </a:cubicBezTo>
                <a:cubicBezTo>
                  <a:pt x="712272" y="110513"/>
                  <a:pt x="683648" y="81847"/>
                  <a:pt x="648800" y="81847"/>
                </a:cubicBezTo>
                <a:close/>
                <a:moveTo>
                  <a:pt x="648800" y="49441"/>
                </a:moveTo>
                <a:cubicBezTo>
                  <a:pt x="687382" y="49441"/>
                  <a:pt x="720984" y="73122"/>
                  <a:pt x="735920" y="106774"/>
                </a:cubicBezTo>
                <a:lnTo>
                  <a:pt x="798148" y="106774"/>
                </a:lnTo>
                <a:cubicBezTo>
                  <a:pt x="805614" y="106774"/>
                  <a:pt x="826772" y="110513"/>
                  <a:pt x="835484" y="140426"/>
                </a:cubicBezTo>
                <a:lnTo>
                  <a:pt x="835484" y="141672"/>
                </a:lnTo>
                <a:lnTo>
                  <a:pt x="862864" y="286251"/>
                </a:lnTo>
                <a:cubicBezTo>
                  <a:pt x="867842" y="309932"/>
                  <a:pt x="869088" y="333613"/>
                  <a:pt x="864110" y="358540"/>
                </a:cubicBezTo>
                <a:lnTo>
                  <a:pt x="847930" y="437061"/>
                </a:lnTo>
                <a:cubicBezTo>
                  <a:pt x="847930" y="438307"/>
                  <a:pt x="847930" y="439554"/>
                  <a:pt x="846686" y="440800"/>
                </a:cubicBezTo>
                <a:cubicBezTo>
                  <a:pt x="851664" y="445786"/>
                  <a:pt x="856642" y="450771"/>
                  <a:pt x="861620" y="455756"/>
                </a:cubicBezTo>
                <a:cubicBezTo>
                  <a:pt x="862864" y="455756"/>
                  <a:pt x="862864" y="454510"/>
                  <a:pt x="864110" y="454510"/>
                </a:cubicBezTo>
                <a:lnTo>
                  <a:pt x="942516" y="439554"/>
                </a:lnTo>
                <a:cubicBezTo>
                  <a:pt x="967408" y="434568"/>
                  <a:pt x="991054" y="434568"/>
                  <a:pt x="1015946" y="439554"/>
                </a:cubicBezTo>
                <a:lnTo>
                  <a:pt x="1161560" y="470713"/>
                </a:lnTo>
                <a:cubicBezTo>
                  <a:pt x="1170272" y="473206"/>
                  <a:pt x="1195164" y="481930"/>
                  <a:pt x="1195164" y="509350"/>
                </a:cubicBezTo>
                <a:lnTo>
                  <a:pt x="1195164" y="570422"/>
                </a:lnTo>
                <a:cubicBezTo>
                  <a:pt x="1227522" y="585379"/>
                  <a:pt x="1251168" y="617784"/>
                  <a:pt x="1251168" y="657668"/>
                </a:cubicBezTo>
                <a:cubicBezTo>
                  <a:pt x="1251168" y="696305"/>
                  <a:pt x="1227522" y="729957"/>
                  <a:pt x="1195164" y="744914"/>
                </a:cubicBezTo>
                <a:lnTo>
                  <a:pt x="1195164" y="807232"/>
                </a:lnTo>
                <a:cubicBezTo>
                  <a:pt x="1195164" y="814710"/>
                  <a:pt x="1190184" y="835898"/>
                  <a:pt x="1160316" y="844623"/>
                </a:cubicBezTo>
                <a:lnTo>
                  <a:pt x="1159070" y="844623"/>
                </a:lnTo>
                <a:lnTo>
                  <a:pt x="1014702" y="872043"/>
                </a:lnTo>
                <a:cubicBezTo>
                  <a:pt x="1002256" y="874536"/>
                  <a:pt x="989810" y="875782"/>
                  <a:pt x="976120" y="875782"/>
                </a:cubicBezTo>
                <a:cubicBezTo>
                  <a:pt x="964918" y="875782"/>
                  <a:pt x="953718" y="874536"/>
                  <a:pt x="942516" y="872043"/>
                </a:cubicBezTo>
                <a:lnTo>
                  <a:pt x="865354" y="857086"/>
                </a:lnTo>
                <a:cubicBezTo>
                  <a:pt x="862864" y="857086"/>
                  <a:pt x="862864" y="855840"/>
                  <a:pt x="861620" y="855840"/>
                </a:cubicBezTo>
                <a:cubicBezTo>
                  <a:pt x="856642" y="860826"/>
                  <a:pt x="851664" y="865811"/>
                  <a:pt x="847930" y="870797"/>
                </a:cubicBezTo>
                <a:cubicBezTo>
                  <a:pt x="847930" y="872043"/>
                  <a:pt x="847930" y="873289"/>
                  <a:pt x="847930" y="874536"/>
                </a:cubicBezTo>
                <a:lnTo>
                  <a:pt x="864110" y="953057"/>
                </a:lnTo>
                <a:cubicBezTo>
                  <a:pt x="869088" y="977984"/>
                  <a:pt x="867842" y="1001665"/>
                  <a:pt x="862864" y="1026592"/>
                </a:cubicBezTo>
                <a:lnTo>
                  <a:pt x="831750" y="1172417"/>
                </a:lnTo>
                <a:cubicBezTo>
                  <a:pt x="829262" y="1182388"/>
                  <a:pt x="820550" y="1204823"/>
                  <a:pt x="794414" y="1204823"/>
                </a:cubicBezTo>
                <a:lnTo>
                  <a:pt x="733430" y="1204823"/>
                </a:lnTo>
                <a:cubicBezTo>
                  <a:pt x="718496" y="1238475"/>
                  <a:pt x="684892" y="1262156"/>
                  <a:pt x="646310" y="1262156"/>
                </a:cubicBezTo>
                <a:cubicBezTo>
                  <a:pt x="606484" y="1262156"/>
                  <a:pt x="574126" y="1238475"/>
                  <a:pt x="557946" y="1204823"/>
                </a:cubicBezTo>
                <a:lnTo>
                  <a:pt x="496964" y="1204823"/>
                </a:lnTo>
                <a:cubicBezTo>
                  <a:pt x="487006" y="1204823"/>
                  <a:pt x="467094" y="1201084"/>
                  <a:pt x="458382" y="1171171"/>
                </a:cubicBezTo>
                <a:lnTo>
                  <a:pt x="458382" y="1169924"/>
                </a:lnTo>
                <a:lnTo>
                  <a:pt x="432246" y="1025346"/>
                </a:lnTo>
                <a:cubicBezTo>
                  <a:pt x="426022" y="1001665"/>
                  <a:pt x="426022" y="977984"/>
                  <a:pt x="431002" y="953057"/>
                </a:cubicBezTo>
                <a:lnTo>
                  <a:pt x="445936" y="874536"/>
                </a:lnTo>
                <a:lnTo>
                  <a:pt x="447180" y="873289"/>
                </a:lnTo>
                <a:cubicBezTo>
                  <a:pt x="442202" y="868304"/>
                  <a:pt x="435980" y="862072"/>
                  <a:pt x="431002" y="857086"/>
                </a:cubicBezTo>
                <a:lnTo>
                  <a:pt x="352594" y="872043"/>
                </a:lnTo>
                <a:cubicBezTo>
                  <a:pt x="340148" y="874536"/>
                  <a:pt x="328948" y="875782"/>
                  <a:pt x="317746" y="875782"/>
                </a:cubicBezTo>
                <a:cubicBezTo>
                  <a:pt x="305300" y="875782"/>
                  <a:pt x="291610" y="874536"/>
                  <a:pt x="279164" y="872043"/>
                </a:cubicBezTo>
                <a:lnTo>
                  <a:pt x="133550" y="840884"/>
                </a:lnTo>
                <a:cubicBezTo>
                  <a:pt x="123594" y="838391"/>
                  <a:pt x="99948" y="829666"/>
                  <a:pt x="99948" y="803493"/>
                </a:cubicBezTo>
                <a:lnTo>
                  <a:pt x="99948" y="742421"/>
                </a:lnTo>
                <a:cubicBezTo>
                  <a:pt x="67588" y="726218"/>
                  <a:pt x="43942" y="693812"/>
                  <a:pt x="43942" y="653929"/>
                </a:cubicBezTo>
                <a:cubicBezTo>
                  <a:pt x="43942" y="615291"/>
                  <a:pt x="67588" y="581640"/>
                  <a:pt x="99948" y="566683"/>
                </a:cubicBezTo>
                <a:lnTo>
                  <a:pt x="99948" y="504365"/>
                </a:lnTo>
                <a:cubicBezTo>
                  <a:pt x="99948" y="494394"/>
                  <a:pt x="104926" y="475698"/>
                  <a:pt x="133550" y="466974"/>
                </a:cubicBezTo>
                <a:lnTo>
                  <a:pt x="136040" y="466974"/>
                </a:lnTo>
                <a:lnTo>
                  <a:pt x="279164" y="439554"/>
                </a:lnTo>
                <a:cubicBezTo>
                  <a:pt x="302812" y="434568"/>
                  <a:pt x="327702" y="434568"/>
                  <a:pt x="352594" y="439554"/>
                </a:cubicBezTo>
                <a:lnTo>
                  <a:pt x="431002" y="454510"/>
                </a:lnTo>
                <a:cubicBezTo>
                  <a:pt x="435980" y="449525"/>
                  <a:pt x="442202" y="444539"/>
                  <a:pt x="447180" y="438307"/>
                </a:cubicBezTo>
                <a:cubicBezTo>
                  <a:pt x="447180" y="438307"/>
                  <a:pt x="445936" y="438307"/>
                  <a:pt x="445936" y="437061"/>
                </a:cubicBezTo>
                <a:lnTo>
                  <a:pt x="431002" y="358540"/>
                </a:lnTo>
                <a:cubicBezTo>
                  <a:pt x="426022" y="333613"/>
                  <a:pt x="426022" y="309932"/>
                  <a:pt x="432246" y="285004"/>
                </a:cubicBezTo>
                <a:lnTo>
                  <a:pt x="462116" y="139179"/>
                </a:lnTo>
                <a:cubicBezTo>
                  <a:pt x="465848" y="130455"/>
                  <a:pt x="473316" y="106774"/>
                  <a:pt x="500696" y="106774"/>
                </a:cubicBezTo>
                <a:lnTo>
                  <a:pt x="561680" y="106774"/>
                </a:lnTo>
                <a:cubicBezTo>
                  <a:pt x="576616" y="73122"/>
                  <a:pt x="610218" y="49441"/>
                  <a:pt x="648800" y="49441"/>
                </a:cubicBezTo>
                <a:close/>
                <a:moveTo>
                  <a:pt x="491538" y="0"/>
                </a:moveTo>
                <a:lnTo>
                  <a:pt x="807832" y="0"/>
                </a:lnTo>
                <a:cubicBezTo>
                  <a:pt x="833880" y="0"/>
                  <a:pt x="858686" y="11381"/>
                  <a:pt x="876052" y="31615"/>
                </a:cubicBezTo>
                <a:cubicBezTo>
                  <a:pt x="892176" y="51848"/>
                  <a:pt x="899618" y="78405"/>
                  <a:pt x="894658" y="104961"/>
                </a:cubicBezTo>
                <a:lnTo>
                  <a:pt x="885974" y="159338"/>
                </a:lnTo>
                <a:cubicBezTo>
                  <a:pt x="884734" y="166926"/>
                  <a:pt x="877292" y="173249"/>
                  <a:pt x="869850" y="173249"/>
                </a:cubicBezTo>
                <a:cubicBezTo>
                  <a:pt x="868610" y="173249"/>
                  <a:pt x="867370" y="173249"/>
                  <a:pt x="867370" y="173249"/>
                </a:cubicBezTo>
                <a:cubicBezTo>
                  <a:pt x="857446" y="170720"/>
                  <a:pt x="852484" y="163132"/>
                  <a:pt x="853726" y="153015"/>
                </a:cubicBezTo>
                <a:lnTo>
                  <a:pt x="863648" y="99903"/>
                </a:lnTo>
                <a:cubicBezTo>
                  <a:pt x="866128" y="83463"/>
                  <a:pt x="862408" y="65759"/>
                  <a:pt x="851244" y="53113"/>
                </a:cubicBezTo>
                <a:cubicBezTo>
                  <a:pt x="840080" y="40467"/>
                  <a:pt x="823956" y="32879"/>
                  <a:pt x="807832" y="32879"/>
                </a:cubicBezTo>
                <a:lnTo>
                  <a:pt x="491538" y="32879"/>
                </a:lnTo>
                <a:cubicBezTo>
                  <a:pt x="475414" y="32879"/>
                  <a:pt x="459288" y="40467"/>
                  <a:pt x="449366" y="53113"/>
                </a:cubicBezTo>
                <a:cubicBezTo>
                  <a:pt x="438202" y="65759"/>
                  <a:pt x="434480" y="83463"/>
                  <a:pt x="436962" y="99903"/>
                </a:cubicBezTo>
                <a:lnTo>
                  <a:pt x="446884" y="153015"/>
                </a:lnTo>
                <a:cubicBezTo>
                  <a:pt x="448124" y="163132"/>
                  <a:pt x="441924" y="170720"/>
                  <a:pt x="433240" y="173249"/>
                </a:cubicBezTo>
                <a:cubicBezTo>
                  <a:pt x="424558" y="174513"/>
                  <a:pt x="415876" y="168190"/>
                  <a:pt x="414636" y="159338"/>
                </a:cubicBezTo>
                <a:lnTo>
                  <a:pt x="404712" y="104961"/>
                </a:lnTo>
                <a:cubicBezTo>
                  <a:pt x="400992" y="78405"/>
                  <a:pt x="408434" y="51848"/>
                  <a:pt x="424558" y="31615"/>
                </a:cubicBezTo>
                <a:cubicBezTo>
                  <a:pt x="441924" y="11381"/>
                  <a:pt x="465490" y="0"/>
                  <a:pt x="491538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3599" dirty="0">
              <a:latin typeface="Poppins" pitchFamily="2" charset="77"/>
            </a:endParaRPr>
          </a:p>
        </p:txBody>
      </p:sp>
      <p:pic>
        <p:nvPicPr>
          <p:cNvPr id="11" name="Graphic 10" descr="Monthly calendar with solid fill">
            <a:extLst>
              <a:ext uri="{FF2B5EF4-FFF2-40B4-BE49-F238E27FC236}">
                <a16:creationId xmlns:a16="http://schemas.microsoft.com/office/drawing/2014/main" id="{CE97B37C-3826-6E8A-6971-F4F13035A48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491307" y="8742939"/>
            <a:ext cx="914400" cy="914400"/>
          </a:xfrm>
          <a:prstGeom prst="rect">
            <a:avLst/>
          </a:prstGeom>
        </p:spPr>
      </p:pic>
      <p:pic>
        <p:nvPicPr>
          <p:cNvPr id="13" name="Graphic 12" descr="Group of people with solid fill">
            <a:extLst>
              <a:ext uri="{FF2B5EF4-FFF2-40B4-BE49-F238E27FC236}">
                <a16:creationId xmlns:a16="http://schemas.microsoft.com/office/drawing/2014/main" id="{24AE627D-F296-0034-FE31-65D6A7D13564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3766157" y="3988167"/>
            <a:ext cx="530108" cy="530108"/>
          </a:xfrm>
          <a:prstGeom prst="rect">
            <a:avLst/>
          </a:prstGeom>
        </p:spPr>
      </p:pic>
      <p:pic>
        <p:nvPicPr>
          <p:cNvPr id="15" name="Graphic 14" descr="Muscular arm with solid fill">
            <a:extLst>
              <a:ext uri="{FF2B5EF4-FFF2-40B4-BE49-F238E27FC236}">
                <a16:creationId xmlns:a16="http://schemas.microsoft.com/office/drawing/2014/main" id="{5B95937F-E376-9C7E-B3A2-B1BA04141F3F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515638" y="9727169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43539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5627</TotalTime>
  <Words>161</Words>
  <Application>Microsoft Office PowerPoint</Application>
  <PresentationFormat>Custom</PresentationFormat>
  <Paragraphs>16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Lato</vt:lpstr>
      <vt:lpstr>Poppins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JONES Sarahjane</dc:creator>
  <cp:lastModifiedBy>Sarahjane Jones</cp:lastModifiedBy>
  <cp:revision>6</cp:revision>
  <dcterms:created xsi:type="dcterms:W3CDTF">2022-03-05T15:47:49Z</dcterms:created>
  <dcterms:modified xsi:type="dcterms:W3CDTF">2023-11-05T12:24:55Z</dcterms:modified>
</cp:coreProperties>
</file>