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4088" r:id="rId3"/>
    <p:sldId id="4087" r:id="rId4"/>
    <p:sldId id="3312" r:id="rId5"/>
    <p:sldId id="3311" r:id="rId6"/>
    <p:sldId id="3310" r:id="rId7"/>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4D3169-7CB1-20A5-7663-F76CC1D4A874}" name="PRICE, Jonathan (BIRMINGHAM COMMUNITY HEALTHCARE NHS FOUNDATION TRUST)" initials="PJ(CHNFT" userId="S::jonathan.price2@nhs.net::74ce31b1-7b37-4b8f-ae9a-b3d6f33c98e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D3B"/>
    <a:srgbClr val="13B0A5"/>
    <a:srgbClr val="1C82BF"/>
    <a:srgbClr val="1C91B2"/>
    <a:srgbClr val="1C68CD"/>
    <a:srgbClr val="1C9DA8"/>
    <a:srgbClr val="000000"/>
    <a:srgbClr val="5E5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23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microsoft.com/office/2018/10/relationships/authors" Targe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6AEFA5-DC64-4F48-8A7B-765F174AF325}" type="datetimeFigureOut">
              <a:rPr lang="en-GB" smtClean="0"/>
              <a:t>05/11/2023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886399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AEFA5-DC64-4F48-8A7B-765F174AF325}" type="datetimeFigureOut">
              <a:rPr lang="en-GB" smtClean="0"/>
              <a:t>05/11/2023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423720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AEFA5-DC64-4F48-8A7B-765F174AF325}" type="datetimeFigureOut">
              <a:rPr lang="en-GB" smtClean="0"/>
              <a:t>05/11/2023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578909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6489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0829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D256423-84F4-D54F-9B07-92353B91ECC6}"/>
              </a:ext>
            </a:extLst>
          </p:cNvPr>
          <p:cNvSpPr>
            <a:spLocks noGrp="1"/>
          </p:cNvSpPr>
          <p:nvPr>
            <p:ph type="sldNum" idx="10"/>
          </p:nvPr>
        </p:nvSpPr>
        <p:spPr/>
        <p:txBody>
          <a:bodyPr/>
          <a:lstStyle>
            <a:lvl1pPr>
              <a:defRPr b="0" i="0">
                <a:latin typeface="Lato Light" panose="020F0502020204030203" pitchFamily="34" charset="0"/>
              </a:defRPr>
            </a:lvl1pPr>
          </a:lstStyle>
          <a:p>
            <a:fld id="{6431039E-261F-7749-90A7-0F9BB9B47EA3}" type="slidenum">
              <a:rPr lang="en-US" altLang="en-US" smtClean="0"/>
              <a:pPr/>
              <a:t>‹#›</a:t>
            </a:fld>
            <a:endParaRPr lang="en-US" altLang="en-US"/>
          </a:p>
        </p:txBody>
      </p:sp>
    </p:spTree>
    <p:extLst>
      <p:ext uri="{BB962C8B-B14F-4D97-AF65-F5344CB8AC3E}">
        <p14:creationId xmlns:p14="http://schemas.microsoft.com/office/powerpoint/2010/main" val="2558924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AEFA5-DC64-4F48-8A7B-765F174AF325}" type="datetimeFigureOut">
              <a:rPr lang="en-GB" smtClean="0"/>
              <a:t>05/11/2023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2826240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6AEFA5-DC64-4F48-8A7B-765F174AF325}" type="datetimeFigureOut">
              <a:rPr lang="en-GB" smtClean="0"/>
              <a:t>05/11/2023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2689968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6AEFA5-DC64-4F48-8A7B-765F174AF325}" type="datetimeFigureOut">
              <a:rPr lang="en-GB" smtClean="0"/>
              <a:t>05/11/2023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425054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6AEFA5-DC64-4F48-8A7B-765F174AF325}" type="datetimeFigureOut">
              <a:rPr lang="en-GB" smtClean="0"/>
              <a:t>05/11/2023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353519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6AEFA5-DC64-4F48-8A7B-765F174AF325}" type="datetimeFigureOut">
              <a:rPr lang="en-GB" smtClean="0"/>
              <a:t>05/11/2023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201703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6AEFA5-DC64-4F48-8A7B-765F174AF325}" type="datetimeFigureOut">
              <a:rPr lang="en-GB" smtClean="0"/>
              <a:t>05/11/2023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187868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C6AEFA5-DC64-4F48-8A7B-765F174AF325}" type="datetimeFigureOut">
              <a:rPr lang="en-GB" smtClean="0"/>
              <a:t>05/11/2023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405970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C6AEFA5-DC64-4F48-8A7B-765F174AF325}" type="datetimeFigureOut">
              <a:rPr lang="en-GB" smtClean="0"/>
              <a:t>05/11/2023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5809A8-0C93-443F-8547-46BDDEE96CD8}" type="slidenum">
              <a:rPr lang="en-GB" smtClean="0"/>
              <a:t>‹#›</a:t>
            </a:fld>
            <a:endParaRPr lang="en-GB"/>
          </a:p>
        </p:txBody>
      </p:sp>
    </p:spTree>
    <p:extLst>
      <p:ext uri="{BB962C8B-B14F-4D97-AF65-F5344CB8AC3E}">
        <p14:creationId xmlns:p14="http://schemas.microsoft.com/office/powerpoint/2010/main" val="3675675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C6AEFA5-DC64-4F48-8A7B-765F174AF325}" type="datetimeFigureOut">
              <a:rPr lang="en-GB" smtClean="0"/>
              <a:t>05/11/2023</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2E5809A8-0C93-443F-8547-46BDDEE96CD8}" type="slidenum">
              <a:rPr lang="en-GB" smtClean="0"/>
              <a:t>‹#›</a:t>
            </a:fld>
            <a:endParaRPr lang="en-GB"/>
          </a:p>
        </p:txBody>
      </p:sp>
    </p:spTree>
    <p:extLst>
      <p:ext uri="{BB962C8B-B14F-4D97-AF65-F5344CB8AC3E}">
        <p14:creationId xmlns:p14="http://schemas.microsoft.com/office/powerpoint/2010/main" val="42528081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Oval 4">
            <a:extLst>
              <a:ext uri="{FF2B5EF4-FFF2-40B4-BE49-F238E27FC236}">
                <a16:creationId xmlns:a16="http://schemas.microsoft.com/office/drawing/2014/main" id="{07C8D2E2-4B31-B141-B3D3-F020457D75C5}"/>
              </a:ext>
            </a:extLst>
          </p:cNvPr>
          <p:cNvSpPr/>
          <p:nvPr userDrawn="1"/>
        </p:nvSpPr>
        <p:spPr>
          <a:xfrm>
            <a:off x="6862182" y="593990"/>
            <a:ext cx="225875" cy="56778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6904588" y="820620"/>
            <a:ext cx="141064" cy="114519"/>
          </a:xfrm>
          <a:prstGeom prst="rect">
            <a:avLst/>
          </a:prstGeom>
          <a:noFill/>
        </p:spPr>
        <p:txBody>
          <a:bodyPr wrap="none" lIns="0" tIns="0" rIns="0" bIns="0" rtlCol="0" anchor="ctr">
            <a:spAutoFit/>
          </a:bodyPr>
          <a:lstStyle/>
          <a:p>
            <a:pPr algn="ctr"/>
            <a:fld id="{C2130A1F-96FE-9345-9E91-FD9BE4197128}" type="slidenum">
              <a:rPr lang="en-US" sz="744" b="0" i="0" spc="0" smtClean="0">
                <a:solidFill>
                  <a:schemeClr val="bg1"/>
                </a:solidFill>
                <a:latin typeface="Poppins Medium" pitchFamily="2" charset="77"/>
                <a:cs typeface="Poppins Medium" pitchFamily="2" charset="77"/>
              </a:rPr>
              <a:pPr algn="ctr"/>
              <a:t>‹#›</a:t>
            </a:fld>
            <a:endParaRPr lang="en-US" sz="868"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3511759205"/>
      </p:ext>
    </p:extLst>
  </p:cSld>
  <p:clrMap bg1="lt1" tx1="dk1" bg2="lt2" tx2="dk2" accent1="accent1" accent2="accent2" accent3="accent3" accent4="accent4" accent5="accent5" accent6="accent6" hlink="hlink" folHlink="folHlink"/>
  <p:sldLayoutIdLst>
    <p:sldLayoutId id="2147483674" r:id="rId1"/>
    <p:sldLayoutId id="2147483675" r:id="rId2"/>
  </p:sldLayoutIdLst>
  <p:hf hdr="0" ftr="0" dt="0"/>
  <p:txStyles>
    <p:titleStyle>
      <a:lvl1pPr algn="l" defTabSz="566969" rtl="0" eaLnBrk="1" latinLnBrk="0" hangingPunct="1">
        <a:lnSpc>
          <a:spcPct val="90000"/>
        </a:lnSpc>
        <a:spcBef>
          <a:spcPct val="0"/>
        </a:spcBef>
        <a:buNone/>
        <a:defRPr sz="2728" b="1" i="0" kern="1200">
          <a:solidFill>
            <a:schemeClr val="tx2"/>
          </a:solidFill>
          <a:latin typeface="Poppins" pitchFamily="2" charset="77"/>
          <a:ea typeface="+mj-ea"/>
          <a:cs typeface="+mj-cs"/>
        </a:defRPr>
      </a:lvl1pPr>
    </p:titleStyle>
    <p:bodyStyle>
      <a:lvl1pPr marL="0" indent="0" algn="l" defTabSz="566969" rtl="0" eaLnBrk="1" latinLnBrk="0" hangingPunct="1">
        <a:lnSpc>
          <a:spcPct val="90000"/>
        </a:lnSpc>
        <a:spcBef>
          <a:spcPts val="620"/>
        </a:spcBef>
        <a:buFont typeface="Arial" panose="020B0604020202020204" pitchFamily="34" charset="0"/>
        <a:buNone/>
        <a:defRPr sz="1736" b="0" i="0" kern="1200">
          <a:solidFill>
            <a:schemeClr val="tx1"/>
          </a:solidFill>
          <a:latin typeface="Lato Light" panose="020F0502020204030203" pitchFamily="34" charset="0"/>
          <a:ea typeface="+mn-ea"/>
          <a:cs typeface="+mn-cs"/>
        </a:defRPr>
      </a:lvl1pPr>
      <a:lvl2pPr marL="283484" indent="0" algn="l" defTabSz="566969" rtl="0" eaLnBrk="1" latinLnBrk="0" hangingPunct="1">
        <a:lnSpc>
          <a:spcPct val="90000"/>
        </a:lnSpc>
        <a:spcBef>
          <a:spcPts val="310"/>
        </a:spcBef>
        <a:buFont typeface="Arial" panose="020B0604020202020204" pitchFamily="34" charset="0"/>
        <a:buNone/>
        <a:defRPr sz="1488" b="0" i="0" kern="1200">
          <a:solidFill>
            <a:schemeClr val="tx1"/>
          </a:solidFill>
          <a:latin typeface="Lato Light" panose="020F0502020204030203" pitchFamily="34" charset="0"/>
          <a:ea typeface="+mn-ea"/>
          <a:cs typeface="+mn-cs"/>
        </a:defRPr>
      </a:lvl2pPr>
      <a:lvl3pPr marL="566969" indent="0" algn="l" defTabSz="566969" rtl="0" eaLnBrk="1" latinLnBrk="0" hangingPunct="1">
        <a:lnSpc>
          <a:spcPct val="90000"/>
        </a:lnSpc>
        <a:spcBef>
          <a:spcPts val="310"/>
        </a:spcBef>
        <a:buFont typeface="Arial" panose="020B0604020202020204" pitchFamily="34" charset="0"/>
        <a:buNone/>
        <a:defRPr sz="1240" b="0" i="0" kern="1200">
          <a:solidFill>
            <a:schemeClr val="tx1"/>
          </a:solidFill>
          <a:latin typeface="Lato Light" panose="020F0502020204030203" pitchFamily="34" charset="0"/>
          <a:ea typeface="+mn-ea"/>
          <a:cs typeface="+mn-cs"/>
        </a:defRPr>
      </a:lvl3pPr>
      <a:lvl4pPr marL="850454" indent="0" algn="l" defTabSz="566969" rtl="0" eaLnBrk="1" latinLnBrk="0" hangingPunct="1">
        <a:lnSpc>
          <a:spcPct val="90000"/>
        </a:lnSpc>
        <a:spcBef>
          <a:spcPts val="310"/>
        </a:spcBef>
        <a:buFont typeface="Arial" panose="020B0604020202020204" pitchFamily="34" charset="0"/>
        <a:buNone/>
        <a:defRPr sz="1116" b="0" i="0" kern="1200">
          <a:solidFill>
            <a:schemeClr val="tx1"/>
          </a:solidFill>
          <a:latin typeface="Lato Light" panose="020F0502020204030203" pitchFamily="34" charset="0"/>
          <a:ea typeface="+mn-ea"/>
          <a:cs typeface="+mn-cs"/>
        </a:defRPr>
      </a:lvl4pPr>
      <a:lvl5pPr marL="1133938" indent="0" algn="l" defTabSz="566969" rtl="0" eaLnBrk="1" latinLnBrk="0" hangingPunct="1">
        <a:lnSpc>
          <a:spcPct val="90000"/>
        </a:lnSpc>
        <a:spcBef>
          <a:spcPts val="310"/>
        </a:spcBef>
        <a:buFont typeface="Arial" panose="020B0604020202020204" pitchFamily="34" charset="0"/>
        <a:buNone/>
        <a:defRPr sz="1116" b="0" i="0" kern="1200">
          <a:solidFill>
            <a:schemeClr val="tx1"/>
          </a:solidFill>
          <a:latin typeface="Lato Light" panose="020F0502020204030203" pitchFamily="34" charset="0"/>
          <a:ea typeface="+mn-ea"/>
          <a:cs typeface="+mn-cs"/>
        </a:defRPr>
      </a:lvl5pPr>
      <a:lvl6pPr marL="1559165" indent="-141742" algn="l" defTabSz="56696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650" indent="-141742" algn="l" defTabSz="56696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134" indent="-141742" algn="l" defTabSz="56696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619" indent="-141742" algn="l" defTabSz="56696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6969" rtl="0" eaLnBrk="1" latinLnBrk="0" hangingPunct="1">
        <a:defRPr sz="1116" kern="1200">
          <a:solidFill>
            <a:schemeClr val="tx1"/>
          </a:solidFill>
          <a:latin typeface="+mn-lt"/>
          <a:ea typeface="+mn-ea"/>
          <a:cs typeface="+mn-cs"/>
        </a:defRPr>
      </a:lvl1pPr>
      <a:lvl2pPr marL="283484" algn="l" defTabSz="566969" rtl="0" eaLnBrk="1" latinLnBrk="0" hangingPunct="1">
        <a:defRPr sz="1116" kern="1200">
          <a:solidFill>
            <a:schemeClr val="tx1"/>
          </a:solidFill>
          <a:latin typeface="+mn-lt"/>
          <a:ea typeface="+mn-ea"/>
          <a:cs typeface="+mn-cs"/>
        </a:defRPr>
      </a:lvl2pPr>
      <a:lvl3pPr marL="566969" algn="l" defTabSz="566969" rtl="0" eaLnBrk="1" latinLnBrk="0" hangingPunct="1">
        <a:defRPr sz="1116" kern="1200">
          <a:solidFill>
            <a:schemeClr val="tx1"/>
          </a:solidFill>
          <a:latin typeface="+mn-lt"/>
          <a:ea typeface="+mn-ea"/>
          <a:cs typeface="+mn-cs"/>
        </a:defRPr>
      </a:lvl3pPr>
      <a:lvl4pPr marL="850454" algn="l" defTabSz="566969" rtl="0" eaLnBrk="1" latinLnBrk="0" hangingPunct="1">
        <a:defRPr sz="1116" kern="1200">
          <a:solidFill>
            <a:schemeClr val="tx1"/>
          </a:solidFill>
          <a:latin typeface="+mn-lt"/>
          <a:ea typeface="+mn-ea"/>
          <a:cs typeface="+mn-cs"/>
        </a:defRPr>
      </a:lvl4pPr>
      <a:lvl5pPr marL="1133938" algn="l" defTabSz="566969" rtl="0" eaLnBrk="1" latinLnBrk="0" hangingPunct="1">
        <a:defRPr sz="1116" kern="1200">
          <a:solidFill>
            <a:schemeClr val="tx1"/>
          </a:solidFill>
          <a:latin typeface="+mn-lt"/>
          <a:ea typeface="+mn-ea"/>
          <a:cs typeface="+mn-cs"/>
        </a:defRPr>
      </a:lvl5pPr>
      <a:lvl6pPr marL="1417423" algn="l" defTabSz="566969" rtl="0" eaLnBrk="1" latinLnBrk="0" hangingPunct="1">
        <a:defRPr sz="1116" kern="1200">
          <a:solidFill>
            <a:schemeClr val="tx1"/>
          </a:solidFill>
          <a:latin typeface="+mn-lt"/>
          <a:ea typeface="+mn-ea"/>
          <a:cs typeface="+mn-cs"/>
        </a:defRPr>
      </a:lvl6pPr>
      <a:lvl7pPr marL="1700907" algn="l" defTabSz="566969" rtl="0" eaLnBrk="1" latinLnBrk="0" hangingPunct="1">
        <a:defRPr sz="1116" kern="1200">
          <a:solidFill>
            <a:schemeClr val="tx1"/>
          </a:solidFill>
          <a:latin typeface="+mn-lt"/>
          <a:ea typeface="+mn-ea"/>
          <a:cs typeface="+mn-cs"/>
        </a:defRPr>
      </a:lvl7pPr>
      <a:lvl8pPr marL="1984392" algn="l" defTabSz="566969" rtl="0" eaLnBrk="1" latinLnBrk="0" hangingPunct="1">
        <a:defRPr sz="1116" kern="1200">
          <a:solidFill>
            <a:schemeClr val="tx1"/>
          </a:solidFill>
          <a:latin typeface="+mn-lt"/>
          <a:ea typeface="+mn-ea"/>
          <a:cs typeface="+mn-cs"/>
        </a:defRPr>
      </a:lvl8pPr>
      <a:lvl9pPr marL="2267876" algn="l" defTabSz="566969" rtl="0" eaLnBrk="1" latinLnBrk="0" hangingPunct="1">
        <a:defRPr sz="1116"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Parallelogram 28">
            <a:extLst>
              <a:ext uri="{FF2B5EF4-FFF2-40B4-BE49-F238E27FC236}">
                <a16:creationId xmlns:a16="http://schemas.microsoft.com/office/drawing/2014/main" id="{4355C30E-C370-C43A-DE83-2E056664992D}"/>
              </a:ext>
            </a:extLst>
          </p:cNvPr>
          <p:cNvSpPr/>
          <p:nvPr/>
        </p:nvSpPr>
        <p:spPr>
          <a:xfrm>
            <a:off x="5940116" y="5143504"/>
            <a:ext cx="1331521" cy="1409553"/>
          </a:xfrm>
          <a:prstGeom prst="parallelogram">
            <a:avLst/>
          </a:prstGeom>
          <a:solidFill>
            <a:schemeClr val="tx1">
              <a:lumMod val="85000"/>
              <a:lumOff val="15000"/>
            </a:schemeClr>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8" name="Parallelogram 27">
            <a:extLst>
              <a:ext uri="{FF2B5EF4-FFF2-40B4-BE49-F238E27FC236}">
                <a16:creationId xmlns:a16="http://schemas.microsoft.com/office/drawing/2014/main" id="{5EA1E344-F272-68C3-77AB-EA67685E6B34}"/>
              </a:ext>
            </a:extLst>
          </p:cNvPr>
          <p:cNvSpPr/>
          <p:nvPr/>
        </p:nvSpPr>
        <p:spPr>
          <a:xfrm>
            <a:off x="5941015" y="3567072"/>
            <a:ext cx="1331521" cy="1409553"/>
          </a:xfrm>
          <a:prstGeom prst="parallelogram">
            <a:avLst/>
          </a:prstGeom>
          <a:solidFill>
            <a:srgbClr val="FFFF00"/>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24" name="Rectangle 5">
            <a:extLst>
              <a:ext uri="{FF2B5EF4-FFF2-40B4-BE49-F238E27FC236}">
                <a16:creationId xmlns:a16="http://schemas.microsoft.com/office/drawing/2014/main" id="{7987AE98-239A-4556-9652-32DCA45A8C91}"/>
              </a:ext>
            </a:extLst>
          </p:cNvPr>
          <p:cNvSpPr>
            <a:spLocks noChangeArrowheads="1"/>
          </p:cNvSpPr>
          <p:nvPr/>
        </p:nvSpPr>
        <p:spPr bwMode="auto">
          <a:xfrm>
            <a:off x="-20965" y="7209283"/>
            <a:ext cx="7559675" cy="3499323"/>
          </a:xfrm>
          <a:prstGeom prst="rect">
            <a:avLst/>
          </a:prstGeom>
          <a:gradFill>
            <a:gsLst>
              <a:gs pos="19000">
                <a:srgbClr val="65BAEA">
                  <a:alpha val="20000"/>
                </a:srgbClr>
              </a:gs>
              <a:gs pos="43000">
                <a:srgbClr val="C1E3F7">
                  <a:alpha val="20000"/>
                </a:srgbClr>
              </a:gs>
              <a:gs pos="100000">
                <a:srgbClr val="FFFFFF">
                  <a:alpha val="20000"/>
                </a:srgbClr>
              </a:gs>
            </a:gsLst>
            <a:lin ang="16200000" scaled="0"/>
          </a:gra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5" name="Rectangle 4">
            <a:extLst>
              <a:ext uri="{FF2B5EF4-FFF2-40B4-BE49-F238E27FC236}">
                <a16:creationId xmlns:a16="http://schemas.microsoft.com/office/drawing/2014/main" id="{4FDC43F3-E9AE-4C34-94FE-6F53812FC48B}"/>
              </a:ext>
            </a:extLst>
          </p:cNvPr>
          <p:cNvSpPr/>
          <p:nvPr/>
        </p:nvSpPr>
        <p:spPr>
          <a:xfrm>
            <a:off x="0" y="-1"/>
            <a:ext cx="4288895" cy="76476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3200" b="1" dirty="0">
                <a:latin typeface="Lato" panose="020F0502020204030203" pitchFamily="34" charset="0"/>
                <a:ea typeface="Lato" panose="020F0502020204030203" pitchFamily="34" charset="0"/>
                <a:cs typeface="Lato" panose="020F0502020204030203" pitchFamily="34" charset="0"/>
              </a:rPr>
              <a:t>Research Delivery</a:t>
            </a:r>
          </a:p>
        </p:txBody>
      </p:sp>
      <p:pic>
        <p:nvPicPr>
          <p:cNvPr id="8" name="Picture 7">
            <a:extLst>
              <a:ext uri="{FF2B5EF4-FFF2-40B4-BE49-F238E27FC236}">
                <a16:creationId xmlns:a16="http://schemas.microsoft.com/office/drawing/2014/main" id="{6D39CE38-52A3-4E33-BD6D-EA5B83392766}"/>
              </a:ext>
            </a:extLst>
          </p:cNvPr>
          <p:cNvPicPr>
            <a:picLocks noChangeAspect="1"/>
          </p:cNvPicPr>
          <p:nvPr/>
        </p:nvPicPr>
        <p:blipFill>
          <a:blip r:embed="rId2"/>
          <a:stretch>
            <a:fillRect/>
          </a:stretch>
        </p:blipFill>
        <p:spPr>
          <a:xfrm>
            <a:off x="4314027" y="-3995"/>
            <a:ext cx="3252179" cy="1081856"/>
          </a:xfrm>
          <a:prstGeom prst="rect">
            <a:avLst/>
          </a:prstGeom>
          <a:ln>
            <a:noFill/>
          </a:ln>
        </p:spPr>
      </p:pic>
      <p:sp>
        <p:nvSpPr>
          <p:cNvPr id="7" name="TextBox 6">
            <a:extLst>
              <a:ext uri="{FF2B5EF4-FFF2-40B4-BE49-F238E27FC236}">
                <a16:creationId xmlns:a16="http://schemas.microsoft.com/office/drawing/2014/main" id="{67CA6B96-FE25-4E9E-9D8A-ED74E246B9D8}"/>
              </a:ext>
            </a:extLst>
          </p:cNvPr>
          <p:cNvSpPr txBox="1"/>
          <p:nvPr/>
        </p:nvSpPr>
        <p:spPr>
          <a:xfrm>
            <a:off x="12566" y="730378"/>
            <a:ext cx="4288895" cy="338554"/>
          </a:xfrm>
          <a:prstGeom prst="rect">
            <a:avLst/>
          </a:prstGeom>
          <a:noFill/>
        </p:spPr>
        <p:txBody>
          <a:bodyPr wrap="square">
            <a:spAutoFit/>
          </a:bodyPr>
          <a:lstStyle/>
          <a:p>
            <a:pPr algn="ctr"/>
            <a:r>
              <a:rPr lang="en-GB" sz="1600" b="1" dirty="0">
                <a:latin typeface="Lato" panose="020F0502020204030203" pitchFamily="34" charset="0"/>
                <a:ea typeface="Lato" panose="020F0502020204030203" pitchFamily="34" charset="0"/>
                <a:cs typeface="Lato" panose="020F0502020204030203" pitchFamily="34" charset="0"/>
              </a:rPr>
              <a:t>Putting research into action</a:t>
            </a:r>
          </a:p>
        </p:txBody>
      </p:sp>
      <p:sp>
        <p:nvSpPr>
          <p:cNvPr id="9" name="TextBox 8">
            <a:extLst>
              <a:ext uri="{FF2B5EF4-FFF2-40B4-BE49-F238E27FC236}">
                <a16:creationId xmlns:a16="http://schemas.microsoft.com/office/drawing/2014/main" id="{E18D7420-E560-4152-A5A0-85BD557EA9E1}"/>
              </a:ext>
            </a:extLst>
          </p:cNvPr>
          <p:cNvSpPr txBox="1"/>
          <p:nvPr/>
        </p:nvSpPr>
        <p:spPr>
          <a:xfrm>
            <a:off x="-15963" y="1212355"/>
            <a:ext cx="7575638" cy="533992"/>
          </a:xfrm>
          <a:prstGeom prst="rect">
            <a:avLst/>
          </a:prstGeom>
          <a:noFill/>
        </p:spPr>
        <p:txBody>
          <a:bodyPr wrap="square">
            <a:spAutoFit/>
          </a:bodyPr>
          <a:lstStyle/>
          <a:p>
            <a:pPr algn="ctr">
              <a:lnSpc>
                <a:spcPct val="107000"/>
              </a:lnSpc>
              <a:spcAft>
                <a:spcPts val="800"/>
              </a:spcAft>
            </a:pPr>
            <a:r>
              <a:rPr lang="en-GB" sz="1400" dirty="0">
                <a:latin typeface="Lato" panose="020F0502020204030203" pitchFamily="34" charset="0"/>
                <a:ea typeface="Lato" panose="020F0502020204030203" pitchFamily="34" charset="0"/>
                <a:cs typeface="Lato" panose="020F0502020204030203" pitchFamily="34" charset="0"/>
              </a:rPr>
              <a:t>C</a:t>
            </a:r>
            <a:r>
              <a:rPr lang="en-GB" sz="1400" dirty="0">
                <a:effectLst/>
                <a:latin typeface="Lato" panose="020F0502020204030203" pitchFamily="34" charset="0"/>
                <a:ea typeface="Lato" panose="020F0502020204030203" pitchFamily="34" charset="0"/>
                <a:cs typeface="Lato" panose="020F0502020204030203" pitchFamily="34" charset="0"/>
              </a:rPr>
              <a:t>arrying out of all study activities in accordance with the study protocol and agreed local Standards Of Practice (SOP)</a:t>
            </a:r>
          </a:p>
        </p:txBody>
      </p:sp>
      <p:sp>
        <p:nvSpPr>
          <p:cNvPr id="227" name="TextBox 226">
            <a:extLst>
              <a:ext uri="{FF2B5EF4-FFF2-40B4-BE49-F238E27FC236}">
                <a16:creationId xmlns:a16="http://schemas.microsoft.com/office/drawing/2014/main" id="{6BCD22E0-2681-4477-B530-2CAECC0B215B}"/>
              </a:ext>
            </a:extLst>
          </p:cNvPr>
          <p:cNvSpPr txBox="1"/>
          <p:nvPr/>
        </p:nvSpPr>
        <p:spPr>
          <a:xfrm>
            <a:off x="0" y="6804925"/>
            <a:ext cx="7538710" cy="436786"/>
          </a:xfrm>
          <a:prstGeom prst="rect">
            <a:avLst/>
          </a:prstGeom>
          <a:noFill/>
        </p:spPr>
        <p:txBody>
          <a:bodyPr wrap="square" rtlCol="0" anchor="b">
            <a:spAutoFit/>
          </a:bodyPr>
          <a:lstStyle/>
          <a:p>
            <a:pPr algn="ctr" defTabSz="566997">
              <a:lnSpc>
                <a:spcPts val="2915"/>
              </a:lnSpc>
            </a:pPr>
            <a:r>
              <a:rPr lang="en-US" sz="2000" b="1" spc="-96" dirty="0">
                <a:solidFill>
                  <a:srgbClr val="0B0D3B"/>
                </a:solidFill>
                <a:latin typeface="Lato" panose="020F0502020204030203" pitchFamily="34" charset="0"/>
                <a:ea typeface="Lato" panose="020F0502020204030203" pitchFamily="34" charset="0"/>
                <a:cs typeface="Lato" panose="020F0502020204030203" pitchFamily="34" charset="0"/>
              </a:rPr>
              <a:t>Top 3 tips</a:t>
            </a:r>
          </a:p>
        </p:txBody>
      </p:sp>
      <p:sp>
        <p:nvSpPr>
          <p:cNvPr id="3" name="Parallelogram 2">
            <a:extLst>
              <a:ext uri="{FF2B5EF4-FFF2-40B4-BE49-F238E27FC236}">
                <a16:creationId xmlns:a16="http://schemas.microsoft.com/office/drawing/2014/main" id="{709CCB6B-3EB1-315C-2B45-0B62F64B6F96}"/>
              </a:ext>
            </a:extLst>
          </p:cNvPr>
          <p:cNvSpPr/>
          <p:nvPr/>
        </p:nvSpPr>
        <p:spPr>
          <a:xfrm>
            <a:off x="2058784" y="1980624"/>
            <a:ext cx="1548993" cy="1412214"/>
          </a:xfrm>
          <a:prstGeom prst="parallelogram">
            <a:avLst/>
          </a:prstGeom>
          <a:solidFill>
            <a:srgbClr val="723F9F"/>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6" name="Parallelogram 5">
            <a:extLst>
              <a:ext uri="{FF2B5EF4-FFF2-40B4-BE49-F238E27FC236}">
                <a16:creationId xmlns:a16="http://schemas.microsoft.com/office/drawing/2014/main" id="{3F2D0E6B-BA23-471E-1799-33BA846E0528}"/>
              </a:ext>
            </a:extLst>
          </p:cNvPr>
          <p:cNvSpPr/>
          <p:nvPr/>
        </p:nvSpPr>
        <p:spPr>
          <a:xfrm>
            <a:off x="2058784" y="3559702"/>
            <a:ext cx="1545934" cy="1406207"/>
          </a:xfrm>
          <a:prstGeom prst="parallelogram">
            <a:avLst/>
          </a:prstGeom>
          <a:solidFill>
            <a:srgbClr val="0081D9"/>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12" name="Parallelogram 11">
            <a:extLst>
              <a:ext uri="{FF2B5EF4-FFF2-40B4-BE49-F238E27FC236}">
                <a16:creationId xmlns:a16="http://schemas.microsoft.com/office/drawing/2014/main" id="{381AE4F7-8F8C-691A-E8FD-955C50F31448}"/>
              </a:ext>
            </a:extLst>
          </p:cNvPr>
          <p:cNvSpPr/>
          <p:nvPr/>
        </p:nvSpPr>
        <p:spPr>
          <a:xfrm>
            <a:off x="1868969" y="5133621"/>
            <a:ext cx="1735749" cy="1407930"/>
          </a:xfrm>
          <a:prstGeom prst="parallelogram">
            <a:avLst/>
          </a:prstGeom>
          <a:solidFill>
            <a:srgbClr val="02C980"/>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18" name="Parallelogram 17">
            <a:extLst>
              <a:ext uri="{FF2B5EF4-FFF2-40B4-BE49-F238E27FC236}">
                <a16:creationId xmlns:a16="http://schemas.microsoft.com/office/drawing/2014/main" id="{056DF41B-9DB4-2B88-5B4E-B2850401417D}"/>
              </a:ext>
            </a:extLst>
          </p:cNvPr>
          <p:cNvSpPr/>
          <p:nvPr/>
        </p:nvSpPr>
        <p:spPr>
          <a:xfrm>
            <a:off x="5940116" y="1991048"/>
            <a:ext cx="1331521" cy="1409553"/>
          </a:xfrm>
          <a:prstGeom prst="parallelogram">
            <a:avLst/>
          </a:prstGeom>
          <a:solidFill>
            <a:srgbClr val="FF6656"/>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34" name="Freeform 187">
            <a:extLst>
              <a:ext uri="{FF2B5EF4-FFF2-40B4-BE49-F238E27FC236}">
                <a16:creationId xmlns:a16="http://schemas.microsoft.com/office/drawing/2014/main" id="{923A3F7A-ACBC-14ED-CC00-24879BF2F37D}"/>
              </a:ext>
            </a:extLst>
          </p:cNvPr>
          <p:cNvSpPr>
            <a:spLocks/>
          </p:cNvSpPr>
          <p:nvPr/>
        </p:nvSpPr>
        <p:spPr bwMode="auto">
          <a:xfrm>
            <a:off x="238748" y="7546055"/>
            <a:ext cx="6990669" cy="663613"/>
          </a:xfrm>
          <a:custGeom>
            <a:avLst/>
            <a:gdLst>
              <a:gd name="T0" fmla="*/ 12583 w 12893"/>
              <a:gd name="T1" fmla="*/ 0 h 2811"/>
              <a:gd name="T2" fmla="*/ 12212 w 12893"/>
              <a:gd name="T3" fmla="*/ 0 h 2811"/>
              <a:gd name="T4" fmla="*/ 1930 w 12893"/>
              <a:gd name="T5" fmla="*/ 0 h 2811"/>
              <a:gd name="T6" fmla="*/ 1559 w 12893"/>
              <a:gd name="T7" fmla="*/ 0 h 2811"/>
              <a:gd name="T8" fmla="*/ 1035 w 12893"/>
              <a:gd name="T9" fmla="*/ 339 h 2811"/>
              <a:gd name="T10" fmla="*/ 943 w 12893"/>
              <a:gd name="T11" fmla="*/ 544 h 2811"/>
              <a:gd name="T12" fmla="*/ 914 w 12893"/>
              <a:gd name="T13" fmla="*/ 600 h 2811"/>
              <a:gd name="T14" fmla="*/ 257 w 12893"/>
              <a:gd name="T15" fmla="*/ 2060 h 2811"/>
              <a:gd name="T16" fmla="*/ 243 w 12893"/>
              <a:gd name="T17" fmla="*/ 2104 h 2811"/>
              <a:gd name="T18" fmla="*/ 66 w 12893"/>
              <a:gd name="T19" fmla="*/ 2497 h 2811"/>
              <a:gd name="T20" fmla="*/ 269 w 12893"/>
              <a:gd name="T21" fmla="*/ 2811 h 2811"/>
              <a:gd name="T22" fmla="*/ 641 w 12893"/>
              <a:gd name="T23" fmla="*/ 2811 h 2811"/>
              <a:gd name="T24" fmla="*/ 11024 w 12893"/>
              <a:gd name="T25" fmla="*/ 2811 h 2811"/>
              <a:gd name="T26" fmla="*/ 11395 w 12893"/>
              <a:gd name="T27" fmla="*/ 2811 h 2811"/>
              <a:gd name="T28" fmla="*/ 12153 w 12893"/>
              <a:gd name="T29" fmla="*/ 2252 h 2811"/>
              <a:gd name="T30" fmla="*/ 12840 w 12893"/>
              <a:gd name="T31" fmla="*/ 348 h 2811"/>
              <a:gd name="T32" fmla="*/ 12583 w 12893"/>
              <a:gd name="T33" fmla="*/ 0 h 2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93" h="2811">
                <a:moveTo>
                  <a:pt x="12583" y="0"/>
                </a:moveTo>
                <a:lnTo>
                  <a:pt x="12212" y="0"/>
                </a:lnTo>
                <a:lnTo>
                  <a:pt x="1930" y="0"/>
                </a:lnTo>
                <a:lnTo>
                  <a:pt x="1559" y="0"/>
                </a:lnTo>
                <a:cubicBezTo>
                  <a:pt x="1333" y="0"/>
                  <a:pt x="1128" y="132"/>
                  <a:pt x="1035" y="339"/>
                </a:cubicBezTo>
                <a:lnTo>
                  <a:pt x="943" y="544"/>
                </a:lnTo>
                <a:cubicBezTo>
                  <a:pt x="932" y="562"/>
                  <a:pt x="922" y="580"/>
                  <a:pt x="914" y="600"/>
                </a:cubicBezTo>
                <a:lnTo>
                  <a:pt x="257" y="2060"/>
                </a:lnTo>
                <a:cubicBezTo>
                  <a:pt x="251" y="2075"/>
                  <a:pt x="246" y="2090"/>
                  <a:pt x="243" y="2104"/>
                </a:cubicBezTo>
                <a:lnTo>
                  <a:pt x="66" y="2497"/>
                </a:lnTo>
                <a:cubicBezTo>
                  <a:pt x="0" y="2644"/>
                  <a:pt x="108" y="2811"/>
                  <a:pt x="269" y="2811"/>
                </a:cubicBezTo>
                <a:lnTo>
                  <a:pt x="641" y="2811"/>
                </a:lnTo>
                <a:lnTo>
                  <a:pt x="11024" y="2811"/>
                </a:lnTo>
                <a:lnTo>
                  <a:pt x="11395" y="2811"/>
                </a:lnTo>
                <a:cubicBezTo>
                  <a:pt x="11743" y="2811"/>
                  <a:pt x="12050" y="2584"/>
                  <a:pt x="12153" y="2252"/>
                </a:cubicBezTo>
                <a:lnTo>
                  <a:pt x="12840" y="348"/>
                </a:lnTo>
                <a:cubicBezTo>
                  <a:pt x="12893" y="175"/>
                  <a:pt x="12764" y="0"/>
                  <a:pt x="12583" y="0"/>
                </a:cubicBez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5" name="Oval 188">
            <a:extLst>
              <a:ext uri="{FF2B5EF4-FFF2-40B4-BE49-F238E27FC236}">
                <a16:creationId xmlns:a16="http://schemas.microsoft.com/office/drawing/2014/main" id="{617DAC37-D142-1F1F-E1CA-942D650CFFD8}"/>
              </a:ext>
            </a:extLst>
          </p:cNvPr>
          <p:cNvSpPr>
            <a:spLocks noChangeArrowheads="1"/>
          </p:cNvSpPr>
          <p:nvPr/>
        </p:nvSpPr>
        <p:spPr bwMode="auto">
          <a:xfrm>
            <a:off x="743973" y="7475657"/>
            <a:ext cx="760595" cy="761087"/>
          </a:xfrm>
          <a:prstGeom prst="ellipse">
            <a:avLst/>
          </a:pr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6" name="Oval 189">
            <a:extLst>
              <a:ext uri="{FF2B5EF4-FFF2-40B4-BE49-F238E27FC236}">
                <a16:creationId xmlns:a16="http://schemas.microsoft.com/office/drawing/2014/main" id="{8D1E4EC1-32BF-77D9-77EE-BF1FB6EC6594}"/>
              </a:ext>
            </a:extLst>
          </p:cNvPr>
          <p:cNvSpPr>
            <a:spLocks noChangeArrowheads="1"/>
          </p:cNvSpPr>
          <p:nvPr/>
        </p:nvSpPr>
        <p:spPr bwMode="auto">
          <a:xfrm>
            <a:off x="776464" y="7508148"/>
            <a:ext cx="695612" cy="6956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7" name="Freeform 262">
            <a:extLst>
              <a:ext uri="{FF2B5EF4-FFF2-40B4-BE49-F238E27FC236}">
                <a16:creationId xmlns:a16="http://schemas.microsoft.com/office/drawing/2014/main" id="{2E877EAE-CF93-D930-3BC9-0B8A4F50896F}"/>
              </a:ext>
            </a:extLst>
          </p:cNvPr>
          <p:cNvSpPr>
            <a:spLocks/>
          </p:cNvSpPr>
          <p:nvPr/>
        </p:nvSpPr>
        <p:spPr bwMode="auto">
          <a:xfrm>
            <a:off x="238748" y="8465661"/>
            <a:ext cx="6990669" cy="663613"/>
          </a:xfrm>
          <a:custGeom>
            <a:avLst/>
            <a:gdLst>
              <a:gd name="T0" fmla="*/ 12583 w 12893"/>
              <a:gd name="T1" fmla="*/ 0 h 2811"/>
              <a:gd name="T2" fmla="*/ 12212 w 12893"/>
              <a:gd name="T3" fmla="*/ 0 h 2811"/>
              <a:gd name="T4" fmla="*/ 1930 w 12893"/>
              <a:gd name="T5" fmla="*/ 0 h 2811"/>
              <a:gd name="T6" fmla="*/ 1559 w 12893"/>
              <a:gd name="T7" fmla="*/ 0 h 2811"/>
              <a:gd name="T8" fmla="*/ 1035 w 12893"/>
              <a:gd name="T9" fmla="*/ 339 h 2811"/>
              <a:gd name="T10" fmla="*/ 943 w 12893"/>
              <a:gd name="T11" fmla="*/ 544 h 2811"/>
              <a:gd name="T12" fmla="*/ 914 w 12893"/>
              <a:gd name="T13" fmla="*/ 600 h 2811"/>
              <a:gd name="T14" fmla="*/ 257 w 12893"/>
              <a:gd name="T15" fmla="*/ 2061 h 2811"/>
              <a:gd name="T16" fmla="*/ 243 w 12893"/>
              <a:gd name="T17" fmla="*/ 2104 h 2811"/>
              <a:gd name="T18" fmla="*/ 66 w 12893"/>
              <a:gd name="T19" fmla="*/ 2497 h 2811"/>
              <a:gd name="T20" fmla="*/ 269 w 12893"/>
              <a:gd name="T21" fmla="*/ 2811 h 2811"/>
              <a:gd name="T22" fmla="*/ 641 w 12893"/>
              <a:gd name="T23" fmla="*/ 2811 h 2811"/>
              <a:gd name="T24" fmla="*/ 11024 w 12893"/>
              <a:gd name="T25" fmla="*/ 2811 h 2811"/>
              <a:gd name="T26" fmla="*/ 11395 w 12893"/>
              <a:gd name="T27" fmla="*/ 2811 h 2811"/>
              <a:gd name="T28" fmla="*/ 12153 w 12893"/>
              <a:gd name="T29" fmla="*/ 2252 h 2811"/>
              <a:gd name="T30" fmla="*/ 12840 w 12893"/>
              <a:gd name="T31" fmla="*/ 348 h 2811"/>
              <a:gd name="T32" fmla="*/ 12583 w 12893"/>
              <a:gd name="T33" fmla="*/ 0 h 2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93" h="2811">
                <a:moveTo>
                  <a:pt x="12583" y="0"/>
                </a:moveTo>
                <a:lnTo>
                  <a:pt x="12212" y="0"/>
                </a:lnTo>
                <a:lnTo>
                  <a:pt x="1930" y="0"/>
                </a:lnTo>
                <a:lnTo>
                  <a:pt x="1559" y="0"/>
                </a:lnTo>
                <a:cubicBezTo>
                  <a:pt x="1333" y="0"/>
                  <a:pt x="1128" y="132"/>
                  <a:pt x="1035" y="339"/>
                </a:cubicBezTo>
                <a:lnTo>
                  <a:pt x="943" y="544"/>
                </a:lnTo>
                <a:cubicBezTo>
                  <a:pt x="932" y="562"/>
                  <a:pt x="922" y="581"/>
                  <a:pt x="914" y="600"/>
                </a:cubicBezTo>
                <a:lnTo>
                  <a:pt x="257" y="2061"/>
                </a:lnTo>
                <a:cubicBezTo>
                  <a:pt x="251" y="2075"/>
                  <a:pt x="246" y="2090"/>
                  <a:pt x="243" y="2104"/>
                </a:cubicBezTo>
                <a:lnTo>
                  <a:pt x="66" y="2497"/>
                </a:lnTo>
                <a:cubicBezTo>
                  <a:pt x="0" y="2644"/>
                  <a:pt x="108" y="2811"/>
                  <a:pt x="269" y="2811"/>
                </a:cubicBezTo>
                <a:lnTo>
                  <a:pt x="641" y="2811"/>
                </a:lnTo>
                <a:lnTo>
                  <a:pt x="11024" y="2811"/>
                </a:lnTo>
                <a:lnTo>
                  <a:pt x="11395" y="2811"/>
                </a:lnTo>
                <a:cubicBezTo>
                  <a:pt x="11743" y="2811"/>
                  <a:pt x="12050" y="2585"/>
                  <a:pt x="12153" y="2252"/>
                </a:cubicBezTo>
                <a:lnTo>
                  <a:pt x="12840" y="348"/>
                </a:lnTo>
                <a:cubicBezTo>
                  <a:pt x="12893" y="175"/>
                  <a:pt x="12764" y="0"/>
                  <a:pt x="12583" y="0"/>
                </a:cubicBezTo>
                <a:close/>
              </a:path>
            </a:pathLst>
          </a:custGeom>
          <a:solidFill>
            <a:srgbClr val="F88D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8" name="Oval 263">
            <a:extLst>
              <a:ext uri="{FF2B5EF4-FFF2-40B4-BE49-F238E27FC236}">
                <a16:creationId xmlns:a16="http://schemas.microsoft.com/office/drawing/2014/main" id="{A8B6BF2B-C79C-0176-A2B0-F189885DC851}"/>
              </a:ext>
            </a:extLst>
          </p:cNvPr>
          <p:cNvSpPr>
            <a:spLocks noChangeArrowheads="1"/>
          </p:cNvSpPr>
          <p:nvPr/>
        </p:nvSpPr>
        <p:spPr bwMode="auto">
          <a:xfrm>
            <a:off x="731093" y="8395264"/>
            <a:ext cx="760595" cy="761087"/>
          </a:xfrm>
          <a:prstGeom prst="ellipse">
            <a:avLst/>
          </a:prstGeom>
          <a:solidFill>
            <a:srgbClr val="F88D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9" name="Oval 264">
            <a:extLst>
              <a:ext uri="{FF2B5EF4-FFF2-40B4-BE49-F238E27FC236}">
                <a16:creationId xmlns:a16="http://schemas.microsoft.com/office/drawing/2014/main" id="{2D5CF923-163C-F6D4-65F1-C125DA0D199F}"/>
              </a:ext>
            </a:extLst>
          </p:cNvPr>
          <p:cNvSpPr>
            <a:spLocks noChangeArrowheads="1"/>
          </p:cNvSpPr>
          <p:nvPr/>
        </p:nvSpPr>
        <p:spPr bwMode="auto">
          <a:xfrm>
            <a:off x="763586" y="8427755"/>
            <a:ext cx="695612" cy="6956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0" name="Freeform 336">
            <a:extLst>
              <a:ext uri="{FF2B5EF4-FFF2-40B4-BE49-F238E27FC236}">
                <a16:creationId xmlns:a16="http://schemas.microsoft.com/office/drawing/2014/main" id="{2E92F65C-6285-1C44-1ED8-BE9D42BD017E}"/>
              </a:ext>
            </a:extLst>
          </p:cNvPr>
          <p:cNvSpPr>
            <a:spLocks/>
          </p:cNvSpPr>
          <p:nvPr/>
        </p:nvSpPr>
        <p:spPr bwMode="auto">
          <a:xfrm>
            <a:off x="238748" y="9385268"/>
            <a:ext cx="6990669" cy="663613"/>
          </a:xfrm>
          <a:custGeom>
            <a:avLst/>
            <a:gdLst>
              <a:gd name="T0" fmla="*/ 12583 w 12893"/>
              <a:gd name="T1" fmla="*/ 0 h 2811"/>
              <a:gd name="T2" fmla="*/ 12212 w 12893"/>
              <a:gd name="T3" fmla="*/ 0 h 2811"/>
              <a:gd name="T4" fmla="*/ 1930 w 12893"/>
              <a:gd name="T5" fmla="*/ 0 h 2811"/>
              <a:gd name="T6" fmla="*/ 1559 w 12893"/>
              <a:gd name="T7" fmla="*/ 0 h 2811"/>
              <a:gd name="T8" fmla="*/ 1035 w 12893"/>
              <a:gd name="T9" fmla="*/ 339 h 2811"/>
              <a:gd name="T10" fmla="*/ 943 w 12893"/>
              <a:gd name="T11" fmla="*/ 545 h 2811"/>
              <a:gd name="T12" fmla="*/ 914 w 12893"/>
              <a:gd name="T13" fmla="*/ 600 h 2811"/>
              <a:gd name="T14" fmla="*/ 257 w 12893"/>
              <a:gd name="T15" fmla="*/ 2061 h 2811"/>
              <a:gd name="T16" fmla="*/ 242 w 12893"/>
              <a:gd name="T17" fmla="*/ 2104 h 2811"/>
              <a:gd name="T18" fmla="*/ 66 w 12893"/>
              <a:gd name="T19" fmla="*/ 2497 h 2811"/>
              <a:gd name="T20" fmla="*/ 269 w 12893"/>
              <a:gd name="T21" fmla="*/ 2811 h 2811"/>
              <a:gd name="T22" fmla="*/ 641 w 12893"/>
              <a:gd name="T23" fmla="*/ 2811 h 2811"/>
              <a:gd name="T24" fmla="*/ 11024 w 12893"/>
              <a:gd name="T25" fmla="*/ 2811 h 2811"/>
              <a:gd name="T26" fmla="*/ 11395 w 12893"/>
              <a:gd name="T27" fmla="*/ 2811 h 2811"/>
              <a:gd name="T28" fmla="*/ 12153 w 12893"/>
              <a:gd name="T29" fmla="*/ 2252 h 2811"/>
              <a:gd name="T30" fmla="*/ 12840 w 12893"/>
              <a:gd name="T31" fmla="*/ 348 h 2811"/>
              <a:gd name="T32" fmla="*/ 12583 w 12893"/>
              <a:gd name="T33" fmla="*/ 0 h 2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93" h="2811">
                <a:moveTo>
                  <a:pt x="12583" y="0"/>
                </a:moveTo>
                <a:lnTo>
                  <a:pt x="12212" y="0"/>
                </a:lnTo>
                <a:lnTo>
                  <a:pt x="1930" y="0"/>
                </a:lnTo>
                <a:lnTo>
                  <a:pt x="1559" y="0"/>
                </a:lnTo>
                <a:cubicBezTo>
                  <a:pt x="1333" y="0"/>
                  <a:pt x="1128" y="133"/>
                  <a:pt x="1035" y="339"/>
                </a:cubicBezTo>
                <a:lnTo>
                  <a:pt x="943" y="545"/>
                </a:lnTo>
                <a:cubicBezTo>
                  <a:pt x="932" y="562"/>
                  <a:pt x="922" y="581"/>
                  <a:pt x="914" y="600"/>
                </a:cubicBezTo>
                <a:lnTo>
                  <a:pt x="257" y="2061"/>
                </a:lnTo>
                <a:cubicBezTo>
                  <a:pt x="251" y="2075"/>
                  <a:pt x="246" y="2090"/>
                  <a:pt x="242" y="2104"/>
                </a:cubicBezTo>
                <a:lnTo>
                  <a:pt x="66" y="2497"/>
                </a:lnTo>
                <a:cubicBezTo>
                  <a:pt x="0" y="2644"/>
                  <a:pt x="108" y="2811"/>
                  <a:pt x="269" y="2811"/>
                </a:cubicBezTo>
                <a:lnTo>
                  <a:pt x="641" y="2811"/>
                </a:lnTo>
                <a:lnTo>
                  <a:pt x="11024" y="2811"/>
                </a:lnTo>
                <a:lnTo>
                  <a:pt x="11395" y="2811"/>
                </a:lnTo>
                <a:cubicBezTo>
                  <a:pt x="11743" y="2811"/>
                  <a:pt x="12050" y="2585"/>
                  <a:pt x="12153" y="2252"/>
                </a:cubicBezTo>
                <a:lnTo>
                  <a:pt x="12840" y="348"/>
                </a:lnTo>
                <a:cubicBezTo>
                  <a:pt x="12893" y="175"/>
                  <a:pt x="12764" y="0"/>
                  <a:pt x="12583" y="0"/>
                </a:cubicBezTo>
                <a:close/>
              </a:path>
            </a:pathLst>
          </a:cu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1" name="Oval 337">
            <a:extLst>
              <a:ext uri="{FF2B5EF4-FFF2-40B4-BE49-F238E27FC236}">
                <a16:creationId xmlns:a16="http://schemas.microsoft.com/office/drawing/2014/main" id="{91BD4B06-FFC3-E2C8-4D92-7A1D44DAD083}"/>
              </a:ext>
            </a:extLst>
          </p:cNvPr>
          <p:cNvSpPr>
            <a:spLocks noChangeArrowheads="1"/>
          </p:cNvSpPr>
          <p:nvPr/>
        </p:nvSpPr>
        <p:spPr bwMode="auto">
          <a:xfrm>
            <a:off x="756850" y="9314870"/>
            <a:ext cx="760595" cy="761087"/>
          </a:xfrm>
          <a:prstGeom prst="ellipse">
            <a:avLst/>
          </a:pr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2" name="Oval 338">
            <a:extLst>
              <a:ext uri="{FF2B5EF4-FFF2-40B4-BE49-F238E27FC236}">
                <a16:creationId xmlns:a16="http://schemas.microsoft.com/office/drawing/2014/main" id="{3293F4C9-D542-2445-8E15-BB0B8AB54E34}"/>
              </a:ext>
            </a:extLst>
          </p:cNvPr>
          <p:cNvSpPr>
            <a:spLocks noChangeArrowheads="1"/>
          </p:cNvSpPr>
          <p:nvPr/>
        </p:nvSpPr>
        <p:spPr bwMode="auto">
          <a:xfrm>
            <a:off x="802226" y="9347361"/>
            <a:ext cx="695612" cy="6956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6" name="TextBox 245">
            <a:extLst>
              <a:ext uri="{FF2B5EF4-FFF2-40B4-BE49-F238E27FC236}">
                <a16:creationId xmlns:a16="http://schemas.microsoft.com/office/drawing/2014/main" id="{65EE16D0-0D75-0E87-5E0A-2162F0FAC572}"/>
              </a:ext>
            </a:extLst>
          </p:cNvPr>
          <p:cNvSpPr txBox="1"/>
          <p:nvPr/>
        </p:nvSpPr>
        <p:spPr>
          <a:xfrm>
            <a:off x="1528750" y="7647634"/>
            <a:ext cx="5448140" cy="620170"/>
          </a:xfrm>
          <a:prstGeom prst="rect">
            <a:avLst/>
          </a:prstGeom>
          <a:noFill/>
        </p:spPr>
        <p:txBody>
          <a:bodyPr wrap="square" rtlCol="0">
            <a:spAutoFit/>
          </a:bodyPr>
          <a:lstStyle/>
          <a:p>
            <a:pPr>
              <a:lnSpc>
                <a:spcPct val="150000"/>
              </a:lnSpc>
            </a:pPr>
            <a:r>
              <a:rPr lang="en-GB" sz="1200" spc="-6" dirty="0">
                <a:solidFill>
                  <a:srgbClr val="0B0D3B"/>
                </a:solidFill>
                <a:latin typeface="Poppins" panose="00000500000000000000" pitchFamily="2" charset="0"/>
              </a:rPr>
              <a:t>Work with your local Research and Development team to help with research delivery</a:t>
            </a:r>
            <a:endParaRPr lang="en-US" sz="1200" spc="-6" dirty="0">
              <a:solidFill>
                <a:srgbClr val="0B0D3B"/>
              </a:solidFill>
              <a:latin typeface="Poppins" panose="00000500000000000000" pitchFamily="2" charset="0"/>
            </a:endParaRPr>
          </a:p>
        </p:txBody>
      </p:sp>
      <p:sp>
        <p:nvSpPr>
          <p:cNvPr id="247" name="TextBox 246">
            <a:extLst>
              <a:ext uri="{FF2B5EF4-FFF2-40B4-BE49-F238E27FC236}">
                <a16:creationId xmlns:a16="http://schemas.microsoft.com/office/drawing/2014/main" id="{97CDF741-B620-C881-6D85-213778706AE6}"/>
              </a:ext>
            </a:extLst>
          </p:cNvPr>
          <p:cNvSpPr txBox="1"/>
          <p:nvPr/>
        </p:nvSpPr>
        <p:spPr>
          <a:xfrm>
            <a:off x="1528750" y="7583328"/>
            <a:ext cx="1796186" cy="244811"/>
          </a:xfrm>
          <a:prstGeom prst="rect">
            <a:avLst/>
          </a:prstGeom>
          <a:noFill/>
        </p:spPr>
        <p:txBody>
          <a:bodyPr wrap="square" rtlCol="0" anchor="b">
            <a:spAutoFit/>
          </a:bodyPr>
          <a:lstStyle/>
          <a:p>
            <a:pPr>
              <a:lnSpc>
                <a:spcPts val="1116"/>
              </a:lnSpc>
            </a:pPr>
            <a:r>
              <a:rPr lang="en-US" sz="1300" b="1" spc="-6" dirty="0">
                <a:solidFill>
                  <a:srgbClr val="0B0D3B"/>
                </a:solidFill>
                <a:latin typeface="Poppins" panose="00000500000000000000" pitchFamily="2" charset="0"/>
              </a:rPr>
              <a:t>R&amp;D</a:t>
            </a:r>
          </a:p>
        </p:txBody>
      </p:sp>
      <p:sp>
        <p:nvSpPr>
          <p:cNvPr id="249" name="TextBox 248">
            <a:extLst>
              <a:ext uri="{FF2B5EF4-FFF2-40B4-BE49-F238E27FC236}">
                <a16:creationId xmlns:a16="http://schemas.microsoft.com/office/drawing/2014/main" id="{526348DD-421A-1318-836F-7EF46037E78F}"/>
              </a:ext>
            </a:extLst>
          </p:cNvPr>
          <p:cNvSpPr txBox="1"/>
          <p:nvPr/>
        </p:nvSpPr>
        <p:spPr>
          <a:xfrm>
            <a:off x="1528750" y="8488858"/>
            <a:ext cx="1796186" cy="244811"/>
          </a:xfrm>
          <a:prstGeom prst="rect">
            <a:avLst/>
          </a:prstGeom>
          <a:noFill/>
        </p:spPr>
        <p:txBody>
          <a:bodyPr wrap="square" rtlCol="0" anchor="b">
            <a:spAutoFit/>
          </a:bodyPr>
          <a:lstStyle/>
          <a:p>
            <a:pPr>
              <a:lnSpc>
                <a:spcPts val="1116"/>
              </a:lnSpc>
            </a:pPr>
            <a:r>
              <a:rPr lang="en-US" sz="1300" b="1" spc="-6" dirty="0">
                <a:solidFill>
                  <a:srgbClr val="0B0D3B"/>
                </a:solidFill>
                <a:latin typeface="Poppins" panose="00000500000000000000" pitchFamily="2" charset="0"/>
              </a:rPr>
              <a:t>TEAMWORK</a:t>
            </a:r>
          </a:p>
        </p:txBody>
      </p:sp>
      <p:sp>
        <p:nvSpPr>
          <p:cNvPr id="250" name="TextBox 249">
            <a:extLst>
              <a:ext uri="{FF2B5EF4-FFF2-40B4-BE49-F238E27FC236}">
                <a16:creationId xmlns:a16="http://schemas.microsoft.com/office/drawing/2014/main" id="{5117F1C8-6E25-9F07-3565-1964417AC59C}"/>
              </a:ext>
            </a:extLst>
          </p:cNvPr>
          <p:cNvSpPr txBox="1"/>
          <p:nvPr/>
        </p:nvSpPr>
        <p:spPr>
          <a:xfrm>
            <a:off x="1528750" y="9473351"/>
            <a:ext cx="5600731" cy="620170"/>
          </a:xfrm>
          <a:prstGeom prst="rect">
            <a:avLst/>
          </a:prstGeom>
          <a:noFill/>
        </p:spPr>
        <p:txBody>
          <a:bodyPr wrap="square" rtlCol="0">
            <a:spAutoFit/>
          </a:bodyPr>
          <a:lstStyle/>
          <a:p>
            <a:pPr>
              <a:lnSpc>
                <a:spcPct val="150000"/>
              </a:lnSpc>
            </a:pPr>
            <a:r>
              <a:rPr lang="en-GB" sz="1200" spc="-6" dirty="0">
                <a:solidFill>
                  <a:srgbClr val="0B0D3B"/>
                </a:solidFill>
                <a:latin typeface="Poppins" panose="00000500000000000000" pitchFamily="2" charset="0"/>
              </a:rPr>
              <a:t>Really understand the normal clinical pathways for the patient population</a:t>
            </a:r>
            <a:endParaRPr lang="en-US" sz="1200" spc="-6" dirty="0">
              <a:solidFill>
                <a:srgbClr val="0B0D3B"/>
              </a:solidFill>
              <a:latin typeface="Poppins" panose="00000500000000000000" pitchFamily="2" charset="0"/>
            </a:endParaRPr>
          </a:p>
        </p:txBody>
      </p:sp>
      <p:sp>
        <p:nvSpPr>
          <p:cNvPr id="251" name="TextBox 250">
            <a:extLst>
              <a:ext uri="{FF2B5EF4-FFF2-40B4-BE49-F238E27FC236}">
                <a16:creationId xmlns:a16="http://schemas.microsoft.com/office/drawing/2014/main" id="{F5D7D150-512E-96EC-CCD9-BB3A43173F42}"/>
              </a:ext>
            </a:extLst>
          </p:cNvPr>
          <p:cNvSpPr txBox="1"/>
          <p:nvPr/>
        </p:nvSpPr>
        <p:spPr>
          <a:xfrm>
            <a:off x="1528750" y="9385268"/>
            <a:ext cx="1796186" cy="244811"/>
          </a:xfrm>
          <a:prstGeom prst="rect">
            <a:avLst/>
          </a:prstGeom>
          <a:noFill/>
        </p:spPr>
        <p:txBody>
          <a:bodyPr wrap="square" rtlCol="0" anchor="b">
            <a:spAutoFit/>
          </a:bodyPr>
          <a:lstStyle/>
          <a:p>
            <a:pPr>
              <a:lnSpc>
                <a:spcPts val="1116"/>
              </a:lnSpc>
            </a:pPr>
            <a:r>
              <a:rPr lang="en-US" sz="1300" b="1" spc="-6" dirty="0">
                <a:solidFill>
                  <a:srgbClr val="0B0D3B"/>
                </a:solidFill>
                <a:latin typeface="Poppins" panose="00000500000000000000" pitchFamily="2" charset="0"/>
              </a:rPr>
              <a:t>Pathways </a:t>
            </a:r>
          </a:p>
        </p:txBody>
      </p:sp>
      <p:sp>
        <p:nvSpPr>
          <p:cNvPr id="252" name="TextBox 251">
            <a:extLst>
              <a:ext uri="{FF2B5EF4-FFF2-40B4-BE49-F238E27FC236}">
                <a16:creationId xmlns:a16="http://schemas.microsoft.com/office/drawing/2014/main" id="{FA8126D6-D596-FD71-A63C-18FC760411F7}"/>
              </a:ext>
            </a:extLst>
          </p:cNvPr>
          <p:cNvSpPr txBox="1"/>
          <p:nvPr/>
        </p:nvSpPr>
        <p:spPr>
          <a:xfrm>
            <a:off x="1528750" y="8628992"/>
            <a:ext cx="5385145" cy="343171"/>
          </a:xfrm>
          <a:prstGeom prst="rect">
            <a:avLst/>
          </a:prstGeom>
          <a:noFill/>
        </p:spPr>
        <p:txBody>
          <a:bodyPr wrap="square" rtlCol="0">
            <a:spAutoFit/>
          </a:bodyPr>
          <a:lstStyle/>
          <a:p>
            <a:pPr>
              <a:lnSpc>
                <a:spcPct val="150000"/>
              </a:lnSpc>
            </a:pPr>
            <a:r>
              <a:rPr lang="en-GB" sz="1200" spc="-6" dirty="0">
                <a:solidFill>
                  <a:srgbClr val="0B0D3B"/>
                </a:solidFill>
                <a:latin typeface="Poppins" panose="00000500000000000000" pitchFamily="2" charset="0"/>
              </a:rPr>
              <a:t>Working as a team will result in smoother research delivery</a:t>
            </a:r>
            <a:endParaRPr lang="en-US" sz="1200" spc="-6" dirty="0">
              <a:solidFill>
                <a:srgbClr val="0B0D3B"/>
              </a:solidFill>
              <a:latin typeface="Poppins" panose="00000500000000000000" pitchFamily="2" charset="0"/>
            </a:endParaRPr>
          </a:p>
        </p:txBody>
      </p:sp>
      <p:sp>
        <p:nvSpPr>
          <p:cNvPr id="259" name="Freeform 51">
            <a:extLst>
              <a:ext uri="{FF2B5EF4-FFF2-40B4-BE49-F238E27FC236}">
                <a16:creationId xmlns:a16="http://schemas.microsoft.com/office/drawing/2014/main" id="{ACEDC69A-CB9F-04BB-C860-9BA2FD05CD7C}"/>
              </a:ext>
            </a:extLst>
          </p:cNvPr>
          <p:cNvSpPr>
            <a:spLocks noChangeArrowheads="1"/>
          </p:cNvSpPr>
          <p:nvPr/>
        </p:nvSpPr>
        <p:spPr bwMode="auto">
          <a:xfrm>
            <a:off x="848398" y="8560591"/>
            <a:ext cx="511948" cy="439544"/>
          </a:xfrm>
          <a:custGeom>
            <a:avLst/>
            <a:gdLst>
              <a:gd name="connsiteX0" fmla="*/ 433240 w 1306080"/>
              <a:gd name="connsiteY0" fmla="*/ 1138328 h 1311576"/>
              <a:gd name="connsiteX1" fmla="*/ 446884 w 1306080"/>
              <a:gd name="connsiteY1" fmla="*/ 1158561 h 1311576"/>
              <a:gd name="connsiteX2" fmla="*/ 436962 w 1306080"/>
              <a:gd name="connsiteY2" fmla="*/ 1211674 h 1311576"/>
              <a:gd name="connsiteX3" fmla="*/ 449366 w 1306080"/>
              <a:gd name="connsiteY3" fmla="*/ 1258464 h 1311576"/>
              <a:gd name="connsiteX4" fmla="*/ 491538 w 1306080"/>
              <a:gd name="connsiteY4" fmla="*/ 1278697 h 1311576"/>
              <a:gd name="connsiteX5" fmla="*/ 807832 w 1306080"/>
              <a:gd name="connsiteY5" fmla="*/ 1278697 h 1311576"/>
              <a:gd name="connsiteX6" fmla="*/ 851244 w 1306080"/>
              <a:gd name="connsiteY6" fmla="*/ 1258464 h 1311576"/>
              <a:gd name="connsiteX7" fmla="*/ 863648 w 1306080"/>
              <a:gd name="connsiteY7" fmla="*/ 1211674 h 1311576"/>
              <a:gd name="connsiteX8" fmla="*/ 853726 w 1306080"/>
              <a:gd name="connsiteY8" fmla="*/ 1158561 h 1311576"/>
              <a:gd name="connsiteX9" fmla="*/ 867370 w 1306080"/>
              <a:gd name="connsiteY9" fmla="*/ 1138328 h 1311576"/>
              <a:gd name="connsiteX10" fmla="*/ 885974 w 1306080"/>
              <a:gd name="connsiteY10" fmla="*/ 1152238 h 1311576"/>
              <a:gd name="connsiteX11" fmla="*/ 894658 w 1306080"/>
              <a:gd name="connsiteY11" fmla="*/ 1206615 h 1311576"/>
              <a:gd name="connsiteX12" fmla="*/ 876052 w 1306080"/>
              <a:gd name="connsiteY12" fmla="*/ 1279962 h 1311576"/>
              <a:gd name="connsiteX13" fmla="*/ 807832 w 1306080"/>
              <a:gd name="connsiteY13" fmla="*/ 1311576 h 1311576"/>
              <a:gd name="connsiteX14" fmla="*/ 491538 w 1306080"/>
              <a:gd name="connsiteY14" fmla="*/ 1311576 h 1311576"/>
              <a:gd name="connsiteX15" fmla="*/ 424558 w 1306080"/>
              <a:gd name="connsiteY15" fmla="*/ 1279962 h 1311576"/>
              <a:gd name="connsiteX16" fmla="*/ 404712 w 1306080"/>
              <a:gd name="connsiteY16" fmla="*/ 1206615 h 1311576"/>
              <a:gd name="connsiteX17" fmla="*/ 414636 w 1306080"/>
              <a:gd name="connsiteY17" fmla="*/ 1152238 h 1311576"/>
              <a:gd name="connsiteX18" fmla="*/ 433240 w 1306080"/>
              <a:gd name="connsiteY18" fmla="*/ 1138328 h 1311576"/>
              <a:gd name="connsiteX19" fmla="*/ 646310 w 1306080"/>
              <a:gd name="connsiteY19" fmla="*/ 1102621 h 1311576"/>
              <a:gd name="connsiteX20" fmla="*/ 582838 w 1306080"/>
              <a:gd name="connsiteY20" fmla="*/ 1166185 h 1311576"/>
              <a:gd name="connsiteX21" fmla="*/ 646310 w 1306080"/>
              <a:gd name="connsiteY21" fmla="*/ 1229750 h 1311576"/>
              <a:gd name="connsiteX22" fmla="*/ 708538 w 1306080"/>
              <a:gd name="connsiteY22" fmla="*/ 1166185 h 1311576"/>
              <a:gd name="connsiteX23" fmla="*/ 646310 w 1306080"/>
              <a:gd name="connsiteY23" fmla="*/ 1102621 h 1311576"/>
              <a:gd name="connsiteX24" fmla="*/ 511898 w 1306080"/>
              <a:gd name="connsiteY24" fmla="*/ 859579 h 1311576"/>
              <a:gd name="connsiteX25" fmla="*/ 478294 w 1306080"/>
              <a:gd name="connsiteY25" fmla="*/ 882014 h 1311576"/>
              <a:gd name="connsiteX26" fmla="*/ 462116 w 1306080"/>
              <a:gd name="connsiteY26" fmla="*/ 959289 h 1311576"/>
              <a:gd name="connsiteX27" fmla="*/ 463360 w 1306080"/>
              <a:gd name="connsiteY27" fmla="*/ 1019114 h 1311576"/>
              <a:gd name="connsiteX28" fmla="*/ 489496 w 1306080"/>
              <a:gd name="connsiteY28" fmla="*/ 1162446 h 1311576"/>
              <a:gd name="connsiteX29" fmla="*/ 496964 w 1306080"/>
              <a:gd name="connsiteY29" fmla="*/ 1172417 h 1311576"/>
              <a:gd name="connsiteX30" fmla="*/ 550480 w 1306080"/>
              <a:gd name="connsiteY30" fmla="*/ 1172417 h 1311576"/>
              <a:gd name="connsiteX31" fmla="*/ 549234 w 1306080"/>
              <a:gd name="connsiteY31" fmla="*/ 1166185 h 1311576"/>
              <a:gd name="connsiteX32" fmla="*/ 646310 w 1306080"/>
              <a:gd name="connsiteY32" fmla="*/ 1070215 h 1311576"/>
              <a:gd name="connsiteX33" fmla="*/ 740898 w 1306080"/>
              <a:gd name="connsiteY33" fmla="*/ 1166185 h 1311576"/>
              <a:gd name="connsiteX34" fmla="*/ 740898 w 1306080"/>
              <a:gd name="connsiteY34" fmla="*/ 1172417 h 1311576"/>
              <a:gd name="connsiteX35" fmla="*/ 794414 w 1306080"/>
              <a:gd name="connsiteY35" fmla="*/ 1172417 h 1311576"/>
              <a:gd name="connsiteX36" fmla="*/ 801882 w 1306080"/>
              <a:gd name="connsiteY36" fmla="*/ 1162446 h 1311576"/>
              <a:gd name="connsiteX37" fmla="*/ 831750 w 1306080"/>
              <a:gd name="connsiteY37" fmla="*/ 1019114 h 1311576"/>
              <a:gd name="connsiteX38" fmla="*/ 831750 w 1306080"/>
              <a:gd name="connsiteY38" fmla="*/ 959289 h 1311576"/>
              <a:gd name="connsiteX39" fmla="*/ 816816 w 1306080"/>
              <a:gd name="connsiteY39" fmla="*/ 882014 h 1311576"/>
              <a:gd name="connsiteX40" fmla="*/ 815572 w 1306080"/>
              <a:gd name="connsiteY40" fmla="*/ 877028 h 1311576"/>
              <a:gd name="connsiteX41" fmla="*/ 811838 w 1306080"/>
              <a:gd name="connsiteY41" fmla="*/ 870797 h 1311576"/>
              <a:gd name="connsiteX42" fmla="*/ 783212 w 1306080"/>
              <a:gd name="connsiteY42" fmla="*/ 859579 h 1311576"/>
              <a:gd name="connsiteX43" fmla="*/ 760810 w 1306080"/>
              <a:gd name="connsiteY43" fmla="*/ 891985 h 1311576"/>
              <a:gd name="connsiteX44" fmla="*/ 776990 w 1306080"/>
              <a:gd name="connsiteY44" fmla="*/ 970506 h 1311576"/>
              <a:gd name="connsiteX45" fmla="*/ 775746 w 1306080"/>
              <a:gd name="connsiteY45" fmla="*/ 1005404 h 1311576"/>
              <a:gd name="connsiteX46" fmla="*/ 759566 w 1306080"/>
              <a:gd name="connsiteY46" fmla="*/ 1073954 h 1311576"/>
              <a:gd name="connsiteX47" fmla="*/ 740898 w 1306080"/>
              <a:gd name="connsiteY47" fmla="*/ 1086418 h 1311576"/>
              <a:gd name="connsiteX48" fmla="*/ 728452 w 1306080"/>
              <a:gd name="connsiteY48" fmla="*/ 1066476 h 1311576"/>
              <a:gd name="connsiteX49" fmla="*/ 744632 w 1306080"/>
              <a:gd name="connsiteY49" fmla="*/ 999172 h 1311576"/>
              <a:gd name="connsiteX50" fmla="*/ 744632 w 1306080"/>
              <a:gd name="connsiteY50" fmla="*/ 976738 h 1311576"/>
              <a:gd name="connsiteX51" fmla="*/ 735920 w 1306080"/>
              <a:gd name="connsiteY51" fmla="*/ 936854 h 1311576"/>
              <a:gd name="connsiteX52" fmla="*/ 646310 w 1306080"/>
              <a:gd name="connsiteY52" fmla="*/ 950564 h 1311576"/>
              <a:gd name="connsiteX53" fmla="*/ 557946 w 1306080"/>
              <a:gd name="connsiteY53" fmla="*/ 936854 h 1311576"/>
              <a:gd name="connsiteX54" fmla="*/ 549234 w 1306080"/>
              <a:gd name="connsiteY54" fmla="*/ 976738 h 1311576"/>
              <a:gd name="connsiteX55" fmla="*/ 550480 w 1306080"/>
              <a:gd name="connsiteY55" fmla="*/ 999172 h 1311576"/>
              <a:gd name="connsiteX56" fmla="*/ 565414 w 1306080"/>
              <a:gd name="connsiteY56" fmla="*/ 1067722 h 1311576"/>
              <a:gd name="connsiteX57" fmla="*/ 554212 w 1306080"/>
              <a:gd name="connsiteY57" fmla="*/ 1086418 h 1311576"/>
              <a:gd name="connsiteX58" fmla="*/ 534300 w 1306080"/>
              <a:gd name="connsiteY58" fmla="*/ 1073954 h 1311576"/>
              <a:gd name="connsiteX59" fmla="*/ 518120 w 1306080"/>
              <a:gd name="connsiteY59" fmla="*/ 1005404 h 1311576"/>
              <a:gd name="connsiteX60" fmla="*/ 518120 w 1306080"/>
              <a:gd name="connsiteY60" fmla="*/ 970506 h 1311576"/>
              <a:gd name="connsiteX61" fmla="*/ 534300 w 1306080"/>
              <a:gd name="connsiteY61" fmla="*/ 891985 h 1311576"/>
              <a:gd name="connsiteX62" fmla="*/ 511898 w 1306080"/>
              <a:gd name="connsiteY62" fmla="*/ 859579 h 1311576"/>
              <a:gd name="connsiteX63" fmla="*/ 1155336 w 1306080"/>
              <a:gd name="connsiteY63" fmla="*/ 594103 h 1311576"/>
              <a:gd name="connsiteX64" fmla="*/ 1091864 w 1306080"/>
              <a:gd name="connsiteY64" fmla="*/ 657668 h 1311576"/>
              <a:gd name="connsiteX65" fmla="*/ 1155336 w 1306080"/>
              <a:gd name="connsiteY65" fmla="*/ 721233 h 1311576"/>
              <a:gd name="connsiteX66" fmla="*/ 1218810 w 1306080"/>
              <a:gd name="connsiteY66" fmla="*/ 657668 h 1311576"/>
              <a:gd name="connsiteX67" fmla="*/ 1155336 w 1306080"/>
              <a:gd name="connsiteY67" fmla="*/ 594103 h 1311576"/>
              <a:gd name="connsiteX68" fmla="*/ 139774 w 1306080"/>
              <a:gd name="connsiteY68" fmla="*/ 590364 h 1311576"/>
              <a:gd name="connsiteX69" fmla="*/ 75056 w 1306080"/>
              <a:gd name="connsiteY69" fmla="*/ 653929 h 1311576"/>
              <a:gd name="connsiteX70" fmla="*/ 139774 w 1306080"/>
              <a:gd name="connsiteY70" fmla="*/ 717493 h 1311576"/>
              <a:gd name="connsiteX71" fmla="*/ 203246 w 1306080"/>
              <a:gd name="connsiteY71" fmla="*/ 653929 h 1311576"/>
              <a:gd name="connsiteX72" fmla="*/ 139774 w 1306080"/>
              <a:gd name="connsiteY72" fmla="*/ 590364 h 1311576"/>
              <a:gd name="connsiteX73" fmla="*/ 948740 w 1306080"/>
              <a:gd name="connsiteY73" fmla="*/ 470713 h 1311576"/>
              <a:gd name="connsiteX74" fmla="*/ 870332 w 1306080"/>
              <a:gd name="connsiteY74" fmla="*/ 486916 h 1311576"/>
              <a:gd name="connsiteX75" fmla="*/ 849174 w 1306080"/>
              <a:gd name="connsiteY75" fmla="*/ 520568 h 1311576"/>
              <a:gd name="connsiteX76" fmla="*/ 881534 w 1306080"/>
              <a:gd name="connsiteY76" fmla="*/ 541756 h 1311576"/>
              <a:gd name="connsiteX77" fmla="*/ 959940 w 1306080"/>
              <a:gd name="connsiteY77" fmla="*/ 525553 h 1311576"/>
              <a:gd name="connsiteX78" fmla="*/ 994788 w 1306080"/>
              <a:gd name="connsiteY78" fmla="*/ 526799 h 1311576"/>
              <a:gd name="connsiteX79" fmla="*/ 1063240 w 1306080"/>
              <a:gd name="connsiteY79" fmla="*/ 543002 h 1311576"/>
              <a:gd name="connsiteX80" fmla="*/ 1075684 w 1306080"/>
              <a:gd name="connsiteY80" fmla="*/ 561698 h 1311576"/>
              <a:gd name="connsiteX81" fmla="*/ 1055772 w 1306080"/>
              <a:gd name="connsiteY81" fmla="*/ 574161 h 1311576"/>
              <a:gd name="connsiteX82" fmla="*/ 988566 w 1306080"/>
              <a:gd name="connsiteY82" fmla="*/ 559205 h 1311576"/>
              <a:gd name="connsiteX83" fmla="*/ 966164 w 1306080"/>
              <a:gd name="connsiteY83" fmla="*/ 557959 h 1311576"/>
              <a:gd name="connsiteX84" fmla="*/ 926338 w 1306080"/>
              <a:gd name="connsiteY84" fmla="*/ 566683 h 1311576"/>
              <a:gd name="connsiteX85" fmla="*/ 940028 w 1306080"/>
              <a:gd name="connsiteY85" fmla="*/ 656422 h 1311576"/>
              <a:gd name="connsiteX86" fmla="*/ 926338 w 1306080"/>
              <a:gd name="connsiteY86" fmla="*/ 744914 h 1311576"/>
              <a:gd name="connsiteX87" fmla="*/ 966164 w 1306080"/>
              <a:gd name="connsiteY87" fmla="*/ 753638 h 1311576"/>
              <a:gd name="connsiteX88" fmla="*/ 988566 w 1306080"/>
              <a:gd name="connsiteY88" fmla="*/ 753638 h 1311576"/>
              <a:gd name="connsiteX89" fmla="*/ 1059506 w 1306080"/>
              <a:gd name="connsiteY89" fmla="*/ 736189 h 1311576"/>
              <a:gd name="connsiteX90" fmla="*/ 1079418 w 1306080"/>
              <a:gd name="connsiteY90" fmla="*/ 748653 h 1311576"/>
              <a:gd name="connsiteX91" fmla="*/ 1066974 w 1306080"/>
              <a:gd name="connsiteY91" fmla="*/ 767348 h 1311576"/>
              <a:gd name="connsiteX92" fmla="*/ 994788 w 1306080"/>
              <a:gd name="connsiteY92" fmla="*/ 784797 h 1311576"/>
              <a:gd name="connsiteX93" fmla="*/ 959940 w 1306080"/>
              <a:gd name="connsiteY93" fmla="*/ 786044 h 1311576"/>
              <a:gd name="connsiteX94" fmla="*/ 881534 w 1306080"/>
              <a:gd name="connsiteY94" fmla="*/ 769841 h 1311576"/>
              <a:gd name="connsiteX95" fmla="*/ 849174 w 1306080"/>
              <a:gd name="connsiteY95" fmla="*/ 791029 h 1311576"/>
              <a:gd name="connsiteX96" fmla="*/ 852908 w 1306080"/>
              <a:gd name="connsiteY96" fmla="*/ 812217 h 1311576"/>
              <a:gd name="connsiteX97" fmla="*/ 870332 w 1306080"/>
              <a:gd name="connsiteY97" fmla="*/ 824681 h 1311576"/>
              <a:gd name="connsiteX98" fmla="*/ 948740 w 1306080"/>
              <a:gd name="connsiteY98" fmla="*/ 840884 h 1311576"/>
              <a:gd name="connsiteX99" fmla="*/ 1008478 w 1306080"/>
              <a:gd name="connsiteY99" fmla="*/ 839637 h 1311576"/>
              <a:gd name="connsiteX100" fmla="*/ 1151604 w 1306080"/>
              <a:gd name="connsiteY100" fmla="*/ 813464 h 1311576"/>
              <a:gd name="connsiteX101" fmla="*/ 1161560 w 1306080"/>
              <a:gd name="connsiteY101" fmla="*/ 807232 h 1311576"/>
              <a:gd name="connsiteX102" fmla="*/ 1161560 w 1306080"/>
              <a:gd name="connsiteY102" fmla="*/ 752392 h 1311576"/>
              <a:gd name="connsiteX103" fmla="*/ 1155336 w 1306080"/>
              <a:gd name="connsiteY103" fmla="*/ 753638 h 1311576"/>
              <a:gd name="connsiteX104" fmla="*/ 1059506 w 1306080"/>
              <a:gd name="connsiteY104" fmla="*/ 657668 h 1311576"/>
              <a:gd name="connsiteX105" fmla="*/ 1155336 w 1306080"/>
              <a:gd name="connsiteY105" fmla="*/ 561698 h 1311576"/>
              <a:gd name="connsiteX106" fmla="*/ 1161560 w 1306080"/>
              <a:gd name="connsiteY106" fmla="*/ 561698 h 1311576"/>
              <a:gd name="connsiteX107" fmla="*/ 1161560 w 1306080"/>
              <a:gd name="connsiteY107" fmla="*/ 509350 h 1311576"/>
              <a:gd name="connsiteX108" fmla="*/ 1151604 w 1306080"/>
              <a:gd name="connsiteY108" fmla="*/ 500626 h 1311576"/>
              <a:gd name="connsiteX109" fmla="*/ 1008478 w 1306080"/>
              <a:gd name="connsiteY109" fmla="*/ 471959 h 1311576"/>
              <a:gd name="connsiteX110" fmla="*/ 948740 w 1306080"/>
              <a:gd name="connsiteY110" fmla="*/ 470713 h 1311576"/>
              <a:gd name="connsiteX111" fmla="*/ 346370 w 1306080"/>
              <a:gd name="connsiteY111" fmla="*/ 470713 h 1311576"/>
              <a:gd name="connsiteX112" fmla="*/ 286632 w 1306080"/>
              <a:gd name="connsiteY112" fmla="*/ 471959 h 1311576"/>
              <a:gd name="connsiteX113" fmla="*/ 142262 w 1306080"/>
              <a:gd name="connsiteY113" fmla="*/ 498133 h 1311576"/>
              <a:gd name="connsiteX114" fmla="*/ 132306 w 1306080"/>
              <a:gd name="connsiteY114" fmla="*/ 504365 h 1311576"/>
              <a:gd name="connsiteX115" fmla="*/ 132306 w 1306080"/>
              <a:gd name="connsiteY115" fmla="*/ 559205 h 1311576"/>
              <a:gd name="connsiteX116" fmla="*/ 139774 w 1306080"/>
              <a:gd name="connsiteY116" fmla="*/ 557959 h 1311576"/>
              <a:gd name="connsiteX117" fmla="*/ 234360 w 1306080"/>
              <a:gd name="connsiteY117" fmla="*/ 653929 h 1311576"/>
              <a:gd name="connsiteX118" fmla="*/ 139774 w 1306080"/>
              <a:gd name="connsiteY118" fmla="*/ 749899 h 1311576"/>
              <a:gd name="connsiteX119" fmla="*/ 132306 w 1306080"/>
              <a:gd name="connsiteY119" fmla="*/ 749899 h 1311576"/>
              <a:gd name="connsiteX120" fmla="*/ 132306 w 1306080"/>
              <a:gd name="connsiteY120" fmla="*/ 803493 h 1311576"/>
              <a:gd name="connsiteX121" fmla="*/ 143508 w 1306080"/>
              <a:gd name="connsiteY121" fmla="*/ 810971 h 1311576"/>
              <a:gd name="connsiteX122" fmla="*/ 286632 w 1306080"/>
              <a:gd name="connsiteY122" fmla="*/ 839637 h 1311576"/>
              <a:gd name="connsiteX123" fmla="*/ 346370 w 1306080"/>
              <a:gd name="connsiteY123" fmla="*/ 840884 h 1311576"/>
              <a:gd name="connsiteX124" fmla="*/ 423534 w 1306080"/>
              <a:gd name="connsiteY124" fmla="*/ 824681 h 1311576"/>
              <a:gd name="connsiteX125" fmla="*/ 442202 w 1306080"/>
              <a:gd name="connsiteY125" fmla="*/ 812217 h 1311576"/>
              <a:gd name="connsiteX126" fmla="*/ 445936 w 1306080"/>
              <a:gd name="connsiteY126" fmla="*/ 791029 h 1311576"/>
              <a:gd name="connsiteX127" fmla="*/ 412332 w 1306080"/>
              <a:gd name="connsiteY127" fmla="*/ 769841 h 1311576"/>
              <a:gd name="connsiteX128" fmla="*/ 333926 w 1306080"/>
              <a:gd name="connsiteY128" fmla="*/ 786044 h 1311576"/>
              <a:gd name="connsiteX129" fmla="*/ 299078 w 1306080"/>
              <a:gd name="connsiteY129" fmla="*/ 784797 h 1311576"/>
              <a:gd name="connsiteX130" fmla="*/ 228138 w 1306080"/>
              <a:gd name="connsiteY130" fmla="*/ 767348 h 1311576"/>
              <a:gd name="connsiteX131" fmla="*/ 216936 w 1306080"/>
              <a:gd name="connsiteY131" fmla="*/ 748653 h 1311576"/>
              <a:gd name="connsiteX132" fmla="*/ 235604 w 1306080"/>
              <a:gd name="connsiteY132" fmla="*/ 736189 h 1311576"/>
              <a:gd name="connsiteX133" fmla="*/ 306544 w 1306080"/>
              <a:gd name="connsiteY133" fmla="*/ 753638 h 1311576"/>
              <a:gd name="connsiteX134" fmla="*/ 327702 w 1306080"/>
              <a:gd name="connsiteY134" fmla="*/ 753638 h 1311576"/>
              <a:gd name="connsiteX135" fmla="*/ 366284 w 1306080"/>
              <a:gd name="connsiteY135" fmla="*/ 746160 h 1311576"/>
              <a:gd name="connsiteX136" fmla="*/ 351350 w 1306080"/>
              <a:gd name="connsiteY136" fmla="*/ 656422 h 1311576"/>
              <a:gd name="connsiteX137" fmla="*/ 366284 w 1306080"/>
              <a:gd name="connsiteY137" fmla="*/ 565437 h 1311576"/>
              <a:gd name="connsiteX138" fmla="*/ 327702 w 1306080"/>
              <a:gd name="connsiteY138" fmla="*/ 557959 h 1311576"/>
              <a:gd name="connsiteX139" fmla="*/ 306544 w 1306080"/>
              <a:gd name="connsiteY139" fmla="*/ 559205 h 1311576"/>
              <a:gd name="connsiteX140" fmla="*/ 235604 w 1306080"/>
              <a:gd name="connsiteY140" fmla="*/ 575408 h 1311576"/>
              <a:gd name="connsiteX141" fmla="*/ 216936 w 1306080"/>
              <a:gd name="connsiteY141" fmla="*/ 562944 h 1311576"/>
              <a:gd name="connsiteX142" fmla="*/ 228138 w 1306080"/>
              <a:gd name="connsiteY142" fmla="*/ 544248 h 1311576"/>
              <a:gd name="connsiteX143" fmla="*/ 299078 w 1306080"/>
              <a:gd name="connsiteY143" fmla="*/ 526799 h 1311576"/>
              <a:gd name="connsiteX144" fmla="*/ 333926 w 1306080"/>
              <a:gd name="connsiteY144" fmla="*/ 525553 h 1311576"/>
              <a:gd name="connsiteX145" fmla="*/ 412332 w 1306080"/>
              <a:gd name="connsiteY145" fmla="*/ 541756 h 1311576"/>
              <a:gd name="connsiteX146" fmla="*/ 445936 w 1306080"/>
              <a:gd name="connsiteY146" fmla="*/ 520568 h 1311576"/>
              <a:gd name="connsiteX147" fmla="*/ 423534 w 1306080"/>
              <a:gd name="connsiteY147" fmla="*/ 486916 h 1311576"/>
              <a:gd name="connsiteX148" fmla="*/ 1201118 w 1306080"/>
              <a:gd name="connsiteY148" fmla="*/ 411474 h 1311576"/>
              <a:gd name="connsiteX149" fmla="*/ 1274464 w 1306080"/>
              <a:gd name="connsiteY149" fmla="*/ 431419 h 1311576"/>
              <a:gd name="connsiteX150" fmla="*/ 1306080 w 1306080"/>
              <a:gd name="connsiteY150" fmla="*/ 498733 h 1311576"/>
              <a:gd name="connsiteX151" fmla="*/ 1306080 w 1306080"/>
              <a:gd name="connsiteY151" fmla="*/ 816604 h 1311576"/>
              <a:gd name="connsiteX152" fmla="*/ 1274464 w 1306080"/>
              <a:gd name="connsiteY152" fmla="*/ 883918 h 1311576"/>
              <a:gd name="connsiteX153" fmla="*/ 1217558 w 1306080"/>
              <a:gd name="connsiteY153" fmla="*/ 905109 h 1311576"/>
              <a:gd name="connsiteX154" fmla="*/ 1201118 w 1306080"/>
              <a:gd name="connsiteY154" fmla="*/ 903863 h 1311576"/>
              <a:gd name="connsiteX155" fmla="*/ 1146742 w 1306080"/>
              <a:gd name="connsiteY155" fmla="*/ 893890 h 1311576"/>
              <a:gd name="connsiteX156" fmla="*/ 1134096 w 1306080"/>
              <a:gd name="connsiteY156" fmla="*/ 875192 h 1311576"/>
              <a:gd name="connsiteX157" fmla="*/ 1153064 w 1306080"/>
              <a:gd name="connsiteY157" fmla="*/ 862727 h 1311576"/>
              <a:gd name="connsiteX158" fmla="*/ 1207442 w 1306080"/>
              <a:gd name="connsiteY158" fmla="*/ 871452 h 1311576"/>
              <a:gd name="connsiteX159" fmla="*/ 1252966 w 1306080"/>
              <a:gd name="connsiteY159" fmla="*/ 860234 h 1311576"/>
              <a:gd name="connsiteX160" fmla="*/ 1273200 w 1306080"/>
              <a:gd name="connsiteY160" fmla="*/ 816604 h 1311576"/>
              <a:gd name="connsiteX161" fmla="*/ 1273200 w 1306080"/>
              <a:gd name="connsiteY161" fmla="*/ 498733 h 1311576"/>
              <a:gd name="connsiteX162" fmla="*/ 1252966 w 1306080"/>
              <a:gd name="connsiteY162" fmla="*/ 455104 h 1311576"/>
              <a:gd name="connsiteX163" fmla="*/ 1207442 w 1306080"/>
              <a:gd name="connsiteY163" fmla="*/ 443885 h 1311576"/>
              <a:gd name="connsiteX164" fmla="*/ 1153064 w 1306080"/>
              <a:gd name="connsiteY164" fmla="*/ 453857 h 1311576"/>
              <a:gd name="connsiteX165" fmla="*/ 1134096 w 1306080"/>
              <a:gd name="connsiteY165" fmla="*/ 440145 h 1311576"/>
              <a:gd name="connsiteX166" fmla="*/ 1146742 w 1306080"/>
              <a:gd name="connsiteY166" fmla="*/ 421447 h 1311576"/>
              <a:gd name="connsiteX167" fmla="*/ 102670 w 1306080"/>
              <a:gd name="connsiteY167" fmla="*/ 411474 h 1311576"/>
              <a:gd name="connsiteX168" fmla="*/ 154004 w 1306080"/>
              <a:gd name="connsiteY168" fmla="*/ 420200 h 1311576"/>
              <a:gd name="connsiteX169" fmla="*/ 167776 w 1306080"/>
              <a:gd name="connsiteY169" fmla="*/ 438898 h 1311576"/>
              <a:gd name="connsiteX170" fmla="*/ 147744 w 1306080"/>
              <a:gd name="connsiteY170" fmla="*/ 452610 h 1311576"/>
              <a:gd name="connsiteX171" fmla="*/ 97660 w 1306080"/>
              <a:gd name="connsiteY171" fmla="*/ 443885 h 1311576"/>
              <a:gd name="connsiteX172" fmla="*/ 51334 w 1306080"/>
              <a:gd name="connsiteY172" fmla="*/ 455104 h 1311576"/>
              <a:gd name="connsiteX173" fmla="*/ 31300 w 1306080"/>
              <a:gd name="connsiteY173" fmla="*/ 498733 h 1311576"/>
              <a:gd name="connsiteX174" fmla="*/ 31300 w 1306080"/>
              <a:gd name="connsiteY174" fmla="*/ 816604 h 1311576"/>
              <a:gd name="connsiteX175" fmla="*/ 51334 w 1306080"/>
              <a:gd name="connsiteY175" fmla="*/ 860234 h 1311576"/>
              <a:gd name="connsiteX176" fmla="*/ 97660 w 1306080"/>
              <a:gd name="connsiteY176" fmla="*/ 871452 h 1311576"/>
              <a:gd name="connsiteX177" fmla="*/ 147744 w 1306080"/>
              <a:gd name="connsiteY177" fmla="*/ 862727 h 1311576"/>
              <a:gd name="connsiteX178" fmla="*/ 167776 w 1306080"/>
              <a:gd name="connsiteY178" fmla="*/ 876439 h 1311576"/>
              <a:gd name="connsiteX179" fmla="*/ 154004 w 1306080"/>
              <a:gd name="connsiteY179" fmla="*/ 895137 h 1311576"/>
              <a:gd name="connsiteX180" fmla="*/ 102670 w 1306080"/>
              <a:gd name="connsiteY180" fmla="*/ 903863 h 1311576"/>
              <a:gd name="connsiteX181" fmla="*/ 87644 w 1306080"/>
              <a:gd name="connsiteY181" fmla="*/ 905109 h 1311576"/>
              <a:gd name="connsiteX182" fmla="*/ 31300 w 1306080"/>
              <a:gd name="connsiteY182" fmla="*/ 883918 h 1311576"/>
              <a:gd name="connsiteX183" fmla="*/ 0 w 1306080"/>
              <a:gd name="connsiteY183" fmla="*/ 816604 h 1311576"/>
              <a:gd name="connsiteX184" fmla="*/ 0 w 1306080"/>
              <a:gd name="connsiteY184" fmla="*/ 498733 h 1311576"/>
              <a:gd name="connsiteX185" fmla="*/ 31300 w 1306080"/>
              <a:gd name="connsiteY185" fmla="*/ 431419 h 1311576"/>
              <a:gd name="connsiteX186" fmla="*/ 102670 w 1306080"/>
              <a:gd name="connsiteY186" fmla="*/ 411474 h 1311576"/>
              <a:gd name="connsiteX187" fmla="*/ 647556 w 1306080"/>
              <a:gd name="connsiteY187" fmla="*/ 393750 h 1311576"/>
              <a:gd name="connsiteX188" fmla="*/ 564170 w 1306080"/>
              <a:gd name="connsiteY188" fmla="*/ 407148 h 1311576"/>
              <a:gd name="connsiteX189" fmla="*/ 565414 w 1306080"/>
              <a:gd name="connsiteY189" fmla="*/ 412134 h 1311576"/>
              <a:gd name="connsiteX190" fmla="*/ 518120 w 1306080"/>
              <a:gd name="connsiteY190" fmla="*/ 484423 h 1311576"/>
              <a:gd name="connsiteX191" fmla="*/ 505676 w 1306080"/>
              <a:gd name="connsiteY191" fmla="*/ 485669 h 1311576"/>
              <a:gd name="connsiteX192" fmla="*/ 463360 w 1306080"/>
              <a:gd name="connsiteY192" fmla="*/ 466974 h 1311576"/>
              <a:gd name="connsiteX193" fmla="*/ 459626 w 1306080"/>
              <a:gd name="connsiteY193" fmla="*/ 470713 h 1311576"/>
              <a:gd name="connsiteX194" fmla="*/ 477050 w 1306080"/>
              <a:gd name="connsiteY194" fmla="*/ 525553 h 1311576"/>
              <a:gd name="connsiteX195" fmla="*/ 406110 w 1306080"/>
              <a:gd name="connsiteY195" fmla="*/ 574161 h 1311576"/>
              <a:gd name="connsiteX196" fmla="*/ 397398 w 1306080"/>
              <a:gd name="connsiteY196" fmla="*/ 571669 h 1311576"/>
              <a:gd name="connsiteX197" fmla="*/ 383708 w 1306080"/>
              <a:gd name="connsiteY197" fmla="*/ 656422 h 1311576"/>
              <a:gd name="connsiteX198" fmla="*/ 397398 w 1306080"/>
              <a:gd name="connsiteY198" fmla="*/ 739928 h 1311576"/>
              <a:gd name="connsiteX199" fmla="*/ 406110 w 1306080"/>
              <a:gd name="connsiteY199" fmla="*/ 737435 h 1311576"/>
              <a:gd name="connsiteX200" fmla="*/ 477050 w 1306080"/>
              <a:gd name="connsiteY200" fmla="*/ 786044 h 1311576"/>
              <a:gd name="connsiteX201" fmla="*/ 468338 w 1306080"/>
              <a:gd name="connsiteY201" fmla="*/ 830913 h 1311576"/>
              <a:gd name="connsiteX202" fmla="*/ 459626 w 1306080"/>
              <a:gd name="connsiteY202" fmla="*/ 840884 h 1311576"/>
              <a:gd name="connsiteX203" fmla="*/ 463360 w 1306080"/>
              <a:gd name="connsiteY203" fmla="*/ 844623 h 1311576"/>
              <a:gd name="connsiteX204" fmla="*/ 518120 w 1306080"/>
              <a:gd name="connsiteY204" fmla="*/ 827174 h 1311576"/>
              <a:gd name="connsiteX205" fmla="*/ 565414 w 1306080"/>
              <a:gd name="connsiteY205" fmla="*/ 899463 h 1311576"/>
              <a:gd name="connsiteX206" fmla="*/ 564170 w 1306080"/>
              <a:gd name="connsiteY206" fmla="*/ 904448 h 1311576"/>
              <a:gd name="connsiteX207" fmla="*/ 730940 w 1306080"/>
              <a:gd name="connsiteY207" fmla="*/ 904448 h 1311576"/>
              <a:gd name="connsiteX208" fmla="*/ 729696 w 1306080"/>
              <a:gd name="connsiteY208" fmla="*/ 899463 h 1311576"/>
              <a:gd name="connsiteX209" fmla="*/ 776990 w 1306080"/>
              <a:gd name="connsiteY209" fmla="*/ 827174 h 1311576"/>
              <a:gd name="connsiteX210" fmla="*/ 830506 w 1306080"/>
              <a:gd name="connsiteY210" fmla="*/ 842130 h 1311576"/>
              <a:gd name="connsiteX211" fmla="*/ 832996 w 1306080"/>
              <a:gd name="connsiteY211" fmla="*/ 839637 h 1311576"/>
              <a:gd name="connsiteX212" fmla="*/ 816816 w 1306080"/>
              <a:gd name="connsiteY212" fmla="*/ 786044 h 1311576"/>
              <a:gd name="connsiteX213" fmla="*/ 889000 w 1306080"/>
              <a:gd name="connsiteY213" fmla="*/ 737435 h 1311576"/>
              <a:gd name="connsiteX214" fmla="*/ 893978 w 1306080"/>
              <a:gd name="connsiteY214" fmla="*/ 738682 h 1311576"/>
              <a:gd name="connsiteX215" fmla="*/ 907668 w 1306080"/>
              <a:gd name="connsiteY215" fmla="*/ 656422 h 1311576"/>
              <a:gd name="connsiteX216" fmla="*/ 893978 w 1306080"/>
              <a:gd name="connsiteY216" fmla="*/ 572915 h 1311576"/>
              <a:gd name="connsiteX217" fmla="*/ 889000 w 1306080"/>
              <a:gd name="connsiteY217" fmla="*/ 574161 h 1311576"/>
              <a:gd name="connsiteX218" fmla="*/ 816816 w 1306080"/>
              <a:gd name="connsiteY218" fmla="*/ 525553 h 1311576"/>
              <a:gd name="connsiteX219" fmla="*/ 832996 w 1306080"/>
              <a:gd name="connsiteY219" fmla="*/ 471959 h 1311576"/>
              <a:gd name="connsiteX220" fmla="*/ 830506 w 1306080"/>
              <a:gd name="connsiteY220" fmla="*/ 469467 h 1311576"/>
              <a:gd name="connsiteX221" fmla="*/ 821794 w 1306080"/>
              <a:gd name="connsiteY221" fmla="*/ 474452 h 1311576"/>
              <a:gd name="connsiteX222" fmla="*/ 789436 w 1306080"/>
              <a:gd name="connsiteY222" fmla="*/ 485669 h 1311576"/>
              <a:gd name="connsiteX223" fmla="*/ 776990 w 1306080"/>
              <a:gd name="connsiteY223" fmla="*/ 484423 h 1311576"/>
              <a:gd name="connsiteX224" fmla="*/ 729696 w 1306080"/>
              <a:gd name="connsiteY224" fmla="*/ 412134 h 1311576"/>
              <a:gd name="connsiteX225" fmla="*/ 730940 w 1306080"/>
              <a:gd name="connsiteY225" fmla="*/ 408395 h 1311576"/>
              <a:gd name="connsiteX226" fmla="*/ 647556 w 1306080"/>
              <a:gd name="connsiteY226" fmla="*/ 393750 h 1311576"/>
              <a:gd name="connsiteX227" fmla="*/ 500696 w 1306080"/>
              <a:gd name="connsiteY227" fmla="*/ 139179 h 1311576"/>
              <a:gd name="connsiteX228" fmla="*/ 493230 w 1306080"/>
              <a:gd name="connsiteY228" fmla="*/ 150397 h 1311576"/>
              <a:gd name="connsiteX229" fmla="*/ 463360 w 1306080"/>
              <a:gd name="connsiteY229" fmla="*/ 292482 h 1311576"/>
              <a:gd name="connsiteX230" fmla="*/ 462116 w 1306080"/>
              <a:gd name="connsiteY230" fmla="*/ 352308 h 1311576"/>
              <a:gd name="connsiteX231" fmla="*/ 478294 w 1306080"/>
              <a:gd name="connsiteY231" fmla="*/ 430829 h 1311576"/>
              <a:gd name="connsiteX232" fmla="*/ 511898 w 1306080"/>
              <a:gd name="connsiteY232" fmla="*/ 453264 h 1311576"/>
              <a:gd name="connsiteX233" fmla="*/ 534300 w 1306080"/>
              <a:gd name="connsiteY233" fmla="*/ 419612 h 1311576"/>
              <a:gd name="connsiteX234" fmla="*/ 530566 w 1306080"/>
              <a:gd name="connsiteY234" fmla="*/ 399670 h 1311576"/>
              <a:gd name="connsiteX235" fmla="*/ 518120 w 1306080"/>
              <a:gd name="connsiteY235" fmla="*/ 341091 h 1311576"/>
              <a:gd name="connsiteX236" fmla="*/ 518120 w 1306080"/>
              <a:gd name="connsiteY236" fmla="*/ 306192 h 1311576"/>
              <a:gd name="connsiteX237" fmla="*/ 534300 w 1306080"/>
              <a:gd name="connsiteY237" fmla="*/ 237642 h 1311576"/>
              <a:gd name="connsiteX238" fmla="*/ 554212 w 1306080"/>
              <a:gd name="connsiteY238" fmla="*/ 226425 h 1311576"/>
              <a:gd name="connsiteX239" fmla="*/ 565414 w 1306080"/>
              <a:gd name="connsiteY239" fmla="*/ 245121 h 1311576"/>
              <a:gd name="connsiteX240" fmla="*/ 550480 w 1306080"/>
              <a:gd name="connsiteY240" fmla="*/ 312424 h 1311576"/>
              <a:gd name="connsiteX241" fmla="*/ 549234 w 1306080"/>
              <a:gd name="connsiteY241" fmla="*/ 334859 h 1311576"/>
              <a:gd name="connsiteX242" fmla="*/ 557946 w 1306080"/>
              <a:gd name="connsiteY242" fmla="*/ 374743 h 1311576"/>
              <a:gd name="connsiteX243" fmla="*/ 735920 w 1306080"/>
              <a:gd name="connsiteY243" fmla="*/ 374743 h 1311576"/>
              <a:gd name="connsiteX244" fmla="*/ 744632 w 1306080"/>
              <a:gd name="connsiteY244" fmla="*/ 334859 h 1311576"/>
              <a:gd name="connsiteX245" fmla="*/ 744632 w 1306080"/>
              <a:gd name="connsiteY245" fmla="*/ 312424 h 1311576"/>
              <a:gd name="connsiteX246" fmla="*/ 727208 w 1306080"/>
              <a:gd name="connsiteY246" fmla="*/ 242628 h 1311576"/>
              <a:gd name="connsiteX247" fmla="*/ 739652 w 1306080"/>
              <a:gd name="connsiteY247" fmla="*/ 222686 h 1311576"/>
              <a:gd name="connsiteX248" fmla="*/ 759566 w 1306080"/>
              <a:gd name="connsiteY248" fmla="*/ 235150 h 1311576"/>
              <a:gd name="connsiteX249" fmla="*/ 775746 w 1306080"/>
              <a:gd name="connsiteY249" fmla="*/ 306192 h 1311576"/>
              <a:gd name="connsiteX250" fmla="*/ 776990 w 1306080"/>
              <a:gd name="connsiteY250" fmla="*/ 341091 h 1311576"/>
              <a:gd name="connsiteX251" fmla="*/ 760810 w 1306080"/>
              <a:gd name="connsiteY251" fmla="*/ 419612 h 1311576"/>
              <a:gd name="connsiteX252" fmla="*/ 783212 w 1306080"/>
              <a:gd name="connsiteY252" fmla="*/ 453264 h 1311576"/>
              <a:gd name="connsiteX253" fmla="*/ 804370 w 1306080"/>
              <a:gd name="connsiteY253" fmla="*/ 448278 h 1311576"/>
              <a:gd name="connsiteX254" fmla="*/ 816816 w 1306080"/>
              <a:gd name="connsiteY254" fmla="*/ 430829 h 1311576"/>
              <a:gd name="connsiteX255" fmla="*/ 831750 w 1306080"/>
              <a:gd name="connsiteY255" fmla="*/ 352308 h 1311576"/>
              <a:gd name="connsiteX256" fmla="*/ 831750 w 1306080"/>
              <a:gd name="connsiteY256" fmla="*/ 293729 h 1311576"/>
              <a:gd name="connsiteX257" fmla="*/ 804370 w 1306080"/>
              <a:gd name="connsiteY257" fmla="*/ 149150 h 1311576"/>
              <a:gd name="connsiteX258" fmla="*/ 798148 w 1306080"/>
              <a:gd name="connsiteY258" fmla="*/ 139179 h 1311576"/>
              <a:gd name="connsiteX259" fmla="*/ 744632 w 1306080"/>
              <a:gd name="connsiteY259" fmla="*/ 139179 h 1311576"/>
              <a:gd name="connsiteX260" fmla="*/ 744632 w 1306080"/>
              <a:gd name="connsiteY260" fmla="*/ 145411 h 1311576"/>
              <a:gd name="connsiteX261" fmla="*/ 648800 w 1306080"/>
              <a:gd name="connsiteY261" fmla="*/ 241381 h 1311576"/>
              <a:gd name="connsiteX262" fmla="*/ 554212 w 1306080"/>
              <a:gd name="connsiteY262" fmla="*/ 145411 h 1311576"/>
              <a:gd name="connsiteX263" fmla="*/ 554212 w 1306080"/>
              <a:gd name="connsiteY263" fmla="*/ 139179 h 1311576"/>
              <a:gd name="connsiteX264" fmla="*/ 648800 w 1306080"/>
              <a:gd name="connsiteY264" fmla="*/ 81847 h 1311576"/>
              <a:gd name="connsiteX265" fmla="*/ 585328 w 1306080"/>
              <a:gd name="connsiteY265" fmla="*/ 145411 h 1311576"/>
              <a:gd name="connsiteX266" fmla="*/ 648800 w 1306080"/>
              <a:gd name="connsiteY266" fmla="*/ 208976 h 1311576"/>
              <a:gd name="connsiteX267" fmla="*/ 712272 w 1306080"/>
              <a:gd name="connsiteY267" fmla="*/ 145411 h 1311576"/>
              <a:gd name="connsiteX268" fmla="*/ 648800 w 1306080"/>
              <a:gd name="connsiteY268" fmla="*/ 81847 h 1311576"/>
              <a:gd name="connsiteX269" fmla="*/ 648800 w 1306080"/>
              <a:gd name="connsiteY269" fmla="*/ 49441 h 1311576"/>
              <a:gd name="connsiteX270" fmla="*/ 735920 w 1306080"/>
              <a:gd name="connsiteY270" fmla="*/ 106774 h 1311576"/>
              <a:gd name="connsiteX271" fmla="*/ 798148 w 1306080"/>
              <a:gd name="connsiteY271" fmla="*/ 106774 h 1311576"/>
              <a:gd name="connsiteX272" fmla="*/ 835484 w 1306080"/>
              <a:gd name="connsiteY272" fmla="*/ 140426 h 1311576"/>
              <a:gd name="connsiteX273" fmla="*/ 835484 w 1306080"/>
              <a:gd name="connsiteY273" fmla="*/ 141672 h 1311576"/>
              <a:gd name="connsiteX274" fmla="*/ 862864 w 1306080"/>
              <a:gd name="connsiteY274" fmla="*/ 286251 h 1311576"/>
              <a:gd name="connsiteX275" fmla="*/ 864110 w 1306080"/>
              <a:gd name="connsiteY275" fmla="*/ 358540 h 1311576"/>
              <a:gd name="connsiteX276" fmla="*/ 847930 w 1306080"/>
              <a:gd name="connsiteY276" fmla="*/ 437061 h 1311576"/>
              <a:gd name="connsiteX277" fmla="*/ 846686 w 1306080"/>
              <a:gd name="connsiteY277" fmla="*/ 440800 h 1311576"/>
              <a:gd name="connsiteX278" fmla="*/ 861620 w 1306080"/>
              <a:gd name="connsiteY278" fmla="*/ 455756 h 1311576"/>
              <a:gd name="connsiteX279" fmla="*/ 864110 w 1306080"/>
              <a:gd name="connsiteY279" fmla="*/ 454510 h 1311576"/>
              <a:gd name="connsiteX280" fmla="*/ 942516 w 1306080"/>
              <a:gd name="connsiteY280" fmla="*/ 439554 h 1311576"/>
              <a:gd name="connsiteX281" fmla="*/ 1015946 w 1306080"/>
              <a:gd name="connsiteY281" fmla="*/ 439554 h 1311576"/>
              <a:gd name="connsiteX282" fmla="*/ 1161560 w 1306080"/>
              <a:gd name="connsiteY282" fmla="*/ 470713 h 1311576"/>
              <a:gd name="connsiteX283" fmla="*/ 1195164 w 1306080"/>
              <a:gd name="connsiteY283" fmla="*/ 509350 h 1311576"/>
              <a:gd name="connsiteX284" fmla="*/ 1195164 w 1306080"/>
              <a:gd name="connsiteY284" fmla="*/ 570422 h 1311576"/>
              <a:gd name="connsiteX285" fmla="*/ 1251168 w 1306080"/>
              <a:gd name="connsiteY285" fmla="*/ 657668 h 1311576"/>
              <a:gd name="connsiteX286" fmla="*/ 1195164 w 1306080"/>
              <a:gd name="connsiteY286" fmla="*/ 744914 h 1311576"/>
              <a:gd name="connsiteX287" fmla="*/ 1195164 w 1306080"/>
              <a:gd name="connsiteY287" fmla="*/ 807232 h 1311576"/>
              <a:gd name="connsiteX288" fmla="*/ 1160316 w 1306080"/>
              <a:gd name="connsiteY288" fmla="*/ 844623 h 1311576"/>
              <a:gd name="connsiteX289" fmla="*/ 1159070 w 1306080"/>
              <a:gd name="connsiteY289" fmla="*/ 844623 h 1311576"/>
              <a:gd name="connsiteX290" fmla="*/ 1014702 w 1306080"/>
              <a:gd name="connsiteY290" fmla="*/ 872043 h 1311576"/>
              <a:gd name="connsiteX291" fmla="*/ 976120 w 1306080"/>
              <a:gd name="connsiteY291" fmla="*/ 875782 h 1311576"/>
              <a:gd name="connsiteX292" fmla="*/ 942516 w 1306080"/>
              <a:gd name="connsiteY292" fmla="*/ 872043 h 1311576"/>
              <a:gd name="connsiteX293" fmla="*/ 865354 w 1306080"/>
              <a:gd name="connsiteY293" fmla="*/ 857086 h 1311576"/>
              <a:gd name="connsiteX294" fmla="*/ 861620 w 1306080"/>
              <a:gd name="connsiteY294" fmla="*/ 855840 h 1311576"/>
              <a:gd name="connsiteX295" fmla="*/ 847930 w 1306080"/>
              <a:gd name="connsiteY295" fmla="*/ 870797 h 1311576"/>
              <a:gd name="connsiteX296" fmla="*/ 847930 w 1306080"/>
              <a:gd name="connsiteY296" fmla="*/ 874536 h 1311576"/>
              <a:gd name="connsiteX297" fmla="*/ 864110 w 1306080"/>
              <a:gd name="connsiteY297" fmla="*/ 953057 h 1311576"/>
              <a:gd name="connsiteX298" fmla="*/ 862864 w 1306080"/>
              <a:gd name="connsiteY298" fmla="*/ 1026592 h 1311576"/>
              <a:gd name="connsiteX299" fmla="*/ 831750 w 1306080"/>
              <a:gd name="connsiteY299" fmla="*/ 1172417 h 1311576"/>
              <a:gd name="connsiteX300" fmla="*/ 794414 w 1306080"/>
              <a:gd name="connsiteY300" fmla="*/ 1204823 h 1311576"/>
              <a:gd name="connsiteX301" fmla="*/ 733430 w 1306080"/>
              <a:gd name="connsiteY301" fmla="*/ 1204823 h 1311576"/>
              <a:gd name="connsiteX302" fmla="*/ 646310 w 1306080"/>
              <a:gd name="connsiteY302" fmla="*/ 1262156 h 1311576"/>
              <a:gd name="connsiteX303" fmla="*/ 557946 w 1306080"/>
              <a:gd name="connsiteY303" fmla="*/ 1204823 h 1311576"/>
              <a:gd name="connsiteX304" fmla="*/ 496964 w 1306080"/>
              <a:gd name="connsiteY304" fmla="*/ 1204823 h 1311576"/>
              <a:gd name="connsiteX305" fmla="*/ 458382 w 1306080"/>
              <a:gd name="connsiteY305" fmla="*/ 1171171 h 1311576"/>
              <a:gd name="connsiteX306" fmla="*/ 458382 w 1306080"/>
              <a:gd name="connsiteY306" fmla="*/ 1169924 h 1311576"/>
              <a:gd name="connsiteX307" fmla="*/ 432246 w 1306080"/>
              <a:gd name="connsiteY307" fmla="*/ 1025346 h 1311576"/>
              <a:gd name="connsiteX308" fmla="*/ 431002 w 1306080"/>
              <a:gd name="connsiteY308" fmla="*/ 953057 h 1311576"/>
              <a:gd name="connsiteX309" fmla="*/ 445936 w 1306080"/>
              <a:gd name="connsiteY309" fmla="*/ 874536 h 1311576"/>
              <a:gd name="connsiteX310" fmla="*/ 447180 w 1306080"/>
              <a:gd name="connsiteY310" fmla="*/ 873289 h 1311576"/>
              <a:gd name="connsiteX311" fmla="*/ 431002 w 1306080"/>
              <a:gd name="connsiteY311" fmla="*/ 857086 h 1311576"/>
              <a:gd name="connsiteX312" fmla="*/ 352594 w 1306080"/>
              <a:gd name="connsiteY312" fmla="*/ 872043 h 1311576"/>
              <a:gd name="connsiteX313" fmla="*/ 317746 w 1306080"/>
              <a:gd name="connsiteY313" fmla="*/ 875782 h 1311576"/>
              <a:gd name="connsiteX314" fmla="*/ 279164 w 1306080"/>
              <a:gd name="connsiteY314" fmla="*/ 872043 h 1311576"/>
              <a:gd name="connsiteX315" fmla="*/ 133550 w 1306080"/>
              <a:gd name="connsiteY315" fmla="*/ 840884 h 1311576"/>
              <a:gd name="connsiteX316" fmla="*/ 99948 w 1306080"/>
              <a:gd name="connsiteY316" fmla="*/ 803493 h 1311576"/>
              <a:gd name="connsiteX317" fmla="*/ 99948 w 1306080"/>
              <a:gd name="connsiteY317" fmla="*/ 742421 h 1311576"/>
              <a:gd name="connsiteX318" fmla="*/ 43942 w 1306080"/>
              <a:gd name="connsiteY318" fmla="*/ 653929 h 1311576"/>
              <a:gd name="connsiteX319" fmla="*/ 99948 w 1306080"/>
              <a:gd name="connsiteY319" fmla="*/ 566683 h 1311576"/>
              <a:gd name="connsiteX320" fmla="*/ 99948 w 1306080"/>
              <a:gd name="connsiteY320" fmla="*/ 504365 h 1311576"/>
              <a:gd name="connsiteX321" fmla="*/ 133550 w 1306080"/>
              <a:gd name="connsiteY321" fmla="*/ 466974 h 1311576"/>
              <a:gd name="connsiteX322" fmla="*/ 136040 w 1306080"/>
              <a:gd name="connsiteY322" fmla="*/ 466974 h 1311576"/>
              <a:gd name="connsiteX323" fmla="*/ 279164 w 1306080"/>
              <a:gd name="connsiteY323" fmla="*/ 439554 h 1311576"/>
              <a:gd name="connsiteX324" fmla="*/ 352594 w 1306080"/>
              <a:gd name="connsiteY324" fmla="*/ 439554 h 1311576"/>
              <a:gd name="connsiteX325" fmla="*/ 431002 w 1306080"/>
              <a:gd name="connsiteY325" fmla="*/ 454510 h 1311576"/>
              <a:gd name="connsiteX326" fmla="*/ 447180 w 1306080"/>
              <a:gd name="connsiteY326" fmla="*/ 438307 h 1311576"/>
              <a:gd name="connsiteX327" fmla="*/ 445936 w 1306080"/>
              <a:gd name="connsiteY327" fmla="*/ 437061 h 1311576"/>
              <a:gd name="connsiteX328" fmla="*/ 431002 w 1306080"/>
              <a:gd name="connsiteY328" fmla="*/ 358540 h 1311576"/>
              <a:gd name="connsiteX329" fmla="*/ 432246 w 1306080"/>
              <a:gd name="connsiteY329" fmla="*/ 285004 h 1311576"/>
              <a:gd name="connsiteX330" fmla="*/ 462116 w 1306080"/>
              <a:gd name="connsiteY330" fmla="*/ 139179 h 1311576"/>
              <a:gd name="connsiteX331" fmla="*/ 500696 w 1306080"/>
              <a:gd name="connsiteY331" fmla="*/ 106774 h 1311576"/>
              <a:gd name="connsiteX332" fmla="*/ 561680 w 1306080"/>
              <a:gd name="connsiteY332" fmla="*/ 106774 h 1311576"/>
              <a:gd name="connsiteX333" fmla="*/ 648800 w 1306080"/>
              <a:gd name="connsiteY333" fmla="*/ 49441 h 1311576"/>
              <a:gd name="connsiteX334" fmla="*/ 491538 w 1306080"/>
              <a:gd name="connsiteY334" fmla="*/ 0 h 1311576"/>
              <a:gd name="connsiteX335" fmla="*/ 807832 w 1306080"/>
              <a:gd name="connsiteY335" fmla="*/ 0 h 1311576"/>
              <a:gd name="connsiteX336" fmla="*/ 876052 w 1306080"/>
              <a:gd name="connsiteY336" fmla="*/ 31615 h 1311576"/>
              <a:gd name="connsiteX337" fmla="*/ 894658 w 1306080"/>
              <a:gd name="connsiteY337" fmla="*/ 104961 h 1311576"/>
              <a:gd name="connsiteX338" fmla="*/ 885974 w 1306080"/>
              <a:gd name="connsiteY338" fmla="*/ 159338 h 1311576"/>
              <a:gd name="connsiteX339" fmla="*/ 869850 w 1306080"/>
              <a:gd name="connsiteY339" fmla="*/ 173249 h 1311576"/>
              <a:gd name="connsiteX340" fmla="*/ 867370 w 1306080"/>
              <a:gd name="connsiteY340" fmla="*/ 173249 h 1311576"/>
              <a:gd name="connsiteX341" fmla="*/ 853726 w 1306080"/>
              <a:gd name="connsiteY341" fmla="*/ 153015 h 1311576"/>
              <a:gd name="connsiteX342" fmla="*/ 863648 w 1306080"/>
              <a:gd name="connsiteY342" fmla="*/ 99903 h 1311576"/>
              <a:gd name="connsiteX343" fmla="*/ 851244 w 1306080"/>
              <a:gd name="connsiteY343" fmla="*/ 53113 h 1311576"/>
              <a:gd name="connsiteX344" fmla="*/ 807832 w 1306080"/>
              <a:gd name="connsiteY344" fmla="*/ 32879 h 1311576"/>
              <a:gd name="connsiteX345" fmla="*/ 491538 w 1306080"/>
              <a:gd name="connsiteY345" fmla="*/ 32879 h 1311576"/>
              <a:gd name="connsiteX346" fmla="*/ 449366 w 1306080"/>
              <a:gd name="connsiteY346" fmla="*/ 53113 h 1311576"/>
              <a:gd name="connsiteX347" fmla="*/ 436962 w 1306080"/>
              <a:gd name="connsiteY347" fmla="*/ 99903 h 1311576"/>
              <a:gd name="connsiteX348" fmla="*/ 446884 w 1306080"/>
              <a:gd name="connsiteY348" fmla="*/ 153015 h 1311576"/>
              <a:gd name="connsiteX349" fmla="*/ 433240 w 1306080"/>
              <a:gd name="connsiteY349" fmla="*/ 173249 h 1311576"/>
              <a:gd name="connsiteX350" fmla="*/ 414636 w 1306080"/>
              <a:gd name="connsiteY350" fmla="*/ 159338 h 1311576"/>
              <a:gd name="connsiteX351" fmla="*/ 404712 w 1306080"/>
              <a:gd name="connsiteY351" fmla="*/ 104961 h 1311576"/>
              <a:gd name="connsiteX352" fmla="*/ 424558 w 1306080"/>
              <a:gd name="connsiteY352" fmla="*/ 31615 h 1311576"/>
              <a:gd name="connsiteX353" fmla="*/ 491538 w 1306080"/>
              <a:gd name="connsiteY353" fmla="*/ 0 h 1311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Lst>
            <a:rect l="l" t="t" r="r" b="b"/>
            <a:pathLst>
              <a:path w="1306080" h="1311576">
                <a:moveTo>
                  <a:pt x="433240" y="1138328"/>
                </a:moveTo>
                <a:cubicBezTo>
                  <a:pt x="441924" y="1140857"/>
                  <a:pt x="448124" y="1148444"/>
                  <a:pt x="446884" y="1158561"/>
                </a:cubicBezTo>
                <a:lnTo>
                  <a:pt x="436962" y="1211674"/>
                </a:lnTo>
                <a:cubicBezTo>
                  <a:pt x="434480" y="1229378"/>
                  <a:pt x="438202" y="1245818"/>
                  <a:pt x="449366" y="1258464"/>
                </a:cubicBezTo>
                <a:cubicBezTo>
                  <a:pt x="459288" y="1271110"/>
                  <a:pt x="475414" y="1278697"/>
                  <a:pt x="491538" y="1278697"/>
                </a:cubicBezTo>
                <a:lnTo>
                  <a:pt x="807832" y="1278697"/>
                </a:lnTo>
                <a:cubicBezTo>
                  <a:pt x="823956" y="1278697"/>
                  <a:pt x="840080" y="1271110"/>
                  <a:pt x="851244" y="1258464"/>
                </a:cubicBezTo>
                <a:cubicBezTo>
                  <a:pt x="862408" y="1245818"/>
                  <a:pt x="866128" y="1229378"/>
                  <a:pt x="863648" y="1211674"/>
                </a:cubicBezTo>
                <a:lnTo>
                  <a:pt x="853726" y="1158561"/>
                </a:lnTo>
                <a:cubicBezTo>
                  <a:pt x="852484" y="1148444"/>
                  <a:pt x="857446" y="1140857"/>
                  <a:pt x="867370" y="1138328"/>
                </a:cubicBezTo>
                <a:cubicBezTo>
                  <a:pt x="876052" y="1137063"/>
                  <a:pt x="884734" y="1143386"/>
                  <a:pt x="885974" y="1152238"/>
                </a:cubicBezTo>
                <a:lnTo>
                  <a:pt x="894658" y="1206615"/>
                </a:lnTo>
                <a:cubicBezTo>
                  <a:pt x="899618" y="1233172"/>
                  <a:pt x="892176" y="1259728"/>
                  <a:pt x="876052" y="1279962"/>
                </a:cubicBezTo>
                <a:cubicBezTo>
                  <a:pt x="858686" y="1300195"/>
                  <a:pt x="833880" y="1311576"/>
                  <a:pt x="807832" y="1311576"/>
                </a:cubicBezTo>
                <a:lnTo>
                  <a:pt x="491538" y="1311576"/>
                </a:lnTo>
                <a:cubicBezTo>
                  <a:pt x="465490" y="1311576"/>
                  <a:pt x="441924" y="1300195"/>
                  <a:pt x="424558" y="1279962"/>
                </a:cubicBezTo>
                <a:cubicBezTo>
                  <a:pt x="408434" y="1259728"/>
                  <a:pt x="400992" y="1233172"/>
                  <a:pt x="404712" y="1206615"/>
                </a:cubicBezTo>
                <a:lnTo>
                  <a:pt x="414636" y="1152238"/>
                </a:lnTo>
                <a:cubicBezTo>
                  <a:pt x="415876" y="1143386"/>
                  <a:pt x="424558" y="1137063"/>
                  <a:pt x="433240" y="1138328"/>
                </a:cubicBezTo>
                <a:close/>
                <a:moveTo>
                  <a:pt x="646310" y="1102621"/>
                </a:moveTo>
                <a:cubicBezTo>
                  <a:pt x="610218" y="1102621"/>
                  <a:pt x="582838" y="1131287"/>
                  <a:pt x="582838" y="1166185"/>
                </a:cubicBezTo>
                <a:cubicBezTo>
                  <a:pt x="582838" y="1202330"/>
                  <a:pt x="610218" y="1229750"/>
                  <a:pt x="646310" y="1229750"/>
                </a:cubicBezTo>
                <a:cubicBezTo>
                  <a:pt x="681158" y="1229750"/>
                  <a:pt x="708538" y="1202330"/>
                  <a:pt x="708538" y="1166185"/>
                </a:cubicBezTo>
                <a:cubicBezTo>
                  <a:pt x="708538" y="1131287"/>
                  <a:pt x="681158" y="1102621"/>
                  <a:pt x="646310" y="1102621"/>
                </a:cubicBezTo>
                <a:close/>
                <a:moveTo>
                  <a:pt x="511898" y="859579"/>
                </a:moveTo>
                <a:cubicBezTo>
                  <a:pt x="496964" y="855840"/>
                  <a:pt x="482028" y="865811"/>
                  <a:pt x="478294" y="882014"/>
                </a:cubicBezTo>
                <a:lnTo>
                  <a:pt x="462116" y="959289"/>
                </a:lnTo>
                <a:cubicBezTo>
                  <a:pt x="458382" y="979230"/>
                  <a:pt x="459626" y="999172"/>
                  <a:pt x="463360" y="1019114"/>
                </a:cubicBezTo>
                <a:lnTo>
                  <a:pt x="489496" y="1162446"/>
                </a:lnTo>
                <a:cubicBezTo>
                  <a:pt x="490740" y="1166185"/>
                  <a:pt x="493230" y="1172417"/>
                  <a:pt x="496964" y="1172417"/>
                </a:cubicBezTo>
                <a:lnTo>
                  <a:pt x="550480" y="1172417"/>
                </a:lnTo>
                <a:cubicBezTo>
                  <a:pt x="549234" y="1169924"/>
                  <a:pt x="549234" y="1168678"/>
                  <a:pt x="549234" y="1166185"/>
                </a:cubicBezTo>
                <a:cubicBezTo>
                  <a:pt x="549234" y="1112592"/>
                  <a:pt x="592794" y="1070215"/>
                  <a:pt x="646310" y="1070215"/>
                </a:cubicBezTo>
                <a:cubicBezTo>
                  <a:pt x="698582" y="1070215"/>
                  <a:pt x="740898" y="1112592"/>
                  <a:pt x="740898" y="1166185"/>
                </a:cubicBezTo>
                <a:cubicBezTo>
                  <a:pt x="740898" y="1168678"/>
                  <a:pt x="740898" y="1169924"/>
                  <a:pt x="740898" y="1172417"/>
                </a:cubicBezTo>
                <a:lnTo>
                  <a:pt x="794414" y="1172417"/>
                </a:lnTo>
                <a:cubicBezTo>
                  <a:pt x="795658" y="1172417"/>
                  <a:pt x="798148" y="1172417"/>
                  <a:pt x="801882" y="1162446"/>
                </a:cubicBezTo>
                <a:lnTo>
                  <a:pt x="831750" y="1019114"/>
                </a:lnTo>
                <a:cubicBezTo>
                  <a:pt x="835484" y="999172"/>
                  <a:pt x="835484" y="979230"/>
                  <a:pt x="831750" y="959289"/>
                </a:cubicBezTo>
                <a:lnTo>
                  <a:pt x="816816" y="882014"/>
                </a:lnTo>
                <a:cubicBezTo>
                  <a:pt x="816816" y="879521"/>
                  <a:pt x="815572" y="878275"/>
                  <a:pt x="815572" y="877028"/>
                </a:cubicBezTo>
                <a:cubicBezTo>
                  <a:pt x="814326" y="875782"/>
                  <a:pt x="811838" y="873289"/>
                  <a:pt x="811838" y="870797"/>
                </a:cubicBezTo>
                <a:cubicBezTo>
                  <a:pt x="805614" y="862072"/>
                  <a:pt x="795658" y="857086"/>
                  <a:pt x="783212" y="859579"/>
                </a:cubicBezTo>
                <a:cubicBezTo>
                  <a:pt x="767034" y="862072"/>
                  <a:pt x="757076" y="877028"/>
                  <a:pt x="760810" y="891985"/>
                </a:cubicBezTo>
                <a:lnTo>
                  <a:pt x="776990" y="970506"/>
                </a:lnTo>
                <a:cubicBezTo>
                  <a:pt x="779478" y="981723"/>
                  <a:pt x="779478" y="994187"/>
                  <a:pt x="775746" y="1005404"/>
                </a:cubicBezTo>
                <a:lnTo>
                  <a:pt x="759566" y="1073954"/>
                </a:lnTo>
                <a:cubicBezTo>
                  <a:pt x="758322" y="1082679"/>
                  <a:pt x="749610" y="1087664"/>
                  <a:pt x="740898" y="1086418"/>
                </a:cubicBezTo>
                <a:cubicBezTo>
                  <a:pt x="732186" y="1083925"/>
                  <a:pt x="725962" y="1075201"/>
                  <a:pt x="728452" y="1066476"/>
                </a:cubicBezTo>
                <a:lnTo>
                  <a:pt x="744632" y="999172"/>
                </a:lnTo>
                <a:cubicBezTo>
                  <a:pt x="745876" y="990448"/>
                  <a:pt x="745876" y="984216"/>
                  <a:pt x="744632" y="976738"/>
                </a:cubicBezTo>
                <a:lnTo>
                  <a:pt x="735920" y="936854"/>
                </a:lnTo>
                <a:cubicBezTo>
                  <a:pt x="707294" y="945579"/>
                  <a:pt x="677424" y="950564"/>
                  <a:pt x="646310" y="950564"/>
                </a:cubicBezTo>
                <a:cubicBezTo>
                  <a:pt x="616442" y="950564"/>
                  <a:pt x="586572" y="945579"/>
                  <a:pt x="557946" y="936854"/>
                </a:cubicBezTo>
                <a:lnTo>
                  <a:pt x="549234" y="976738"/>
                </a:lnTo>
                <a:cubicBezTo>
                  <a:pt x="547990" y="984216"/>
                  <a:pt x="547990" y="990448"/>
                  <a:pt x="550480" y="999172"/>
                </a:cubicBezTo>
                <a:lnTo>
                  <a:pt x="565414" y="1067722"/>
                </a:lnTo>
                <a:cubicBezTo>
                  <a:pt x="567904" y="1075201"/>
                  <a:pt x="562924" y="1085172"/>
                  <a:pt x="554212" y="1086418"/>
                </a:cubicBezTo>
                <a:cubicBezTo>
                  <a:pt x="545502" y="1088911"/>
                  <a:pt x="536790" y="1083925"/>
                  <a:pt x="534300" y="1073954"/>
                </a:cubicBezTo>
                <a:lnTo>
                  <a:pt x="518120" y="1005404"/>
                </a:lnTo>
                <a:cubicBezTo>
                  <a:pt x="516876" y="994187"/>
                  <a:pt x="515632" y="981723"/>
                  <a:pt x="518120" y="970506"/>
                </a:cubicBezTo>
                <a:lnTo>
                  <a:pt x="534300" y="891985"/>
                </a:lnTo>
                <a:cubicBezTo>
                  <a:pt x="536790" y="877028"/>
                  <a:pt x="526832" y="862072"/>
                  <a:pt x="511898" y="859579"/>
                </a:cubicBezTo>
                <a:close/>
                <a:moveTo>
                  <a:pt x="1155336" y="594103"/>
                </a:moveTo>
                <a:cubicBezTo>
                  <a:pt x="1120490" y="594103"/>
                  <a:pt x="1091864" y="622770"/>
                  <a:pt x="1091864" y="657668"/>
                </a:cubicBezTo>
                <a:cubicBezTo>
                  <a:pt x="1091864" y="692566"/>
                  <a:pt x="1120490" y="721233"/>
                  <a:pt x="1155336" y="721233"/>
                </a:cubicBezTo>
                <a:cubicBezTo>
                  <a:pt x="1190184" y="721233"/>
                  <a:pt x="1218810" y="692566"/>
                  <a:pt x="1218810" y="657668"/>
                </a:cubicBezTo>
                <a:cubicBezTo>
                  <a:pt x="1218810" y="622770"/>
                  <a:pt x="1190184" y="594103"/>
                  <a:pt x="1155336" y="594103"/>
                </a:cubicBezTo>
                <a:close/>
                <a:moveTo>
                  <a:pt x="139774" y="590364"/>
                </a:moveTo>
                <a:cubicBezTo>
                  <a:pt x="104926" y="590364"/>
                  <a:pt x="75056" y="619030"/>
                  <a:pt x="75056" y="653929"/>
                </a:cubicBezTo>
                <a:cubicBezTo>
                  <a:pt x="75056" y="688827"/>
                  <a:pt x="104926" y="717493"/>
                  <a:pt x="139774" y="717493"/>
                </a:cubicBezTo>
                <a:cubicBezTo>
                  <a:pt x="173376" y="717493"/>
                  <a:pt x="203246" y="688827"/>
                  <a:pt x="203246" y="653929"/>
                </a:cubicBezTo>
                <a:cubicBezTo>
                  <a:pt x="203246" y="619030"/>
                  <a:pt x="173376" y="590364"/>
                  <a:pt x="139774" y="590364"/>
                </a:cubicBezTo>
                <a:close/>
                <a:moveTo>
                  <a:pt x="948740" y="470713"/>
                </a:moveTo>
                <a:lnTo>
                  <a:pt x="870332" y="486916"/>
                </a:lnTo>
                <a:cubicBezTo>
                  <a:pt x="855398" y="489408"/>
                  <a:pt x="845440" y="504365"/>
                  <a:pt x="849174" y="520568"/>
                </a:cubicBezTo>
                <a:cubicBezTo>
                  <a:pt x="851664" y="535524"/>
                  <a:pt x="866598" y="545495"/>
                  <a:pt x="881534" y="541756"/>
                </a:cubicBezTo>
                <a:lnTo>
                  <a:pt x="959940" y="525553"/>
                </a:lnTo>
                <a:cubicBezTo>
                  <a:pt x="972386" y="524307"/>
                  <a:pt x="983588" y="524307"/>
                  <a:pt x="994788" y="526799"/>
                </a:cubicBezTo>
                <a:lnTo>
                  <a:pt x="1063240" y="543002"/>
                </a:lnTo>
                <a:cubicBezTo>
                  <a:pt x="1071952" y="544248"/>
                  <a:pt x="1076930" y="552973"/>
                  <a:pt x="1075684" y="561698"/>
                </a:cubicBezTo>
                <a:cubicBezTo>
                  <a:pt x="1073196" y="571669"/>
                  <a:pt x="1065728" y="576654"/>
                  <a:pt x="1055772" y="574161"/>
                </a:cubicBezTo>
                <a:lnTo>
                  <a:pt x="988566" y="559205"/>
                </a:lnTo>
                <a:cubicBezTo>
                  <a:pt x="981098" y="556712"/>
                  <a:pt x="973630" y="556712"/>
                  <a:pt x="966164" y="557959"/>
                </a:cubicBezTo>
                <a:lnTo>
                  <a:pt x="926338" y="566683"/>
                </a:lnTo>
                <a:cubicBezTo>
                  <a:pt x="936294" y="595350"/>
                  <a:pt x="940028" y="625262"/>
                  <a:pt x="940028" y="656422"/>
                </a:cubicBezTo>
                <a:cubicBezTo>
                  <a:pt x="940028" y="686334"/>
                  <a:pt x="935050" y="716247"/>
                  <a:pt x="926338" y="744914"/>
                </a:cubicBezTo>
                <a:lnTo>
                  <a:pt x="966164" y="753638"/>
                </a:lnTo>
                <a:cubicBezTo>
                  <a:pt x="973630" y="754884"/>
                  <a:pt x="981098" y="754884"/>
                  <a:pt x="988566" y="753638"/>
                </a:cubicBezTo>
                <a:lnTo>
                  <a:pt x="1059506" y="736189"/>
                </a:lnTo>
                <a:cubicBezTo>
                  <a:pt x="1068218" y="733696"/>
                  <a:pt x="1076930" y="739928"/>
                  <a:pt x="1079418" y="748653"/>
                </a:cubicBezTo>
                <a:cubicBezTo>
                  <a:pt x="1080664" y="757377"/>
                  <a:pt x="1075684" y="766102"/>
                  <a:pt x="1066974" y="767348"/>
                </a:cubicBezTo>
                <a:lnTo>
                  <a:pt x="994788" y="784797"/>
                </a:lnTo>
                <a:cubicBezTo>
                  <a:pt x="983588" y="787290"/>
                  <a:pt x="972386" y="787290"/>
                  <a:pt x="959940" y="786044"/>
                </a:cubicBezTo>
                <a:lnTo>
                  <a:pt x="881534" y="769841"/>
                </a:lnTo>
                <a:cubicBezTo>
                  <a:pt x="866598" y="766102"/>
                  <a:pt x="851664" y="776073"/>
                  <a:pt x="849174" y="791029"/>
                </a:cubicBezTo>
                <a:cubicBezTo>
                  <a:pt x="847930" y="798507"/>
                  <a:pt x="849174" y="807232"/>
                  <a:pt x="852908" y="812217"/>
                </a:cubicBezTo>
                <a:cubicBezTo>
                  <a:pt x="857886" y="819696"/>
                  <a:pt x="862864" y="823435"/>
                  <a:pt x="870332" y="824681"/>
                </a:cubicBezTo>
                <a:lnTo>
                  <a:pt x="948740" y="840884"/>
                </a:lnTo>
                <a:cubicBezTo>
                  <a:pt x="968652" y="844623"/>
                  <a:pt x="988566" y="844623"/>
                  <a:pt x="1008478" y="839637"/>
                </a:cubicBezTo>
                <a:lnTo>
                  <a:pt x="1151604" y="813464"/>
                </a:lnTo>
                <a:cubicBezTo>
                  <a:pt x="1155336" y="812217"/>
                  <a:pt x="1161560" y="809725"/>
                  <a:pt x="1161560" y="807232"/>
                </a:cubicBezTo>
                <a:lnTo>
                  <a:pt x="1161560" y="752392"/>
                </a:lnTo>
                <a:cubicBezTo>
                  <a:pt x="1160316" y="753638"/>
                  <a:pt x="1157826" y="753638"/>
                  <a:pt x="1155336" y="753638"/>
                </a:cubicBezTo>
                <a:cubicBezTo>
                  <a:pt x="1103066" y="753638"/>
                  <a:pt x="1059506" y="710015"/>
                  <a:pt x="1059506" y="657668"/>
                </a:cubicBezTo>
                <a:cubicBezTo>
                  <a:pt x="1059506" y="604074"/>
                  <a:pt x="1103066" y="561698"/>
                  <a:pt x="1155336" y="561698"/>
                </a:cubicBezTo>
                <a:cubicBezTo>
                  <a:pt x="1157826" y="561698"/>
                  <a:pt x="1160316" y="561698"/>
                  <a:pt x="1161560" y="561698"/>
                </a:cubicBezTo>
                <a:lnTo>
                  <a:pt x="1161560" y="509350"/>
                </a:lnTo>
                <a:cubicBezTo>
                  <a:pt x="1161560" y="506858"/>
                  <a:pt x="1161560" y="504365"/>
                  <a:pt x="1151604" y="500626"/>
                </a:cubicBezTo>
                <a:lnTo>
                  <a:pt x="1008478" y="471959"/>
                </a:lnTo>
                <a:cubicBezTo>
                  <a:pt x="988566" y="466974"/>
                  <a:pt x="968652" y="466974"/>
                  <a:pt x="948740" y="470713"/>
                </a:cubicBezTo>
                <a:close/>
                <a:moveTo>
                  <a:pt x="346370" y="470713"/>
                </a:moveTo>
                <a:cubicBezTo>
                  <a:pt x="326458" y="466974"/>
                  <a:pt x="306544" y="466974"/>
                  <a:pt x="286632" y="471959"/>
                </a:cubicBezTo>
                <a:lnTo>
                  <a:pt x="142262" y="498133"/>
                </a:lnTo>
                <a:cubicBezTo>
                  <a:pt x="139774" y="499379"/>
                  <a:pt x="132306" y="501872"/>
                  <a:pt x="132306" y="504365"/>
                </a:cubicBezTo>
                <a:lnTo>
                  <a:pt x="132306" y="559205"/>
                </a:lnTo>
                <a:cubicBezTo>
                  <a:pt x="134796" y="557959"/>
                  <a:pt x="137284" y="557959"/>
                  <a:pt x="139774" y="557959"/>
                </a:cubicBezTo>
                <a:cubicBezTo>
                  <a:pt x="192046" y="557959"/>
                  <a:pt x="234360" y="601581"/>
                  <a:pt x="234360" y="653929"/>
                </a:cubicBezTo>
                <a:cubicBezTo>
                  <a:pt x="234360" y="707522"/>
                  <a:pt x="192046" y="749899"/>
                  <a:pt x="139774" y="749899"/>
                </a:cubicBezTo>
                <a:cubicBezTo>
                  <a:pt x="137284" y="749899"/>
                  <a:pt x="134796" y="749899"/>
                  <a:pt x="132306" y="749899"/>
                </a:cubicBezTo>
                <a:lnTo>
                  <a:pt x="132306" y="803493"/>
                </a:lnTo>
                <a:cubicBezTo>
                  <a:pt x="132306" y="804739"/>
                  <a:pt x="132306" y="807232"/>
                  <a:pt x="143508" y="810971"/>
                </a:cubicBezTo>
                <a:lnTo>
                  <a:pt x="286632" y="839637"/>
                </a:lnTo>
                <a:cubicBezTo>
                  <a:pt x="306544" y="844623"/>
                  <a:pt x="326458" y="844623"/>
                  <a:pt x="346370" y="840884"/>
                </a:cubicBezTo>
                <a:lnTo>
                  <a:pt x="423534" y="824681"/>
                </a:lnTo>
                <a:cubicBezTo>
                  <a:pt x="431002" y="823435"/>
                  <a:pt x="438468" y="819696"/>
                  <a:pt x="442202" y="812217"/>
                </a:cubicBezTo>
                <a:cubicBezTo>
                  <a:pt x="445936" y="807232"/>
                  <a:pt x="447180" y="798507"/>
                  <a:pt x="445936" y="791029"/>
                </a:cubicBezTo>
                <a:cubicBezTo>
                  <a:pt x="443446" y="776073"/>
                  <a:pt x="428512" y="766102"/>
                  <a:pt x="412332" y="769841"/>
                </a:cubicBezTo>
                <a:lnTo>
                  <a:pt x="333926" y="786044"/>
                </a:lnTo>
                <a:cubicBezTo>
                  <a:pt x="322724" y="787290"/>
                  <a:pt x="310278" y="787290"/>
                  <a:pt x="299078" y="784797"/>
                </a:cubicBezTo>
                <a:lnTo>
                  <a:pt x="228138" y="767348"/>
                </a:lnTo>
                <a:cubicBezTo>
                  <a:pt x="219426" y="766102"/>
                  <a:pt x="214448" y="757377"/>
                  <a:pt x="216936" y="748653"/>
                </a:cubicBezTo>
                <a:cubicBezTo>
                  <a:pt x="218180" y="739928"/>
                  <a:pt x="226892" y="733696"/>
                  <a:pt x="235604" y="736189"/>
                </a:cubicBezTo>
                <a:lnTo>
                  <a:pt x="306544" y="753638"/>
                </a:lnTo>
                <a:cubicBezTo>
                  <a:pt x="314012" y="754884"/>
                  <a:pt x="320236" y="754884"/>
                  <a:pt x="327702" y="753638"/>
                </a:cubicBezTo>
                <a:lnTo>
                  <a:pt x="366284" y="746160"/>
                </a:lnTo>
                <a:cubicBezTo>
                  <a:pt x="356328" y="716247"/>
                  <a:pt x="351350" y="686334"/>
                  <a:pt x="351350" y="656422"/>
                </a:cubicBezTo>
                <a:cubicBezTo>
                  <a:pt x="351350" y="625262"/>
                  <a:pt x="356328" y="595350"/>
                  <a:pt x="366284" y="565437"/>
                </a:cubicBezTo>
                <a:lnTo>
                  <a:pt x="327702" y="557959"/>
                </a:lnTo>
                <a:cubicBezTo>
                  <a:pt x="320236" y="556712"/>
                  <a:pt x="314012" y="556712"/>
                  <a:pt x="306544" y="559205"/>
                </a:cubicBezTo>
                <a:lnTo>
                  <a:pt x="235604" y="575408"/>
                </a:lnTo>
                <a:cubicBezTo>
                  <a:pt x="226892" y="577900"/>
                  <a:pt x="218180" y="571669"/>
                  <a:pt x="216936" y="562944"/>
                </a:cubicBezTo>
                <a:cubicBezTo>
                  <a:pt x="214448" y="554219"/>
                  <a:pt x="219426" y="545495"/>
                  <a:pt x="228138" y="544248"/>
                </a:cubicBezTo>
                <a:lnTo>
                  <a:pt x="299078" y="526799"/>
                </a:lnTo>
                <a:cubicBezTo>
                  <a:pt x="310278" y="524307"/>
                  <a:pt x="322724" y="524307"/>
                  <a:pt x="333926" y="525553"/>
                </a:cubicBezTo>
                <a:lnTo>
                  <a:pt x="412332" y="541756"/>
                </a:lnTo>
                <a:cubicBezTo>
                  <a:pt x="428512" y="545495"/>
                  <a:pt x="443446" y="535524"/>
                  <a:pt x="445936" y="520568"/>
                </a:cubicBezTo>
                <a:cubicBezTo>
                  <a:pt x="449670" y="504365"/>
                  <a:pt x="439714" y="489408"/>
                  <a:pt x="423534" y="486916"/>
                </a:cubicBezTo>
                <a:close/>
                <a:moveTo>
                  <a:pt x="1201118" y="411474"/>
                </a:moveTo>
                <a:cubicBezTo>
                  <a:pt x="1227674" y="406488"/>
                  <a:pt x="1254232" y="413967"/>
                  <a:pt x="1274464" y="431419"/>
                </a:cubicBezTo>
                <a:cubicBezTo>
                  <a:pt x="1294698" y="447624"/>
                  <a:pt x="1306080" y="472555"/>
                  <a:pt x="1306080" y="498733"/>
                </a:cubicBezTo>
                <a:lnTo>
                  <a:pt x="1306080" y="816604"/>
                </a:lnTo>
                <a:cubicBezTo>
                  <a:pt x="1306080" y="842782"/>
                  <a:pt x="1294698" y="867713"/>
                  <a:pt x="1274464" y="883918"/>
                </a:cubicBezTo>
                <a:cubicBezTo>
                  <a:pt x="1258024" y="897630"/>
                  <a:pt x="1237792" y="905109"/>
                  <a:pt x="1217558" y="905109"/>
                </a:cubicBezTo>
                <a:cubicBezTo>
                  <a:pt x="1211236" y="905109"/>
                  <a:pt x="1207442" y="905109"/>
                  <a:pt x="1201118" y="903863"/>
                </a:cubicBezTo>
                <a:lnTo>
                  <a:pt x="1146742" y="893890"/>
                </a:lnTo>
                <a:cubicBezTo>
                  <a:pt x="1137888" y="892644"/>
                  <a:pt x="1131566" y="883918"/>
                  <a:pt x="1134096" y="875192"/>
                </a:cubicBezTo>
                <a:cubicBezTo>
                  <a:pt x="1135360" y="866466"/>
                  <a:pt x="1142948" y="861480"/>
                  <a:pt x="1153064" y="862727"/>
                </a:cubicBezTo>
                <a:lnTo>
                  <a:pt x="1207442" y="871452"/>
                </a:lnTo>
                <a:cubicBezTo>
                  <a:pt x="1223882" y="875192"/>
                  <a:pt x="1240320" y="870206"/>
                  <a:pt x="1252966" y="860234"/>
                </a:cubicBezTo>
                <a:cubicBezTo>
                  <a:pt x="1266878" y="849015"/>
                  <a:pt x="1273200" y="832809"/>
                  <a:pt x="1273200" y="816604"/>
                </a:cubicBezTo>
                <a:lnTo>
                  <a:pt x="1273200" y="498733"/>
                </a:lnTo>
                <a:cubicBezTo>
                  <a:pt x="1273200" y="482528"/>
                  <a:pt x="1266878" y="466323"/>
                  <a:pt x="1252966" y="455104"/>
                </a:cubicBezTo>
                <a:cubicBezTo>
                  <a:pt x="1240320" y="445131"/>
                  <a:pt x="1223882" y="440145"/>
                  <a:pt x="1207442" y="443885"/>
                </a:cubicBezTo>
                <a:lnTo>
                  <a:pt x="1153064" y="453857"/>
                </a:lnTo>
                <a:cubicBezTo>
                  <a:pt x="1142948" y="455104"/>
                  <a:pt x="1135360" y="448871"/>
                  <a:pt x="1134096" y="440145"/>
                </a:cubicBezTo>
                <a:cubicBezTo>
                  <a:pt x="1131566" y="431419"/>
                  <a:pt x="1137888" y="422693"/>
                  <a:pt x="1146742" y="421447"/>
                </a:cubicBezTo>
                <a:close/>
                <a:moveTo>
                  <a:pt x="102670" y="411474"/>
                </a:moveTo>
                <a:lnTo>
                  <a:pt x="154004" y="420200"/>
                </a:lnTo>
                <a:cubicBezTo>
                  <a:pt x="162768" y="422693"/>
                  <a:pt x="169028" y="430173"/>
                  <a:pt x="167776" y="438898"/>
                </a:cubicBezTo>
                <a:cubicBezTo>
                  <a:pt x="165272" y="447624"/>
                  <a:pt x="157760" y="453857"/>
                  <a:pt x="147744" y="452610"/>
                </a:cubicBezTo>
                <a:lnTo>
                  <a:pt x="97660" y="443885"/>
                </a:lnTo>
                <a:cubicBezTo>
                  <a:pt x="81384" y="440145"/>
                  <a:pt x="65106" y="445131"/>
                  <a:pt x="51334" y="455104"/>
                </a:cubicBezTo>
                <a:cubicBezTo>
                  <a:pt x="38814" y="466323"/>
                  <a:pt x="31300" y="482528"/>
                  <a:pt x="31300" y="498733"/>
                </a:cubicBezTo>
                <a:lnTo>
                  <a:pt x="31300" y="816604"/>
                </a:lnTo>
                <a:cubicBezTo>
                  <a:pt x="31300" y="832809"/>
                  <a:pt x="38814" y="849015"/>
                  <a:pt x="51334" y="860234"/>
                </a:cubicBezTo>
                <a:cubicBezTo>
                  <a:pt x="65106" y="870206"/>
                  <a:pt x="81384" y="875192"/>
                  <a:pt x="97660" y="871452"/>
                </a:cubicBezTo>
                <a:lnTo>
                  <a:pt x="147744" y="862727"/>
                </a:lnTo>
                <a:cubicBezTo>
                  <a:pt x="157760" y="861480"/>
                  <a:pt x="165272" y="867713"/>
                  <a:pt x="167776" y="876439"/>
                </a:cubicBezTo>
                <a:cubicBezTo>
                  <a:pt x="169028" y="885165"/>
                  <a:pt x="162768" y="892644"/>
                  <a:pt x="154004" y="895137"/>
                </a:cubicBezTo>
                <a:lnTo>
                  <a:pt x="102670" y="903863"/>
                </a:lnTo>
                <a:cubicBezTo>
                  <a:pt x="98912" y="905109"/>
                  <a:pt x="92652" y="905109"/>
                  <a:pt x="87644" y="905109"/>
                </a:cubicBezTo>
                <a:cubicBezTo>
                  <a:pt x="66358" y="905109"/>
                  <a:pt x="46326" y="897630"/>
                  <a:pt x="31300" y="883918"/>
                </a:cubicBezTo>
                <a:cubicBezTo>
                  <a:pt x="11268" y="867713"/>
                  <a:pt x="0" y="842782"/>
                  <a:pt x="0" y="816604"/>
                </a:cubicBezTo>
                <a:lnTo>
                  <a:pt x="0" y="498733"/>
                </a:lnTo>
                <a:cubicBezTo>
                  <a:pt x="0" y="472555"/>
                  <a:pt x="11268" y="447624"/>
                  <a:pt x="31300" y="431419"/>
                </a:cubicBezTo>
                <a:cubicBezTo>
                  <a:pt x="51334" y="413967"/>
                  <a:pt x="77628" y="406488"/>
                  <a:pt x="102670" y="411474"/>
                </a:cubicBezTo>
                <a:close/>
                <a:moveTo>
                  <a:pt x="647556" y="393750"/>
                </a:moveTo>
                <a:cubicBezTo>
                  <a:pt x="619242" y="393438"/>
                  <a:pt x="590928" y="397801"/>
                  <a:pt x="564170" y="407148"/>
                </a:cubicBezTo>
                <a:lnTo>
                  <a:pt x="565414" y="412134"/>
                </a:lnTo>
                <a:cubicBezTo>
                  <a:pt x="571636" y="445786"/>
                  <a:pt x="550480" y="478191"/>
                  <a:pt x="518120" y="484423"/>
                </a:cubicBezTo>
                <a:cubicBezTo>
                  <a:pt x="514386" y="485669"/>
                  <a:pt x="510654" y="485669"/>
                  <a:pt x="505676" y="485669"/>
                </a:cubicBezTo>
                <a:cubicBezTo>
                  <a:pt x="489496" y="485669"/>
                  <a:pt x="474560" y="479437"/>
                  <a:pt x="463360" y="466974"/>
                </a:cubicBezTo>
                <a:cubicBezTo>
                  <a:pt x="462116" y="469467"/>
                  <a:pt x="462116" y="469467"/>
                  <a:pt x="459626" y="470713"/>
                </a:cubicBezTo>
                <a:cubicBezTo>
                  <a:pt x="474560" y="484423"/>
                  <a:pt x="482028" y="504365"/>
                  <a:pt x="477050" y="525553"/>
                </a:cubicBezTo>
                <a:cubicBezTo>
                  <a:pt x="470828" y="559205"/>
                  <a:pt x="439714" y="580393"/>
                  <a:pt x="406110" y="574161"/>
                </a:cubicBezTo>
                <a:lnTo>
                  <a:pt x="397398" y="571669"/>
                </a:lnTo>
                <a:cubicBezTo>
                  <a:pt x="388686" y="599089"/>
                  <a:pt x="383708" y="626509"/>
                  <a:pt x="383708" y="656422"/>
                </a:cubicBezTo>
                <a:cubicBezTo>
                  <a:pt x="383708" y="685088"/>
                  <a:pt x="388686" y="712508"/>
                  <a:pt x="397398" y="739928"/>
                </a:cubicBezTo>
                <a:lnTo>
                  <a:pt x="406110" y="737435"/>
                </a:lnTo>
                <a:cubicBezTo>
                  <a:pt x="439714" y="731204"/>
                  <a:pt x="470828" y="752392"/>
                  <a:pt x="477050" y="786044"/>
                </a:cubicBezTo>
                <a:cubicBezTo>
                  <a:pt x="482028" y="801000"/>
                  <a:pt x="477050" y="817203"/>
                  <a:pt x="468338" y="830913"/>
                </a:cubicBezTo>
                <a:cubicBezTo>
                  <a:pt x="465848" y="834652"/>
                  <a:pt x="463360" y="838391"/>
                  <a:pt x="459626" y="840884"/>
                </a:cubicBezTo>
                <a:cubicBezTo>
                  <a:pt x="462116" y="842130"/>
                  <a:pt x="462116" y="842130"/>
                  <a:pt x="463360" y="844623"/>
                </a:cubicBezTo>
                <a:cubicBezTo>
                  <a:pt x="477050" y="829666"/>
                  <a:pt x="496964" y="823435"/>
                  <a:pt x="518120" y="827174"/>
                </a:cubicBezTo>
                <a:cubicBezTo>
                  <a:pt x="550480" y="833406"/>
                  <a:pt x="571636" y="865811"/>
                  <a:pt x="565414" y="899463"/>
                </a:cubicBezTo>
                <a:lnTo>
                  <a:pt x="564170" y="904448"/>
                </a:lnTo>
                <a:cubicBezTo>
                  <a:pt x="618930" y="923144"/>
                  <a:pt x="677424" y="921898"/>
                  <a:pt x="730940" y="904448"/>
                </a:cubicBezTo>
                <a:lnTo>
                  <a:pt x="729696" y="899463"/>
                </a:lnTo>
                <a:cubicBezTo>
                  <a:pt x="722228" y="865811"/>
                  <a:pt x="743386" y="833406"/>
                  <a:pt x="776990" y="827174"/>
                </a:cubicBezTo>
                <a:cubicBezTo>
                  <a:pt x="796902" y="823435"/>
                  <a:pt x="816816" y="829666"/>
                  <a:pt x="830506" y="842130"/>
                </a:cubicBezTo>
                <a:cubicBezTo>
                  <a:pt x="830506" y="840884"/>
                  <a:pt x="831750" y="839637"/>
                  <a:pt x="832996" y="839637"/>
                </a:cubicBezTo>
                <a:cubicBezTo>
                  <a:pt x="819304" y="825927"/>
                  <a:pt x="813082" y="805986"/>
                  <a:pt x="816816" y="786044"/>
                </a:cubicBezTo>
                <a:cubicBezTo>
                  <a:pt x="824284" y="752392"/>
                  <a:pt x="855398" y="731204"/>
                  <a:pt x="889000" y="737435"/>
                </a:cubicBezTo>
                <a:lnTo>
                  <a:pt x="893978" y="738682"/>
                </a:lnTo>
                <a:cubicBezTo>
                  <a:pt x="902690" y="712508"/>
                  <a:pt x="907668" y="683842"/>
                  <a:pt x="907668" y="656422"/>
                </a:cubicBezTo>
                <a:cubicBezTo>
                  <a:pt x="907668" y="627755"/>
                  <a:pt x="902690" y="599089"/>
                  <a:pt x="893978" y="572915"/>
                </a:cubicBezTo>
                <a:lnTo>
                  <a:pt x="889000" y="574161"/>
                </a:lnTo>
                <a:cubicBezTo>
                  <a:pt x="855398" y="580393"/>
                  <a:pt x="824284" y="559205"/>
                  <a:pt x="816816" y="525553"/>
                </a:cubicBezTo>
                <a:cubicBezTo>
                  <a:pt x="813082" y="506858"/>
                  <a:pt x="819304" y="485669"/>
                  <a:pt x="832996" y="471959"/>
                </a:cubicBezTo>
                <a:cubicBezTo>
                  <a:pt x="831750" y="471959"/>
                  <a:pt x="830506" y="470713"/>
                  <a:pt x="830506" y="469467"/>
                </a:cubicBezTo>
                <a:cubicBezTo>
                  <a:pt x="828016" y="471959"/>
                  <a:pt x="825528" y="473206"/>
                  <a:pt x="821794" y="474452"/>
                </a:cubicBezTo>
                <a:cubicBezTo>
                  <a:pt x="811838" y="481930"/>
                  <a:pt x="800636" y="485669"/>
                  <a:pt x="789436" y="485669"/>
                </a:cubicBezTo>
                <a:cubicBezTo>
                  <a:pt x="784458" y="485669"/>
                  <a:pt x="780724" y="485669"/>
                  <a:pt x="776990" y="484423"/>
                </a:cubicBezTo>
                <a:cubicBezTo>
                  <a:pt x="743386" y="478191"/>
                  <a:pt x="722228" y="445786"/>
                  <a:pt x="729696" y="412134"/>
                </a:cubicBezTo>
                <a:lnTo>
                  <a:pt x="730940" y="408395"/>
                </a:lnTo>
                <a:cubicBezTo>
                  <a:pt x="704182" y="399047"/>
                  <a:pt x="675868" y="394062"/>
                  <a:pt x="647556" y="393750"/>
                </a:cubicBezTo>
                <a:close/>
                <a:moveTo>
                  <a:pt x="500696" y="139179"/>
                </a:moveTo>
                <a:cubicBezTo>
                  <a:pt x="498208" y="139179"/>
                  <a:pt x="496964" y="139179"/>
                  <a:pt x="493230" y="150397"/>
                </a:cubicBezTo>
                <a:lnTo>
                  <a:pt x="463360" y="292482"/>
                </a:lnTo>
                <a:cubicBezTo>
                  <a:pt x="459626" y="312424"/>
                  <a:pt x="458382" y="332366"/>
                  <a:pt x="462116" y="352308"/>
                </a:cubicBezTo>
                <a:lnTo>
                  <a:pt x="478294" y="430829"/>
                </a:lnTo>
                <a:cubicBezTo>
                  <a:pt x="482028" y="445786"/>
                  <a:pt x="496964" y="455756"/>
                  <a:pt x="511898" y="453264"/>
                </a:cubicBezTo>
                <a:cubicBezTo>
                  <a:pt x="526832" y="450771"/>
                  <a:pt x="536790" y="434568"/>
                  <a:pt x="534300" y="419612"/>
                </a:cubicBezTo>
                <a:lnTo>
                  <a:pt x="530566" y="399670"/>
                </a:lnTo>
                <a:lnTo>
                  <a:pt x="518120" y="341091"/>
                </a:lnTo>
                <a:cubicBezTo>
                  <a:pt x="515632" y="329873"/>
                  <a:pt x="516876" y="317410"/>
                  <a:pt x="518120" y="306192"/>
                </a:cubicBezTo>
                <a:lnTo>
                  <a:pt x="534300" y="237642"/>
                </a:lnTo>
                <a:cubicBezTo>
                  <a:pt x="535544" y="228918"/>
                  <a:pt x="545502" y="223932"/>
                  <a:pt x="554212" y="226425"/>
                </a:cubicBezTo>
                <a:cubicBezTo>
                  <a:pt x="562924" y="227671"/>
                  <a:pt x="567904" y="236396"/>
                  <a:pt x="565414" y="245121"/>
                </a:cubicBezTo>
                <a:lnTo>
                  <a:pt x="550480" y="312424"/>
                </a:lnTo>
                <a:cubicBezTo>
                  <a:pt x="547990" y="321149"/>
                  <a:pt x="547990" y="327381"/>
                  <a:pt x="549234" y="334859"/>
                </a:cubicBezTo>
                <a:lnTo>
                  <a:pt x="557946" y="374743"/>
                </a:lnTo>
                <a:cubicBezTo>
                  <a:pt x="616442" y="356047"/>
                  <a:pt x="678670" y="357294"/>
                  <a:pt x="735920" y="374743"/>
                </a:cubicBezTo>
                <a:lnTo>
                  <a:pt x="744632" y="334859"/>
                </a:lnTo>
                <a:cubicBezTo>
                  <a:pt x="745876" y="327381"/>
                  <a:pt x="745876" y="321149"/>
                  <a:pt x="744632" y="312424"/>
                </a:cubicBezTo>
                <a:lnTo>
                  <a:pt x="727208" y="242628"/>
                </a:lnTo>
                <a:cubicBezTo>
                  <a:pt x="725962" y="233903"/>
                  <a:pt x="732186" y="225179"/>
                  <a:pt x="739652" y="222686"/>
                </a:cubicBezTo>
                <a:cubicBezTo>
                  <a:pt x="749610" y="221440"/>
                  <a:pt x="757076" y="226425"/>
                  <a:pt x="759566" y="235150"/>
                </a:cubicBezTo>
                <a:lnTo>
                  <a:pt x="775746" y="306192"/>
                </a:lnTo>
                <a:cubicBezTo>
                  <a:pt x="779478" y="317410"/>
                  <a:pt x="779478" y="329873"/>
                  <a:pt x="776990" y="341091"/>
                </a:cubicBezTo>
                <a:lnTo>
                  <a:pt x="760810" y="419612"/>
                </a:lnTo>
                <a:cubicBezTo>
                  <a:pt x="757076" y="434568"/>
                  <a:pt x="767034" y="450771"/>
                  <a:pt x="783212" y="453264"/>
                </a:cubicBezTo>
                <a:cubicBezTo>
                  <a:pt x="790680" y="453264"/>
                  <a:pt x="798148" y="453264"/>
                  <a:pt x="804370" y="448278"/>
                </a:cubicBezTo>
                <a:cubicBezTo>
                  <a:pt x="810592" y="444539"/>
                  <a:pt x="814326" y="438307"/>
                  <a:pt x="816816" y="430829"/>
                </a:cubicBezTo>
                <a:lnTo>
                  <a:pt x="831750" y="352308"/>
                </a:lnTo>
                <a:cubicBezTo>
                  <a:pt x="835484" y="332366"/>
                  <a:pt x="835484" y="312424"/>
                  <a:pt x="831750" y="293729"/>
                </a:cubicBezTo>
                <a:lnTo>
                  <a:pt x="804370" y="149150"/>
                </a:lnTo>
                <a:cubicBezTo>
                  <a:pt x="804370" y="145411"/>
                  <a:pt x="800636" y="139179"/>
                  <a:pt x="798148" y="139179"/>
                </a:cubicBezTo>
                <a:lnTo>
                  <a:pt x="744632" y="139179"/>
                </a:lnTo>
                <a:cubicBezTo>
                  <a:pt x="744632" y="141672"/>
                  <a:pt x="744632" y="144165"/>
                  <a:pt x="744632" y="145411"/>
                </a:cubicBezTo>
                <a:cubicBezTo>
                  <a:pt x="744632" y="199005"/>
                  <a:pt x="702316" y="241381"/>
                  <a:pt x="648800" y="241381"/>
                </a:cubicBezTo>
                <a:cubicBezTo>
                  <a:pt x="596528" y="241381"/>
                  <a:pt x="554212" y="199005"/>
                  <a:pt x="554212" y="145411"/>
                </a:cubicBezTo>
                <a:cubicBezTo>
                  <a:pt x="554212" y="144165"/>
                  <a:pt x="554212" y="141672"/>
                  <a:pt x="554212" y="139179"/>
                </a:cubicBezTo>
                <a:close/>
                <a:moveTo>
                  <a:pt x="648800" y="81847"/>
                </a:moveTo>
                <a:cubicBezTo>
                  <a:pt x="613952" y="81847"/>
                  <a:pt x="585328" y="110513"/>
                  <a:pt x="585328" y="145411"/>
                </a:cubicBezTo>
                <a:cubicBezTo>
                  <a:pt x="585328" y="180309"/>
                  <a:pt x="613952" y="208976"/>
                  <a:pt x="648800" y="208976"/>
                </a:cubicBezTo>
                <a:cubicBezTo>
                  <a:pt x="683648" y="208976"/>
                  <a:pt x="712272" y="180309"/>
                  <a:pt x="712272" y="145411"/>
                </a:cubicBezTo>
                <a:cubicBezTo>
                  <a:pt x="712272" y="110513"/>
                  <a:pt x="683648" y="81847"/>
                  <a:pt x="648800" y="81847"/>
                </a:cubicBezTo>
                <a:close/>
                <a:moveTo>
                  <a:pt x="648800" y="49441"/>
                </a:moveTo>
                <a:cubicBezTo>
                  <a:pt x="687382" y="49441"/>
                  <a:pt x="720984" y="73122"/>
                  <a:pt x="735920" y="106774"/>
                </a:cubicBezTo>
                <a:lnTo>
                  <a:pt x="798148" y="106774"/>
                </a:lnTo>
                <a:cubicBezTo>
                  <a:pt x="805614" y="106774"/>
                  <a:pt x="826772" y="110513"/>
                  <a:pt x="835484" y="140426"/>
                </a:cubicBezTo>
                <a:lnTo>
                  <a:pt x="835484" y="141672"/>
                </a:lnTo>
                <a:lnTo>
                  <a:pt x="862864" y="286251"/>
                </a:lnTo>
                <a:cubicBezTo>
                  <a:pt x="867842" y="309932"/>
                  <a:pt x="869088" y="333613"/>
                  <a:pt x="864110" y="358540"/>
                </a:cubicBezTo>
                <a:lnTo>
                  <a:pt x="847930" y="437061"/>
                </a:lnTo>
                <a:cubicBezTo>
                  <a:pt x="847930" y="438307"/>
                  <a:pt x="847930" y="439554"/>
                  <a:pt x="846686" y="440800"/>
                </a:cubicBezTo>
                <a:cubicBezTo>
                  <a:pt x="851664" y="445786"/>
                  <a:pt x="856642" y="450771"/>
                  <a:pt x="861620" y="455756"/>
                </a:cubicBezTo>
                <a:cubicBezTo>
                  <a:pt x="862864" y="455756"/>
                  <a:pt x="862864" y="454510"/>
                  <a:pt x="864110" y="454510"/>
                </a:cubicBezTo>
                <a:lnTo>
                  <a:pt x="942516" y="439554"/>
                </a:lnTo>
                <a:cubicBezTo>
                  <a:pt x="967408" y="434568"/>
                  <a:pt x="991054" y="434568"/>
                  <a:pt x="1015946" y="439554"/>
                </a:cubicBezTo>
                <a:lnTo>
                  <a:pt x="1161560" y="470713"/>
                </a:lnTo>
                <a:cubicBezTo>
                  <a:pt x="1170272" y="473206"/>
                  <a:pt x="1195164" y="481930"/>
                  <a:pt x="1195164" y="509350"/>
                </a:cubicBezTo>
                <a:lnTo>
                  <a:pt x="1195164" y="570422"/>
                </a:lnTo>
                <a:cubicBezTo>
                  <a:pt x="1227522" y="585379"/>
                  <a:pt x="1251168" y="617784"/>
                  <a:pt x="1251168" y="657668"/>
                </a:cubicBezTo>
                <a:cubicBezTo>
                  <a:pt x="1251168" y="696305"/>
                  <a:pt x="1227522" y="729957"/>
                  <a:pt x="1195164" y="744914"/>
                </a:cubicBezTo>
                <a:lnTo>
                  <a:pt x="1195164" y="807232"/>
                </a:lnTo>
                <a:cubicBezTo>
                  <a:pt x="1195164" y="814710"/>
                  <a:pt x="1190184" y="835898"/>
                  <a:pt x="1160316" y="844623"/>
                </a:cubicBezTo>
                <a:lnTo>
                  <a:pt x="1159070" y="844623"/>
                </a:lnTo>
                <a:lnTo>
                  <a:pt x="1014702" y="872043"/>
                </a:lnTo>
                <a:cubicBezTo>
                  <a:pt x="1002256" y="874536"/>
                  <a:pt x="989810" y="875782"/>
                  <a:pt x="976120" y="875782"/>
                </a:cubicBezTo>
                <a:cubicBezTo>
                  <a:pt x="964918" y="875782"/>
                  <a:pt x="953718" y="874536"/>
                  <a:pt x="942516" y="872043"/>
                </a:cubicBezTo>
                <a:lnTo>
                  <a:pt x="865354" y="857086"/>
                </a:lnTo>
                <a:cubicBezTo>
                  <a:pt x="862864" y="857086"/>
                  <a:pt x="862864" y="855840"/>
                  <a:pt x="861620" y="855840"/>
                </a:cubicBezTo>
                <a:cubicBezTo>
                  <a:pt x="856642" y="860826"/>
                  <a:pt x="851664" y="865811"/>
                  <a:pt x="847930" y="870797"/>
                </a:cubicBezTo>
                <a:cubicBezTo>
                  <a:pt x="847930" y="872043"/>
                  <a:pt x="847930" y="873289"/>
                  <a:pt x="847930" y="874536"/>
                </a:cubicBezTo>
                <a:lnTo>
                  <a:pt x="864110" y="953057"/>
                </a:lnTo>
                <a:cubicBezTo>
                  <a:pt x="869088" y="977984"/>
                  <a:pt x="867842" y="1001665"/>
                  <a:pt x="862864" y="1026592"/>
                </a:cubicBezTo>
                <a:lnTo>
                  <a:pt x="831750" y="1172417"/>
                </a:lnTo>
                <a:cubicBezTo>
                  <a:pt x="829262" y="1182388"/>
                  <a:pt x="820550" y="1204823"/>
                  <a:pt x="794414" y="1204823"/>
                </a:cubicBezTo>
                <a:lnTo>
                  <a:pt x="733430" y="1204823"/>
                </a:lnTo>
                <a:cubicBezTo>
                  <a:pt x="718496" y="1238475"/>
                  <a:pt x="684892" y="1262156"/>
                  <a:pt x="646310" y="1262156"/>
                </a:cubicBezTo>
                <a:cubicBezTo>
                  <a:pt x="606484" y="1262156"/>
                  <a:pt x="574126" y="1238475"/>
                  <a:pt x="557946" y="1204823"/>
                </a:cubicBezTo>
                <a:lnTo>
                  <a:pt x="496964" y="1204823"/>
                </a:lnTo>
                <a:cubicBezTo>
                  <a:pt x="487006" y="1204823"/>
                  <a:pt x="467094" y="1201084"/>
                  <a:pt x="458382" y="1171171"/>
                </a:cubicBezTo>
                <a:lnTo>
                  <a:pt x="458382" y="1169924"/>
                </a:lnTo>
                <a:lnTo>
                  <a:pt x="432246" y="1025346"/>
                </a:lnTo>
                <a:cubicBezTo>
                  <a:pt x="426022" y="1001665"/>
                  <a:pt x="426022" y="977984"/>
                  <a:pt x="431002" y="953057"/>
                </a:cubicBezTo>
                <a:lnTo>
                  <a:pt x="445936" y="874536"/>
                </a:lnTo>
                <a:lnTo>
                  <a:pt x="447180" y="873289"/>
                </a:lnTo>
                <a:cubicBezTo>
                  <a:pt x="442202" y="868304"/>
                  <a:pt x="435980" y="862072"/>
                  <a:pt x="431002" y="857086"/>
                </a:cubicBezTo>
                <a:lnTo>
                  <a:pt x="352594" y="872043"/>
                </a:lnTo>
                <a:cubicBezTo>
                  <a:pt x="340148" y="874536"/>
                  <a:pt x="328948" y="875782"/>
                  <a:pt x="317746" y="875782"/>
                </a:cubicBezTo>
                <a:cubicBezTo>
                  <a:pt x="305300" y="875782"/>
                  <a:pt x="291610" y="874536"/>
                  <a:pt x="279164" y="872043"/>
                </a:cubicBezTo>
                <a:lnTo>
                  <a:pt x="133550" y="840884"/>
                </a:lnTo>
                <a:cubicBezTo>
                  <a:pt x="123594" y="838391"/>
                  <a:pt x="99948" y="829666"/>
                  <a:pt x="99948" y="803493"/>
                </a:cubicBezTo>
                <a:lnTo>
                  <a:pt x="99948" y="742421"/>
                </a:lnTo>
                <a:cubicBezTo>
                  <a:pt x="67588" y="726218"/>
                  <a:pt x="43942" y="693812"/>
                  <a:pt x="43942" y="653929"/>
                </a:cubicBezTo>
                <a:cubicBezTo>
                  <a:pt x="43942" y="615291"/>
                  <a:pt x="67588" y="581640"/>
                  <a:pt x="99948" y="566683"/>
                </a:cubicBezTo>
                <a:lnTo>
                  <a:pt x="99948" y="504365"/>
                </a:lnTo>
                <a:cubicBezTo>
                  <a:pt x="99948" y="494394"/>
                  <a:pt x="104926" y="475698"/>
                  <a:pt x="133550" y="466974"/>
                </a:cubicBezTo>
                <a:lnTo>
                  <a:pt x="136040" y="466974"/>
                </a:lnTo>
                <a:lnTo>
                  <a:pt x="279164" y="439554"/>
                </a:lnTo>
                <a:cubicBezTo>
                  <a:pt x="302812" y="434568"/>
                  <a:pt x="327702" y="434568"/>
                  <a:pt x="352594" y="439554"/>
                </a:cubicBezTo>
                <a:lnTo>
                  <a:pt x="431002" y="454510"/>
                </a:lnTo>
                <a:cubicBezTo>
                  <a:pt x="435980" y="449525"/>
                  <a:pt x="442202" y="444539"/>
                  <a:pt x="447180" y="438307"/>
                </a:cubicBezTo>
                <a:cubicBezTo>
                  <a:pt x="447180" y="438307"/>
                  <a:pt x="445936" y="438307"/>
                  <a:pt x="445936" y="437061"/>
                </a:cubicBezTo>
                <a:lnTo>
                  <a:pt x="431002" y="358540"/>
                </a:lnTo>
                <a:cubicBezTo>
                  <a:pt x="426022" y="333613"/>
                  <a:pt x="426022" y="309932"/>
                  <a:pt x="432246" y="285004"/>
                </a:cubicBezTo>
                <a:lnTo>
                  <a:pt x="462116" y="139179"/>
                </a:lnTo>
                <a:cubicBezTo>
                  <a:pt x="465848" y="130455"/>
                  <a:pt x="473316" y="106774"/>
                  <a:pt x="500696" y="106774"/>
                </a:cubicBezTo>
                <a:lnTo>
                  <a:pt x="561680" y="106774"/>
                </a:lnTo>
                <a:cubicBezTo>
                  <a:pt x="576616" y="73122"/>
                  <a:pt x="610218" y="49441"/>
                  <a:pt x="648800" y="49441"/>
                </a:cubicBezTo>
                <a:close/>
                <a:moveTo>
                  <a:pt x="491538" y="0"/>
                </a:moveTo>
                <a:lnTo>
                  <a:pt x="807832" y="0"/>
                </a:lnTo>
                <a:cubicBezTo>
                  <a:pt x="833880" y="0"/>
                  <a:pt x="858686" y="11381"/>
                  <a:pt x="876052" y="31615"/>
                </a:cubicBezTo>
                <a:cubicBezTo>
                  <a:pt x="892176" y="51848"/>
                  <a:pt x="899618" y="78405"/>
                  <a:pt x="894658" y="104961"/>
                </a:cubicBezTo>
                <a:lnTo>
                  <a:pt x="885974" y="159338"/>
                </a:lnTo>
                <a:cubicBezTo>
                  <a:pt x="884734" y="166926"/>
                  <a:pt x="877292" y="173249"/>
                  <a:pt x="869850" y="173249"/>
                </a:cubicBezTo>
                <a:cubicBezTo>
                  <a:pt x="868610" y="173249"/>
                  <a:pt x="867370" y="173249"/>
                  <a:pt x="867370" y="173249"/>
                </a:cubicBezTo>
                <a:cubicBezTo>
                  <a:pt x="857446" y="170720"/>
                  <a:pt x="852484" y="163132"/>
                  <a:pt x="853726" y="153015"/>
                </a:cubicBezTo>
                <a:lnTo>
                  <a:pt x="863648" y="99903"/>
                </a:lnTo>
                <a:cubicBezTo>
                  <a:pt x="866128" y="83463"/>
                  <a:pt x="862408" y="65759"/>
                  <a:pt x="851244" y="53113"/>
                </a:cubicBezTo>
                <a:cubicBezTo>
                  <a:pt x="840080" y="40467"/>
                  <a:pt x="823956" y="32879"/>
                  <a:pt x="807832" y="32879"/>
                </a:cubicBezTo>
                <a:lnTo>
                  <a:pt x="491538" y="32879"/>
                </a:lnTo>
                <a:cubicBezTo>
                  <a:pt x="475414" y="32879"/>
                  <a:pt x="459288" y="40467"/>
                  <a:pt x="449366" y="53113"/>
                </a:cubicBezTo>
                <a:cubicBezTo>
                  <a:pt x="438202" y="65759"/>
                  <a:pt x="434480" y="83463"/>
                  <a:pt x="436962" y="99903"/>
                </a:cubicBezTo>
                <a:lnTo>
                  <a:pt x="446884" y="153015"/>
                </a:lnTo>
                <a:cubicBezTo>
                  <a:pt x="448124" y="163132"/>
                  <a:pt x="441924" y="170720"/>
                  <a:pt x="433240" y="173249"/>
                </a:cubicBezTo>
                <a:cubicBezTo>
                  <a:pt x="424558" y="174513"/>
                  <a:pt x="415876" y="168190"/>
                  <a:pt x="414636" y="159338"/>
                </a:cubicBezTo>
                <a:lnTo>
                  <a:pt x="404712" y="104961"/>
                </a:lnTo>
                <a:cubicBezTo>
                  <a:pt x="400992" y="78405"/>
                  <a:pt x="408434" y="51848"/>
                  <a:pt x="424558" y="31615"/>
                </a:cubicBezTo>
                <a:cubicBezTo>
                  <a:pt x="441924" y="11381"/>
                  <a:pt x="465490" y="0"/>
                  <a:pt x="491538" y="0"/>
                </a:cubicBezTo>
                <a:close/>
              </a:path>
            </a:pathLst>
          </a:custGeom>
          <a:solidFill>
            <a:schemeClr val="tx1"/>
          </a:solidFill>
          <a:ln>
            <a:noFill/>
          </a:ln>
          <a:effectLst/>
        </p:spPr>
        <p:txBody>
          <a:bodyPr wrap="square" anchor="ctr">
            <a:noAutofit/>
          </a:bodyPr>
          <a:lstStyle/>
          <a:p>
            <a:endParaRPr lang="en-US" sz="3599" dirty="0">
              <a:latin typeface="Poppins" pitchFamily="2" charset="77"/>
            </a:endParaRPr>
          </a:p>
        </p:txBody>
      </p:sp>
      <p:pic>
        <p:nvPicPr>
          <p:cNvPr id="260" name="Graphic 259" descr="Decision chart outline">
            <a:extLst>
              <a:ext uri="{FF2B5EF4-FFF2-40B4-BE49-F238E27FC236}">
                <a16:creationId xmlns:a16="http://schemas.microsoft.com/office/drawing/2014/main" id="{CB0A7527-36CB-F5BB-E555-ECF19CB1FC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2420" y="9400823"/>
            <a:ext cx="578530" cy="578532"/>
          </a:xfrm>
          <a:prstGeom prst="rect">
            <a:avLst/>
          </a:prstGeom>
        </p:spPr>
      </p:pic>
      <p:pic>
        <p:nvPicPr>
          <p:cNvPr id="262" name="Graphic 261" descr="Scientist male with solid fill">
            <a:extLst>
              <a:ext uri="{FF2B5EF4-FFF2-40B4-BE49-F238E27FC236}">
                <a16:creationId xmlns:a16="http://schemas.microsoft.com/office/drawing/2014/main" id="{E4BCC94E-9B64-199F-D7EA-376A6C6DCE1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18512" y="7492621"/>
            <a:ext cx="614341" cy="614341"/>
          </a:xfrm>
          <a:prstGeom prst="rect">
            <a:avLst/>
          </a:prstGeom>
        </p:spPr>
      </p:pic>
      <p:sp>
        <p:nvSpPr>
          <p:cNvPr id="4" name="Parallelogram 3">
            <a:extLst>
              <a:ext uri="{FF2B5EF4-FFF2-40B4-BE49-F238E27FC236}">
                <a16:creationId xmlns:a16="http://schemas.microsoft.com/office/drawing/2014/main" id="{179B776A-3473-00CA-9261-C7699EBDC438}"/>
              </a:ext>
            </a:extLst>
          </p:cNvPr>
          <p:cNvSpPr/>
          <p:nvPr/>
        </p:nvSpPr>
        <p:spPr>
          <a:xfrm>
            <a:off x="37927" y="1980626"/>
            <a:ext cx="3338632" cy="1412213"/>
          </a:xfrm>
          <a:prstGeom prst="parallelogram">
            <a:avLst/>
          </a:prstGeom>
          <a:solidFill>
            <a:srgbClr val="FFFFFF">
              <a:lumMod val="95000"/>
            </a:srgbClr>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11" name="TextBox 10">
            <a:extLst>
              <a:ext uri="{FF2B5EF4-FFF2-40B4-BE49-F238E27FC236}">
                <a16:creationId xmlns:a16="http://schemas.microsoft.com/office/drawing/2014/main" id="{1061E56A-C128-CD32-A241-F1A2EA67BE36}"/>
              </a:ext>
            </a:extLst>
          </p:cNvPr>
          <p:cNvSpPr txBox="1"/>
          <p:nvPr/>
        </p:nvSpPr>
        <p:spPr>
          <a:xfrm>
            <a:off x="325755" y="2052940"/>
            <a:ext cx="2999181" cy="1174168"/>
          </a:xfrm>
          <a:prstGeom prst="rect">
            <a:avLst/>
          </a:prstGeom>
          <a:noFill/>
        </p:spPr>
        <p:txBody>
          <a:bodyPr wrap="square" rtlCol="0" anchor="ctr" anchorCtr="0">
            <a:spAutoFit/>
          </a:bodyPr>
          <a:lstStyle/>
          <a:p>
            <a:pPr defTabSz="566997">
              <a:lnSpc>
                <a:spcPct val="150000"/>
              </a:lnSpc>
            </a:pPr>
            <a:r>
              <a:rPr lang="en-GB" sz="1200" dirty="0">
                <a:solidFill>
                  <a:srgbClr val="08204C"/>
                </a:solidFill>
                <a:latin typeface="Poppins" pitchFamily="2" charset="77"/>
                <a:ea typeface="League Spartan" charset="0"/>
                <a:cs typeface="Poppins" pitchFamily="2" charset="77"/>
              </a:rPr>
              <a:t>Research is usually conducted by a team of people such as research nurses, trial co-ordinators and statisticians</a:t>
            </a:r>
            <a:endParaRPr lang="en-US" sz="1200" dirty="0">
              <a:solidFill>
                <a:srgbClr val="08204C"/>
              </a:solidFill>
              <a:latin typeface="Poppins" pitchFamily="2" charset="77"/>
              <a:ea typeface="League Spartan" charset="0"/>
              <a:cs typeface="Poppins" pitchFamily="2" charset="77"/>
            </a:endParaRPr>
          </a:p>
        </p:txBody>
      </p:sp>
      <p:sp>
        <p:nvSpPr>
          <p:cNvPr id="14" name="Parallelogram 13">
            <a:extLst>
              <a:ext uri="{FF2B5EF4-FFF2-40B4-BE49-F238E27FC236}">
                <a16:creationId xmlns:a16="http://schemas.microsoft.com/office/drawing/2014/main" id="{CB3AC8E3-4983-9977-E8F6-44ADF27F2B6F}"/>
              </a:ext>
            </a:extLst>
          </p:cNvPr>
          <p:cNvSpPr/>
          <p:nvPr/>
        </p:nvSpPr>
        <p:spPr>
          <a:xfrm>
            <a:off x="37927" y="3556926"/>
            <a:ext cx="3338632" cy="1412213"/>
          </a:xfrm>
          <a:prstGeom prst="parallelogram">
            <a:avLst/>
          </a:prstGeom>
          <a:solidFill>
            <a:srgbClr val="FFFFFF">
              <a:lumMod val="95000"/>
            </a:srgbClr>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17" name="Parallelogram 16">
            <a:extLst>
              <a:ext uri="{FF2B5EF4-FFF2-40B4-BE49-F238E27FC236}">
                <a16:creationId xmlns:a16="http://schemas.microsoft.com/office/drawing/2014/main" id="{909B56A3-26BB-6825-F6B7-62C877CDECC2}"/>
              </a:ext>
            </a:extLst>
          </p:cNvPr>
          <p:cNvSpPr/>
          <p:nvPr/>
        </p:nvSpPr>
        <p:spPr>
          <a:xfrm>
            <a:off x="37927" y="5133227"/>
            <a:ext cx="3338632" cy="1412213"/>
          </a:xfrm>
          <a:prstGeom prst="parallelogram">
            <a:avLst/>
          </a:prstGeom>
          <a:solidFill>
            <a:srgbClr val="FFFFFF">
              <a:lumMod val="95000"/>
            </a:srgbClr>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19" name="Parallelogram 18">
            <a:extLst>
              <a:ext uri="{FF2B5EF4-FFF2-40B4-BE49-F238E27FC236}">
                <a16:creationId xmlns:a16="http://schemas.microsoft.com/office/drawing/2014/main" id="{EABA9261-EEBF-B9B3-15A6-DE2ECBE32721}"/>
              </a:ext>
            </a:extLst>
          </p:cNvPr>
          <p:cNvSpPr/>
          <p:nvPr/>
        </p:nvSpPr>
        <p:spPr>
          <a:xfrm>
            <a:off x="3680287" y="1988246"/>
            <a:ext cx="3338632" cy="1412213"/>
          </a:xfrm>
          <a:prstGeom prst="parallelogram">
            <a:avLst/>
          </a:prstGeom>
          <a:solidFill>
            <a:srgbClr val="FFFFFF">
              <a:lumMod val="95000"/>
            </a:srgbClr>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1" name="Parallelogram 20">
            <a:extLst>
              <a:ext uri="{FF2B5EF4-FFF2-40B4-BE49-F238E27FC236}">
                <a16:creationId xmlns:a16="http://schemas.microsoft.com/office/drawing/2014/main" id="{87AAD89A-272A-5A46-F23E-98BEA5FD789A}"/>
              </a:ext>
            </a:extLst>
          </p:cNvPr>
          <p:cNvSpPr/>
          <p:nvPr/>
        </p:nvSpPr>
        <p:spPr>
          <a:xfrm>
            <a:off x="3680287" y="3564546"/>
            <a:ext cx="3338632" cy="1412213"/>
          </a:xfrm>
          <a:prstGeom prst="parallelogram">
            <a:avLst/>
          </a:prstGeom>
          <a:solidFill>
            <a:srgbClr val="FFFFFF">
              <a:lumMod val="95000"/>
            </a:srgbClr>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2" name="Parallelogram 21">
            <a:extLst>
              <a:ext uri="{FF2B5EF4-FFF2-40B4-BE49-F238E27FC236}">
                <a16:creationId xmlns:a16="http://schemas.microsoft.com/office/drawing/2014/main" id="{14C2A16F-019D-C15A-1D66-1293B6B152AC}"/>
              </a:ext>
            </a:extLst>
          </p:cNvPr>
          <p:cNvSpPr/>
          <p:nvPr/>
        </p:nvSpPr>
        <p:spPr>
          <a:xfrm>
            <a:off x="3680287" y="5140847"/>
            <a:ext cx="3338632" cy="1412213"/>
          </a:xfrm>
          <a:prstGeom prst="parallelogram">
            <a:avLst/>
          </a:prstGeom>
          <a:solidFill>
            <a:srgbClr val="FFFFFF">
              <a:lumMod val="95000"/>
            </a:srgbClr>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3" name="TextBox 22">
            <a:extLst>
              <a:ext uri="{FF2B5EF4-FFF2-40B4-BE49-F238E27FC236}">
                <a16:creationId xmlns:a16="http://schemas.microsoft.com/office/drawing/2014/main" id="{603BAF46-2F7C-E963-7CA0-A0CE245213BE}"/>
              </a:ext>
            </a:extLst>
          </p:cNvPr>
          <p:cNvSpPr txBox="1"/>
          <p:nvPr/>
        </p:nvSpPr>
        <p:spPr>
          <a:xfrm>
            <a:off x="325754" y="3493308"/>
            <a:ext cx="2999181" cy="1451166"/>
          </a:xfrm>
          <a:prstGeom prst="rect">
            <a:avLst/>
          </a:prstGeom>
          <a:noFill/>
        </p:spPr>
        <p:txBody>
          <a:bodyPr wrap="square" rtlCol="0" anchor="ctr" anchorCtr="0">
            <a:spAutoFit/>
          </a:bodyPr>
          <a:lstStyle/>
          <a:p>
            <a:pPr defTabSz="566997">
              <a:lnSpc>
                <a:spcPct val="150000"/>
              </a:lnSpc>
            </a:pPr>
            <a:r>
              <a:rPr lang="en-GB" sz="1200" dirty="0">
                <a:solidFill>
                  <a:srgbClr val="08204C"/>
                </a:solidFill>
                <a:latin typeface="Poppins" pitchFamily="2" charset="77"/>
                <a:ea typeface="League Spartan" charset="0"/>
                <a:cs typeface="Poppins" pitchFamily="2" charset="77"/>
              </a:rPr>
              <a:t>The Chief Investigator (CI) is responsible for the study across all organisations. The Principal Investigator (PI) is responsible for the study at the local organisation</a:t>
            </a:r>
            <a:endParaRPr lang="en-US" sz="1200" dirty="0">
              <a:solidFill>
                <a:srgbClr val="08204C"/>
              </a:solidFill>
              <a:latin typeface="Poppins" pitchFamily="2" charset="77"/>
              <a:ea typeface="League Spartan" charset="0"/>
              <a:cs typeface="Poppins" pitchFamily="2" charset="77"/>
            </a:endParaRPr>
          </a:p>
        </p:txBody>
      </p:sp>
      <p:sp>
        <p:nvSpPr>
          <p:cNvPr id="24" name="TextBox 23">
            <a:extLst>
              <a:ext uri="{FF2B5EF4-FFF2-40B4-BE49-F238E27FC236}">
                <a16:creationId xmlns:a16="http://schemas.microsoft.com/office/drawing/2014/main" id="{A75549FE-5E55-2F8B-C3D0-422EC75A1770}"/>
              </a:ext>
            </a:extLst>
          </p:cNvPr>
          <p:cNvSpPr txBox="1"/>
          <p:nvPr/>
        </p:nvSpPr>
        <p:spPr>
          <a:xfrm>
            <a:off x="316806" y="5140847"/>
            <a:ext cx="2853113" cy="1174168"/>
          </a:xfrm>
          <a:prstGeom prst="rect">
            <a:avLst/>
          </a:prstGeom>
          <a:noFill/>
        </p:spPr>
        <p:txBody>
          <a:bodyPr wrap="square" rtlCol="0" anchor="ctr" anchorCtr="0">
            <a:spAutoFit/>
          </a:bodyPr>
          <a:lstStyle/>
          <a:p>
            <a:pPr defTabSz="566997">
              <a:lnSpc>
                <a:spcPct val="150000"/>
              </a:lnSpc>
            </a:pPr>
            <a:r>
              <a:rPr lang="en-GB" sz="1200" dirty="0">
                <a:solidFill>
                  <a:srgbClr val="08204C"/>
                </a:solidFill>
                <a:latin typeface="Poppins" pitchFamily="2" charset="77"/>
                <a:ea typeface="League Spartan" charset="0"/>
                <a:cs typeface="Poppins" pitchFamily="2" charset="77"/>
              </a:rPr>
              <a:t>All members of the research team have different training requirements before starting the study</a:t>
            </a:r>
            <a:endParaRPr lang="en-US" sz="1200" dirty="0">
              <a:solidFill>
                <a:srgbClr val="08204C"/>
              </a:solidFill>
              <a:latin typeface="Poppins" pitchFamily="2" charset="77"/>
              <a:ea typeface="League Spartan" charset="0"/>
              <a:cs typeface="Poppins" pitchFamily="2" charset="77"/>
            </a:endParaRPr>
          </a:p>
        </p:txBody>
      </p:sp>
      <p:sp>
        <p:nvSpPr>
          <p:cNvPr id="25" name="TextBox 24">
            <a:extLst>
              <a:ext uri="{FF2B5EF4-FFF2-40B4-BE49-F238E27FC236}">
                <a16:creationId xmlns:a16="http://schemas.microsoft.com/office/drawing/2014/main" id="{62553578-A719-E3F9-9DC5-06B4B33971C2}"/>
              </a:ext>
            </a:extLst>
          </p:cNvPr>
          <p:cNvSpPr txBox="1"/>
          <p:nvPr/>
        </p:nvSpPr>
        <p:spPr>
          <a:xfrm>
            <a:off x="3980421" y="2011617"/>
            <a:ext cx="2919328" cy="1174168"/>
          </a:xfrm>
          <a:prstGeom prst="rect">
            <a:avLst/>
          </a:prstGeom>
          <a:noFill/>
        </p:spPr>
        <p:txBody>
          <a:bodyPr wrap="square" rtlCol="0" anchor="ctr" anchorCtr="0">
            <a:spAutoFit/>
          </a:bodyPr>
          <a:lstStyle/>
          <a:p>
            <a:pPr defTabSz="566997">
              <a:lnSpc>
                <a:spcPct val="150000"/>
              </a:lnSpc>
            </a:pPr>
            <a:r>
              <a:rPr lang="en-GB" sz="1200" dirty="0">
                <a:solidFill>
                  <a:srgbClr val="08204C"/>
                </a:solidFill>
                <a:latin typeface="Poppins" pitchFamily="2" charset="77"/>
                <a:ea typeface="League Spartan" charset="0"/>
                <a:cs typeface="Poppins" pitchFamily="2" charset="77"/>
              </a:rPr>
              <a:t>Understanding a clinical services pathway will help identify where, when, and how to identify, screen and recruit participants</a:t>
            </a:r>
            <a:endParaRPr lang="en-US" sz="1200" dirty="0">
              <a:solidFill>
                <a:srgbClr val="08204C"/>
              </a:solidFill>
              <a:latin typeface="Poppins" pitchFamily="2" charset="77"/>
              <a:ea typeface="League Spartan" charset="0"/>
              <a:cs typeface="Poppins" pitchFamily="2" charset="77"/>
            </a:endParaRPr>
          </a:p>
        </p:txBody>
      </p:sp>
      <p:sp>
        <p:nvSpPr>
          <p:cNvPr id="26" name="TextBox 25">
            <a:extLst>
              <a:ext uri="{FF2B5EF4-FFF2-40B4-BE49-F238E27FC236}">
                <a16:creationId xmlns:a16="http://schemas.microsoft.com/office/drawing/2014/main" id="{6B2BBD51-00E9-3931-0994-54099AB94FF7}"/>
              </a:ext>
            </a:extLst>
          </p:cNvPr>
          <p:cNvSpPr txBox="1"/>
          <p:nvPr/>
        </p:nvSpPr>
        <p:spPr>
          <a:xfrm>
            <a:off x="3997624" y="3553104"/>
            <a:ext cx="2849347" cy="1174168"/>
          </a:xfrm>
          <a:prstGeom prst="rect">
            <a:avLst/>
          </a:prstGeom>
          <a:noFill/>
        </p:spPr>
        <p:txBody>
          <a:bodyPr wrap="square" rtlCol="0" anchor="ctr" anchorCtr="0">
            <a:spAutoFit/>
          </a:bodyPr>
          <a:lstStyle/>
          <a:p>
            <a:pPr defTabSz="566997">
              <a:lnSpc>
                <a:spcPct val="150000"/>
              </a:lnSpc>
            </a:pPr>
            <a:r>
              <a:rPr lang="en-GB" sz="1200" dirty="0">
                <a:solidFill>
                  <a:srgbClr val="08204C"/>
                </a:solidFill>
                <a:latin typeface="Poppins" pitchFamily="2" charset="77"/>
                <a:ea typeface="League Spartan" charset="0"/>
                <a:cs typeface="Poppins" pitchFamily="2" charset="77"/>
              </a:rPr>
              <a:t>Before collecting data, people must provide informed consent, agreeing to take part in the research</a:t>
            </a:r>
            <a:endParaRPr lang="en-US" sz="1200" dirty="0">
              <a:solidFill>
                <a:srgbClr val="08204C"/>
              </a:solidFill>
              <a:latin typeface="Poppins" pitchFamily="2" charset="77"/>
              <a:ea typeface="League Spartan" charset="0"/>
              <a:cs typeface="Poppins" pitchFamily="2" charset="77"/>
            </a:endParaRPr>
          </a:p>
        </p:txBody>
      </p:sp>
      <p:sp>
        <p:nvSpPr>
          <p:cNvPr id="27" name="TextBox 26">
            <a:extLst>
              <a:ext uri="{FF2B5EF4-FFF2-40B4-BE49-F238E27FC236}">
                <a16:creationId xmlns:a16="http://schemas.microsoft.com/office/drawing/2014/main" id="{E6272225-D459-68A3-D34F-BC7E3B9A0086}"/>
              </a:ext>
            </a:extLst>
          </p:cNvPr>
          <p:cNvSpPr txBox="1"/>
          <p:nvPr/>
        </p:nvSpPr>
        <p:spPr>
          <a:xfrm>
            <a:off x="3982639" y="5218226"/>
            <a:ext cx="2917110" cy="461665"/>
          </a:xfrm>
          <a:prstGeom prst="rect">
            <a:avLst/>
          </a:prstGeom>
          <a:noFill/>
        </p:spPr>
        <p:txBody>
          <a:bodyPr wrap="square" rtlCol="0" anchor="ctr" anchorCtr="0">
            <a:spAutoFit/>
          </a:bodyPr>
          <a:lstStyle/>
          <a:p>
            <a:pPr defTabSz="566997"/>
            <a:r>
              <a:rPr lang="en-GB" sz="1200" dirty="0">
                <a:solidFill>
                  <a:srgbClr val="08204C"/>
                </a:solidFill>
                <a:latin typeface="Poppins" pitchFamily="2" charset="77"/>
                <a:ea typeface="League Spartan" charset="0"/>
                <a:cs typeface="Poppins" pitchFamily="2" charset="77"/>
              </a:rPr>
              <a:t>How research is conducted is outlined in a study protocol</a:t>
            </a:r>
            <a:endParaRPr lang="en-US" sz="1200" dirty="0">
              <a:solidFill>
                <a:srgbClr val="08204C"/>
              </a:solidFill>
              <a:latin typeface="Poppins" pitchFamily="2" charset="77"/>
              <a:ea typeface="League Spartan" charset="0"/>
              <a:cs typeface="Poppins" pitchFamily="2" charset="77"/>
            </a:endParaRPr>
          </a:p>
        </p:txBody>
      </p:sp>
    </p:spTree>
    <p:extLst>
      <p:ext uri="{BB962C8B-B14F-4D97-AF65-F5344CB8AC3E}">
        <p14:creationId xmlns:p14="http://schemas.microsoft.com/office/powerpoint/2010/main" val="1016484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AutoShape 3">
            <a:extLst>
              <a:ext uri="{FF2B5EF4-FFF2-40B4-BE49-F238E27FC236}">
                <a16:creationId xmlns:a16="http://schemas.microsoft.com/office/drawing/2014/main" id="{A45A24FC-3B92-4A57-B845-89ABF2D8F632}"/>
              </a:ext>
            </a:extLst>
          </p:cNvPr>
          <p:cNvSpPr>
            <a:spLocks noChangeAspect="1" noChangeArrowheads="1" noTextEdit="1"/>
          </p:cNvSpPr>
          <p:nvPr/>
        </p:nvSpPr>
        <p:spPr bwMode="auto">
          <a:xfrm>
            <a:off x="-1" y="3222148"/>
            <a:ext cx="7559675" cy="4247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grpSp>
        <p:nvGrpSpPr>
          <p:cNvPr id="225" name="Group 224">
            <a:extLst>
              <a:ext uri="{FF2B5EF4-FFF2-40B4-BE49-F238E27FC236}">
                <a16:creationId xmlns:a16="http://schemas.microsoft.com/office/drawing/2014/main" id="{45BA0FF7-8B2E-409B-A77F-8049F21B3E59}"/>
              </a:ext>
            </a:extLst>
          </p:cNvPr>
          <p:cNvGrpSpPr/>
          <p:nvPr/>
        </p:nvGrpSpPr>
        <p:grpSpPr>
          <a:xfrm>
            <a:off x="58583" y="4554789"/>
            <a:ext cx="4395206" cy="2276370"/>
            <a:chOff x="188913" y="4306888"/>
            <a:chExt cx="14173200" cy="7340600"/>
          </a:xfrm>
        </p:grpSpPr>
        <p:sp>
          <p:nvSpPr>
            <p:cNvPr id="226" name="Freeform 6">
              <a:extLst>
                <a:ext uri="{FF2B5EF4-FFF2-40B4-BE49-F238E27FC236}">
                  <a16:creationId xmlns:a16="http://schemas.microsoft.com/office/drawing/2014/main" id="{25393712-DA81-46A8-AB43-B9818F2F96EA}"/>
                </a:ext>
              </a:extLst>
            </p:cNvPr>
            <p:cNvSpPr>
              <a:spLocks/>
            </p:cNvSpPr>
            <p:nvPr/>
          </p:nvSpPr>
          <p:spPr bwMode="auto">
            <a:xfrm>
              <a:off x="188913" y="4306888"/>
              <a:ext cx="14173200" cy="6626225"/>
            </a:xfrm>
            <a:custGeom>
              <a:avLst/>
              <a:gdLst>
                <a:gd name="T0" fmla="*/ 11723 w 18622"/>
                <a:gd name="T1" fmla="*/ 1071 h 8706"/>
                <a:gd name="T2" fmla="*/ 6558 w 18622"/>
                <a:gd name="T3" fmla="*/ 1830 h 8706"/>
                <a:gd name="T4" fmla="*/ 1869 w 18622"/>
                <a:gd name="T5" fmla="*/ 5045 h 8706"/>
                <a:gd name="T6" fmla="*/ 2865 w 18622"/>
                <a:gd name="T7" fmla="*/ 8555 h 8706"/>
                <a:gd name="T8" fmla="*/ 15532 w 18622"/>
                <a:gd name="T9" fmla="*/ 8638 h 8706"/>
                <a:gd name="T10" fmla="*/ 17118 w 18622"/>
                <a:gd name="T11" fmla="*/ 4012 h 8706"/>
                <a:gd name="T12" fmla="*/ 15627 w 18622"/>
                <a:gd name="T13" fmla="*/ 2277 h 8706"/>
                <a:gd name="T14" fmla="*/ 11723 w 18622"/>
                <a:gd name="T15" fmla="*/ 1071 h 87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622" h="8706">
                  <a:moveTo>
                    <a:pt x="11723" y="1071"/>
                  </a:moveTo>
                  <a:cubicBezTo>
                    <a:pt x="10015" y="393"/>
                    <a:pt x="8361" y="0"/>
                    <a:pt x="6558" y="1830"/>
                  </a:cubicBezTo>
                  <a:cubicBezTo>
                    <a:pt x="4756" y="3660"/>
                    <a:pt x="3248" y="3473"/>
                    <a:pt x="1869" y="5045"/>
                  </a:cubicBezTo>
                  <a:cubicBezTo>
                    <a:pt x="0" y="7174"/>
                    <a:pt x="2865" y="8555"/>
                    <a:pt x="2865" y="8555"/>
                  </a:cubicBezTo>
                  <a:cubicBezTo>
                    <a:pt x="2865" y="8555"/>
                    <a:pt x="13059" y="8584"/>
                    <a:pt x="15532" y="8638"/>
                  </a:cubicBezTo>
                  <a:cubicBezTo>
                    <a:pt x="18622" y="8706"/>
                    <a:pt x="18455" y="4595"/>
                    <a:pt x="17118" y="4012"/>
                  </a:cubicBezTo>
                  <a:cubicBezTo>
                    <a:pt x="16061" y="3552"/>
                    <a:pt x="16790" y="2145"/>
                    <a:pt x="15627" y="2277"/>
                  </a:cubicBezTo>
                  <a:cubicBezTo>
                    <a:pt x="13729" y="2494"/>
                    <a:pt x="13046" y="1596"/>
                    <a:pt x="11723" y="1071"/>
                  </a:cubicBezTo>
                  <a:close/>
                </a:path>
              </a:pathLst>
            </a:custGeom>
            <a:solidFill>
              <a:srgbClr val="F79EA2">
                <a:alpha val="20000"/>
              </a:srgbClr>
            </a:solidFill>
            <a:ln>
              <a:noFill/>
            </a:ln>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27" name="Freeform 7">
              <a:extLst>
                <a:ext uri="{FF2B5EF4-FFF2-40B4-BE49-F238E27FC236}">
                  <a16:creationId xmlns:a16="http://schemas.microsoft.com/office/drawing/2014/main" id="{EF6D8466-4773-4A03-9F06-FD28BA93152E}"/>
                </a:ext>
              </a:extLst>
            </p:cNvPr>
            <p:cNvSpPr>
              <a:spLocks/>
            </p:cNvSpPr>
            <p:nvPr/>
          </p:nvSpPr>
          <p:spPr bwMode="auto">
            <a:xfrm>
              <a:off x="1130300" y="5130800"/>
              <a:ext cx="12358688" cy="5607050"/>
            </a:xfrm>
            <a:custGeom>
              <a:avLst/>
              <a:gdLst>
                <a:gd name="T0" fmla="*/ 9812 w 16239"/>
                <a:gd name="T1" fmla="*/ 700 h 7368"/>
                <a:gd name="T2" fmla="*/ 5917 w 16239"/>
                <a:gd name="T3" fmla="*/ 1405 h 7368"/>
                <a:gd name="T4" fmla="*/ 1608 w 16239"/>
                <a:gd name="T5" fmla="*/ 4174 h 7368"/>
                <a:gd name="T6" fmla="*/ 3959 w 16239"/>
                <a:gd name="T7" fmla="*/ 6500 h 7368"/>
                <a:gd name="T8" fmla="*/ 9469 w 16239"/>
                <a:gd name="T9" fmla="*/ 6648 h 7368"/>
                <a:gd name="T10" fmla="*/ 12498 w 16239"/>
                <a:gd name="T11" fmla="*/ 6320 h 7368"/>
                <a:gd name="T12" fmla="*/ 14270 w 16239"/>
                <a:gd name="T13" fmla="*/ 3159 h 7368"/>
                <a:gd name="T14" fmla="*/ 12951 w 16239"/>
                <a:gd name="T15" fmla="*/ 1738 h 7368"/>
                <a:gd name="T16" fmla="*/ 9812 w 16239"/>
                <a:gd name="T17" fmla="*/ 700 h 7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239" h="7368">
                  <a:moveTo>
                    <a:pt x="9812" y="700"/>
                  </a:moveTo>
                  <a:cubicBezTo>
                    <a:pt x="8501" y="180"/>
                    <a:pt x="7302" y="0"/>
                    <a:pt x="5917" y="1405"/>
                  </a:cubicBezTo>
                  <a:cubicBezTo>
                    <a:pt x="4533" y="2810"/>
                    <a:pt x="3181" y="2434"/>
                    <a:pt x="1608" y="4174"/>
                  </a:cubicBezTo>
                  <a:cubicBezTo>
                    <a:pt x="0" y="5954"/>
                    <a:pt x="1906" y="7368"/>
                    <a:pt x="3959" y="6500"/>
                  </a:cubicBezTo>
                  <a:cubicBezTo>
                    <a:pt x="6690" y="5345"/>
                    <a:pt x="8090" y="7117"/>
                    <a:pt x="9469" y="6648"/>
                  </a:cubicBezTo>
                  <a:cubicBezTo>
                    <a:pt x="10474" y="6307"/>
                    <a:pt x="10659" y="5845"/>
                    <a:pt x="12498" y="6320"/>
                  </a:cubicBezTo>
                  <a:cubicBezTo>
                    <a:pt x="15815" y="7179"/>
                    <a:pt x="16239" y="3869"/>
                    <a:pt x="14270" y="3159"/>
                  </a:cubicBezTo>
                  <a:cubicBezTo>
                    <a:pt x="13437" y="2859"/>
                    <a:pt x="13934" y="1699"/>
                    <a:pt x="12951" y="1738"/>
                  </a:cubicBezTo>
                  <a:cubicBezTo>
                    <a:pt x="11485" y="1796"/>
                    <a:pt x="10828" y="1103"/>
                    <a:pt x="9812" y="700"/>
                  </a:cubicBezTo>
                  <a:close/>
                </a:path>
              </a:pathLst>
            </a:custGeom>
            <a:solidFill>
              <a:srgbClr val="F79EA2">
                <a:alpha val="20000"/>
              </a:srgbClr>
            </a:solidFill>
            <a:ln>
              <a:noFill/>
            </a:ln>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28" name="Freeform 8">
              <a:extLst>
                <a:ext uri="{FF2B5EF4-FFF2-40B4-BE49-F238E27FC236}">
                  <a16:creationId xmlns:a16="http://schemas.microsoft.com/office/drawing/2014/main" id="{374572C4-284F-4CE7-9476-CE6C2A588EA1}"/>
                </a:ext>
              </a:extLst>
            </p:cNvPr>
            <p:cNvSpPr>
              <a:spLocks/>
            </p:cNvSpPr>
            <p:nvPr/>
          </p:nvSpPr>
          <p:spPr bwMode="auto">
            <a:xfrm>
              <a:off x="1720850" y="10660063"/>
              <a:ext cx="11310938" cy="987425"/>
            </a:xfrm>
            <a:custGeom>
              <a:avLst/>
              <a:gdLst>
                <a:gd name="T0" fmla="*/ 14862 w 14862"/>
                <a:gd name="T1" fmla="*/ 562 h 1298"/>
                <a:gd name="T2" fmla="*/ 7431 w 14862"/>
                <a:gd name="T3" fmla="*/ 1124 h 1298"/>
                <a:gd name="T4" fmla="*/ 4954 w 14862"/>
                <a:gd name="T5" fmla="*/ 946 h 1298"/>
                <a:gd name="T6" fmla="*/ 0 w 14862"/>
                <a:gd name="T7" fmla="*/ 562 h 1298"/>
                <a:gd name="T8" fmla="*/ 7431 w 14862"/>
                <a:gd name="T9" fmla="*/ 0 h 1298"/>
                <a:gd name="T10" fmla="*/ 14862 w 14862"/>
                <a:gd name="T11" fmla="*/ 562 h 1298"/>
              </a:gdLst>
              <a:ahLst/>
              <a:cxnLst>
                <a:cxn ang="0">
                  <a:pos x="T0" y="T1"/>
                </a:cxn>
                <a:cxn ang="0">
                  <a:pos x="T2" y="T3"/>
                </a:cxn>
                <a:cxn ang="0">
                  <a:pos x="T4" y="T5"/>
                </a:cxn>
                <a:cxn ang="0">
                  <a:pos x="T6" y="T7"/>
                </a:cxn>
                <a:cxn ang="0">
                  <a:pos x="T8" y="T9"/>
                </a:cxn>
                <a:cxn ang="0">
                  <a:pos x="T10" y="T11"/>
                </a:cxn>
              </a:cxnLst>
              <a:rect l="0" t="0" r="r" b="b"/>
              <a:pathLst>
                <a:path w="14862" h="1298">
                  <a:moveTo>
                    <a:pt x="14862" y="562"/>
                  </a:moveTo>
                  <a:cubicBezTo>
                    <a:pt x="14862" y="1070"/>
                    <a:pt x="11532" y="1285"/>
                    <a:pt x="7431" y="1124"/>
                  </a:cubicBezTo>
                  <a:cubicBezTo>
                    <a:pt x="6609" y="1092"/>
                    <a:pt x="5703" y="863"/>
                    <a:pt x="4954" y="946"/>
                  </a:cubicBezTo>
                  <a:cubicBezTo>
                    <a:pt x="1787" y="1298"/>
                    <a:pt x="0" y="989"/>
                    <a:pt x="0" y="562"/>
                  </a:cubicBezTo>
                  <a:cubicBezTo>
                    <a:pt x="0" y="55"/>
                    <a:pt x="3327" y="0"/>
                    <a:pt x="7431" y="0"/>
                  </a:cubicBezTo>
                  <a:cubicBezTo>
                    <a:pt x="11535" y="0"/>
                    <a:pt x="14862" y="55"/>
                    <a:pt x="14862" y="562"/>
                  </a:cubicBezTo>
                  <a:close/>
                </a:path>
              </a:pathLst>
            </a:custGeom>
            <a:solidFill>
              <a:srgbClr val="D86C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29" name="Freeform: Shape 228">
              <a:extLst>
                <a:ext uri="{FF2B5EF4-FFF2-40B4-BE49-F238E27FC236}">
                  <a16:creationId xmlns:a16="http://schemas.microsoft.com/office/drawing/2014/main" id="{7A35AD51-7731-46CD-90C7-746625CD4DC3}"/>
                </a:ext>
              </a:extLst>
            </p:cNvPr>
            <p:cNvSpPr>
              <a:spLocks/>
            </p:cNvSpPr>
            <p:nvPr/>
          </p:nvSpPr>
          <p:spPr bwMode="auto">
            <a:xfrm>
              <a:off x="3401287" y="9912350"/>
              <a:ext cx="845499" cy="1205598"/>
            </a:xfrm>
            <a:custGeom>
              <a:avLst/>
              <a:gdLst>
                <a:gd name="connsiteX0" fmla="*/ 742088 w 845499"/>
                <a:gd name="connsiteY0" fmla="*/ 165100 h 1205598"/>
                <a:gd name="connsiteX1" fmla="*/ 845345 w 845499"/>
                <a:gd name="connsiteY1" fmla="*/ 1176160 h 1205598"/>
                <a:gd name="connsiteX2" fmla="*/ 823327 w 845499"/>
                <a:gd name="connsiteY2" fmla="*/ 1205047 h 1205598"/>
                <a:gd name="connsiteX3" fmla="*/ 792198 w 845499"/>
                <a:gd name="connsiteY3" fmla="*/ 1183762 h 1205598"/>
                <a:gd name="connsiteX4" fmla="*/ 602388 w 845499"/>
                <a:gd name="connsiteY4" fmla="*/ 188666 h 1205598"/>
                <a:gd name="connsiteX5" fmla="*/ 212037 w 845499"/>
                <a:gd name="connsiteY5" fmla="*/ 0 h 1205598"/>
                <a:gd name="connsiteX6" fmla="*/ 349976 w 845499"/>
                <a:gd name="connsiteY6" fmla="*/ 32715 h 1205598"/>
                <a:gd name="connsiteX7" fmla="*/ 52878 w 845499"/>
                <a:gd name="connsiteY7" fmla="*/ 1005049 h 1205598"/>
                <a:gd name="connsiteX8" fmla="*/ 21046 w 845499"/>
                <a:gd name="connsiteY8" fmla="*/ 1023309 h 1205598"/>
                <a:gd name="connsiteX9" fmla="*/ 582 w 845499"/>
                <a:gd name="connsiteY9" fmla="*/ 992115 h 120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499" h="1205598">
                  <a:moveTo>
                    <a:pt x="742088" y="165100"/>
                  </a:moveTo>
                  <a:lnTo>
                    <a:pt x="845345" y="1176160"/>
                  </a:lnTo>
                  <a:cubicBezTo>
                    <a:pt x="846863" y="1190604"/>
                    <a:pt x="836993" y="1202767"/>
                    <a:pt x="823327" y="1205047"/>
                  </a:cubicBezTo>
                  <a:cubicBezTo>
                    <a:pt x="808901" y="1208088"/>
                    <a:pt x="795235" y="1198205"/>
                    <a:pt x="792198" y="1183762"/>
                  </a:cubicBezTo>
                  <a:lnTo>
                    <a:pt x="602388" y="188666"/>
                  </a:lnTo>
                  <a:close/>
                  <a:moveTo>
                    <a:pt x="212037" y="0"/>
                  </a:moveTo>
                  <a:lnTo>
                    <a:pt x="349976" y="32715"/>
                  </a:lnTo>
                  <a:lnTo>
                    <a:pt x="52878" y="1005049"/>
                  </a:lnTo>
                  <a:cubicBezTo>
                    <a:pt x="48330" y="1018744"/>
                    <a:pt x="34688" y="1027113"/>
                    <a:pt x="21046" y="1023309"/>
                  </a:cubicBezTo>
                  <a:cubicBezTo>
                    <a:pt x="6646" y="1020266"/>
                    <a:pt x="-2449" y="1005810"/>
                    <a:pt x="582" y="992115"/>
                  </a:cubicBezTo>
                  <a:close/>
                </a:path>
              </a:pathLst>
            </a:custGeom>
            <a:solidFill>
              <a:srgbClr val="2E25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30" name="Freeform: Shape 229">
              <a:extLst>
                <a:ext uri="{FF2B5EF4-FFF2-40B4-BE49-F238E27FC236}">
                  <a16:creationId xmlns:a16="http://schemas.microsoft.com/office/drawing/2014/main" id="{54D6F6C5-3FC0-4CBA-8CA8-8AB60F2CF3CE}"/>
                </a:ext>
              </a:extLst>
            </p:cNvPr>
            <p:cNvSpPr>
              <a:spLocks/>
            </p:cNvSpPr>
            <p:nvPr/>
          </p:nvSpPr>
          <p:spPr bwMode="auto">
            <a:xfrm>
              <a:off x="4277076" y="9813924"/>
              <a:ext cx="923868" cy="1097082"/>
            </a:xfrm>
            <a:custGeom>
              <a:avLst/>
              <a:gdLst>
                <a:gd name="connsiteX0" fmla="*/ 671771 w 923868"/>
                <a:gd name="connsiteY0" fmla="*/ 144463 h 1097082"/>
                <a:gd name="connsiteX1" fmla="*/ 922945 w 923868"/>
                <a:gd name="connsiteY1" fmla="*/ 1064405 h 1097082"/>
                <a:gd name="connsiteX2" fmla="*/ 905439 w 923868"/>
                <a:gd name="connsiteY2" fmla="*/ 1095576 h 1097082"/>
                <a:gd name="connsiteX3" fmla="*/ 871949 w 923868"/>
                <a:gd name="connsiteY3" fmla="*/ 1081131 h 1097082"/>
                <a:gd name="connsiteX4" fmla="*/ 537812 w 923868"/>
                <a:gd name="connsiteY4" fmla="*/ 190840 h 1097082"/>
                <a:gd name="connsiteX5" fmla="*/ 191033 w 923868"/>
                <a:gd name="connsiteY5" fmla="*/ 0 h 1097082"/>
                <a:gd name="connsiteX6" fmla="*/ 329850 w 923868"/>
                <a:gd name="connsiteY6" fmla="*/ 32739 h 1097082"/>
                <a:gd name="connsiteX7" fmla="*/ 52978 w 923868"/>
                <a:gd name="connsiteY7" fmla="*/ 913654 h 1097082"/>
                <a:gd name="connsiteX8" fmla="*/ 20944 w 923868"/>
                <a:gd name="connsiteY8" fmla="*/ 929643 h 1097082"/>
                <a:gd name="connsiteX9" fmla="*/ 350 w 923868"/>
                <a:gd name="connsiteY9" fmla="*/ 900711 h 1097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3868" h="1097082">
                  <a:moveTo>
                    <a:pt x="671771" y="144463"/>
                  </a:moveTo>
                  <a:lnTo>
                    <a:pt x="922945" y="1064405"/>
                  </a:lnTo>
                  <a:cubicBezTo>
                    <a:pt x="926750" y="1077329"/>
                    <a:pt x="918378" y="1091015"/>
                    <a:pt x="905439" y="1095576"/>
                  </a:cubicBezTo>
                  <a:cubicBezTo>
                    <a:pt x="891738" y="1100138"/>
                    <a:pt x="876516" y="1094056"/>
                    <a:pt x="871949" y="1081131"/>
                  </a:cubicBezTo>
                  <a:lnTo>
                    <a:pt x="537812" y="190840"/>
                  </a:lnTo>
                  <a:close/>
                  <a:moveTo>
                    <a:pt x="191033" y="0"/>
                  </a:moveTo>
                  <a:lnTo>
                    <a:pt x="329850" y="32739"/>
                  </a:lnTo>
                  <a:lnTo>
                    <a:pt x="52978" y="913654"/>
                  </a:lnTo>
                  <a:cubicBezTo>
                    <a:pt x="48402" y="925836"/>
                    <a:pt x="34673" y="933450"/>
                    <a:pt x="20944" y="929643"/>
                  </a:cubicBezTo>
                  <a:cubicBezTo>
                    <a:pt x="7215" y="926598"/>
                    <a:pt x="-1938" y="913654"/>
                    <a:pt x="350" y="900711"/>
                  </a:cubicBezTo>
                  <a:close/>
                </a:path>
              </a:pathLst>
            </a:custGeom>
            <a:solidFill>
              <a:srgbClr val="2E25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31" name="Freeform 13">
              <a:extLst>
                <a:ext uri="{FF2B5EF4-FFF2-40B4-BE49-F238E27FC236}">
                  <a16:creationId xmlns:a16="http://schemas.microsoft.com/office/drawing/2014/main" id="{97981BAF-8ED5-453E-9CF9-856FDE2A9194}"/>
                </a:ext>
              </a:extLst>
            </p:cNvPr>
            <p:cNvSpPr>
              <a:spLocks/>
            </p:cNvSpPr>
            <p:nvPr/>
          </p:nvSpPr>
          <p:spPr bwMode="auto">
            <a:xfrm>
              <a:off x="3521075" y="8716963"/>
              <a:ext cx="1517650" cy="1576388"/>
            </a:xfrm>
            <a:custGeom>
              <a:avLst/>
              <a:gdLst>
                <a:gd name="T0" fmla="*/ 1069 w 1994"/>
                <a:gd name="T1" fmla="*/ 1915 h 2072"/>
                <a:gd name="T2" fmla="*/ 759 w 1994"/>
                <a:gd name="T3" fmla="*/ 1889 h 2072"/>
                <a:gd name="T4" fmla="*/ 288 w 1994"/>
                <a:gd name="T5" fmla="*/ 1630 h 2072"/>
                <a:gd name="T6" fmla="*/ 112 w 1994"/>
                <a:gd name="T7" fmla="*/ 1346 h 2072"/>
                <a:gd name="T8" fmla="*/ 112 w 1994"/>
                <a:gd name="T9" fmla="*/ 132 h 2072"/>
                <a:gd name="T10" fmla="*/ 178 w 1994"/>
                <a:gd name="T11" fmla="*/ 0 h 2072"/>
                <a:gd name="T12" fmla="*/ 132 w 1994"/>
                <a:gd name="T13" fmla="*/ 13 h 2072"/>
                <a:gd name="T14" fmla="*/ 0 w 1994"/>
                <a:gd name="T15" fmla="*/ 187 h 2072"/>
                <a:gd name="T16" fmla="*/ 0 w 1994"/>
                <a:gd name="T17" fmla="*/ 1395 h 2072"/>
                <a:gd name="T18" fmla="*/ 176 w 1994"/>
                <a:gd name="T19" fmla="*/ 1698 h 2072"/>
                <a:gd name="T20" fmla="*/ 725 w 1994"/>
                <a:gd name="T21" fmla="*/ 2008 h 2072"/>
                <a:gd name="T22" fmla="*/ 1035 w 1994"/>
                <a:gd name="T23" fmla="*/ 2036 h 2072"/>
                <a:gd name="T24" fmla="*/ 1942 w 1994"/>
                <a:gd name="T25" fmla="*/ 1717 h 2072"/>
                <a:gd name="T26" fmla="*/ 1945 w 1994"/>
                <a:gd name="T27" fmla="*/ 1607 h 2072"/>
                <a:gd name="T28" fmla="*/ 1069 w 1994"/>
                <a:gd name="T29" fmla="*/ 1915 h 2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4" h="2072">
                  <a:moveTo>
                    <a:pt x="1069" y="1915"/>
                  </a:moveTo>
                  <a:cubicBezTo>
                    <a:pt x="967" y="1948"/>
                    <a:pt x="854" y="1939"/>
                    <a:pt x="759" y="1889"/>
                  </a:cubicBezTo>
                  <a:lnTo>
                    <a:pt x="288" y="1630"/>
                  </a:lnTo>
                  <a:cubicBezTo>
                    <a:pt x="179" y="1572"/>
                    <a:pt x="112" y="1464"/>
                    <a:pt x="112" y="1346"/>
                  </a:cubicBezTo>
                  <a:lnTo>
                    <a:pt x="112" y="132"/>
                  </a:lnTo>
                  <a:cubicBezTo>
                    <a:pt x="112" y="80"/>
                    <a:pt x="137" y="32"/>
                    <a:pt x="178" y="0"/>
                  </a:cubicBezTo>
                  <a:lnTo>
                    <a:pt x="132" y="13"/>
                  </a:lnTo>
                  <a:cubicBezTo>
                    <a:pt x="54" y="35"/>
                    <a:pt x="0" y="106"/>
                    <a:pt x="0" y="187"/>
                  </a:cubicBezTo>
                  <a:lnTo>
                    <a:pt x="0" y="1395"/>
                  </a:lnTo>
                  <a:cubicBezTo>
                    <a:pt x="0" y="1521"/>
                    <a:pt x="67" y="1636"/>
                    <a:pt x="176" y="1698"/>
                  </a:cubicBezTo>
                  <a:lnTo>
                    <a:pt x="725" y="2008"/>
                  </a:lnTo>
                  <a:cubicBezTo>
                    <a:pt x="820" y="2062"/>
                    <a:pt x="933" y="2072"/>
                    <a:pt x="1035" y="2036"/>
                  </a:cubicBezTo>
                  <a:lnTo>
                    <a:pt x="1942" y="1717"/>
                  </a:lnTo>
                  <a:cubicBezTo>
                    <a:pt x="1993" y="1699"/>
                    <a:pt x="1994" y="1628"/>
                    <a:pt x="1945" y="1607"/>
                  </a:cubicBezTo>
                  <a:lnTo>
                    <a:pt x="1069" y="1915"/>
                  </a:lnTo>
                  <a:close/>
                </a:path>
              </a:pathLst>
            </a:custGeom>
            <a:solidFill>
              <a:srgbClr val="4F3F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2" name="Freeform 14">
              <a:extLst>
                <a:ext uri="{FF2B5EF4-FFF2-40B4-BE49-F238E27FC236}">
                  <a16:creationId xmlns:a16="http://schemas.microsoft.com/office/drawing/2014/main" id="{056AD55B-A05D-4C19-BEDF-684997705D6A}"/>
                </a:ext>
              </a:extLst>
            </p:cNvPr>
            <p:cNvSpPr>
              <a:spLocks/>
            </p:cNvSpPr>
            <p:nvPr/>
          </p:nvSpPr>
          <p:spPr bwMode="auto">
            <a:xfrm>
              <a:off x="3605213" y="8570913"/>
              <a:ext cx="630238" cy="1282700"/>
            </a:xfrm>
            <a:custGeom>
              <a:avLst/>
              <a:gdLst>
                <a:gd name="T0" fmla="*/ 827 w 828"/>
                <a:gd name="T1" fmla="*/ 1386 h 1686"/>
                <a:gd name="T2" fmla="*/ 760 w 828"/>
                <a:gd name="T3" fmla="*/ 0 h 1686"/>
                <a:gd name="T4" fmla="*/ 66 w 828"/>
                <a:gd name="T5" fmla="*/ 191 h 1686"/>
                <a:gd name="T6" fmla="*/ 0 w 828"/>
                <a:gd name="T7" fmla="*/ 323 h 1686"/>
                <a:gd name="T8" fmla="*/ 0 w 828"/>
                <a:gd name="T9" fmla="*/ 1537 h 1686"/>
                <a:gd name="T10" fmla="*/ 38 w 828"/>
                <a:gd name="T11" fmla="*/ 1686 h 1686"/>
                <a:gd name="T12" fmla="*/ 828 w 828"/>
                <a:gd name="T13" fmla="*/ 1386 h 1686"/>
                <a:gd name="T14" fmla="*/ 827 w 828"/>
                <a:gd name="T15" fmla="*/ 1386 h 16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8" h="1686">
                  <a:moveTo>
                    <a:pt x="827" y="1386"/>
                  </a:moveTo>
                  <a:lnTo>
                    <a:pt x="760" y="0"/>
                  </a:lnTo>
                  <a:lnTo>
                    <a:pt x="66" y="191"/>
                  </a:lnTo>
                  <a:cubicBezTo>
                    <a:pt x="25" y="223"/>
                    <a:pt x="0" y="271"/>
                    <a:pt x="0" y="323"/>
                  </a:cubicBezTo>
                  <a:lnTo>
                    <a:pt x="0" y="1537"/>
                  </a:lnTo>
                  <a:cubicBezTo>
                    <a:pt x="0" y="1590"/>
                    <a:pt x="13" y="1641"/>
                    <a:pt x="38" y="1686"/>
                  </a:cubicBezTo>
                  <a:lnTo>
                    <a:pt x="828" y="1386"/>
                  </a:lnTo>
                  <a:lnTo>
                    <a:pt x="827" y="1386"/>
                  </a:lnTo>
                  <a:close/>
                </a:path>
              </a:pathLst>
            </a:custGeom>
            <a:solidFill>
              <a:srgbClr val="846F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3" name="Freeform 15">
              <a:extLst>
                <a:ext uri="{FF2B5EF4-FFF2-40B4-BE49-F238E27FC236}">
                  <a16:creationId xmlns:a16="http://schemas.microsoft.com/office/drawing/2014/main" id="{6A2FFB66-9C20-4146-B4B2-DBAD557125F7}"/>
                </a:ext>
              </a:extLst>
            </p:cNvPr>
            <p:cNvSpPr>
              <a:spLocks/>
            </p:cNvSpPr>
            <p:nvPr/>
          </p:nvSpPr>
          <p:spPr bwMode="auto">
            <a:xfrm>
              <a:off x="3630613" y="9620251"/>
              <a:ext cx="1370012" cy="579754"/>
            </a:xfrm>
            <a:custGeom>
              <a:avLst/>
              <a:gdLst>
                <a:gd name="T0" fmla="*/ 790 w 1795"/>
                <a:gd name="T1" fmla="*/ 0 h 753"/>
                <a:gd name="T2" fmla="*/ 0 w 1795"/>
                <a:gd name="T3" fmla="*/ 300 h 753"/>
                <a:gd name="T4" fmla="*/ 138 w 1795"/>
                <a:gd name="T5" fmla="*/ 435 h 753"/>
                <a:gd name="T6" fmla="*/ 609 w 1795"/>
                <a:gd name="T7" fmla="*/ 694 h 753"/>
                <a:gd name="T8" fmla="*/ 919 w 1795"/>
                <a:gd name="T9" fmla="*/ 720 h 753"/>
                <a:gd name="T10" fmla="*/ 1795 w 1795"/>
                <a:gd name="T11" fmla="*/ 412 h 753"/>
                <a:gd name="T12" fmla="*/ 790 w 1795"/>
                <a:gd name="T13" fmla="*/ 0 h 753"/>
              </a:gdLst>
              <a:ahLst/>
              <a:cxnLst>
                <a:cxn ang="0">
                  <a:pos x="T0" y="T1"/>
                </a:cxn>
                <a:cxn ang="0">
                  <a:pos x="T2" y="T3"/>
                </a:cxn>
                <a:cxn ang="0">
                  <a:pos x="T4" y="T5"/>
                </a:cxn>
                <a:cxn ang="0">
                  <a:pos x="T6" y="T7"/>
                </a:cxn>
                <a:cxn ang="0">
                  <a:pos x="T8" y="T9"/>
                </a:cxn>
                <a:cxn ang="0">
                  <a:pos x="T10" y="T11"/>
                </a:cxn>
                <a:cxn ang="0">
                  <a:pos x="T12" y="T13"/>
                </a:cxn>
              </a:cxnLst>
              <a:rect l="0" t="0" r="r" b="b"/>
              <a:pathLst>
                <a:path w="1795" h="753">
                  <a:moveTo>
                    <a:pt x="790" y="0"/>
                  </a:moveTo>
                  <a:lnTo>
                    <a:pt x="0" y="300"/>
                  </a:lnTo>
                  <a:cubicBezTo>
                    <a:pt x="31" y="356"/>
                    <a:pt x="78" y="403"/>
                    <a:pt x="138" y="435"/>
                  </a:cubicBezTo>
                  <a:lnTo>
                    <a:pt x="609" y="694"/>
                  </a:lnTo>
                  <a:cubicBezTo>
                    <a:pt x="704" y="744"/>
                    <a:pt x="817" y="753"/>
                    <a:pt x="919" y="720"/>
                  </a:cubicBezTo>
                  <a:lnTo>
                    <a:pt x="1795" y="412"/>
                  </a:lnTo>
                  <a:lnTo>
                    <a:pt x="790" y="0"/>
                  </a:lnTo>
                  <a:close/>
                </a:path>
              </a:pathLst>
            </a:custGeom>
            <a:solidFill>
              <a:srgbClr val="846F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4" name="Freeform 16">
              <a:extLst>
                <a:ext uri="{FF2B5EF4-FFF2-40B4-BE49-F238E27FC236}">
                  <a16:creationId xmlns:a16="http://schemas.microsoft.com/office/drawing/2014/main" id="{E637D559-D547-4EC8-8501-0B34AF857A3A}"/>
                </a:ext>
              </a:extLst>
            </p:cNvPr>
            <p:cNvSpPr>
              <a:spLocks/>
            </p:cNvSpPr>
            <p:nvPr/>
          </p:nvSpPr>
          <p:spPr bwMode="auto">
            <a:xfrm>
              <a:off x="3937000" y="8651875"/>
              <a:ext cx="274638" cy="161925"/>
            </a:xfrm>
            <a:custGeom>
              <a:avLst/>
              <a:gdLst>
                <a:gd name="T0" fmla="*/ 360 w 360"/>
                <a:gd name="T1" fmla="*/ 20 h 211"/>
                <a:gd name="T2" fmla="*/ 296 w 360"/>
                <a:gd name="T3" fmla="*/ 0 h 211"/>
                <a:gd name="T4" fmla="*/ 54 w 360"/>
                <a:gd name="T5" fmla="*/ 0 h 211"/>
                <a:gd name="T6" fmla="*/ 0 w 360"/>
                <a:gd name="T7" fmla="*/ 33 h 211"/>
                <a:gd name="T8" fmla="*/ 193 w 360"/>
                <a:gd name="T9" fmla="*/ 211 h 211"/>
                <a:gd name="T10" fmla="*/ 360 w 360"/>
                <a:gd name="T11" fmla="*/ 20 h 211"/>
              </a:gdLst>
              <a:ahLst/>
              <a:cxnLst>
                <a:cxn ang="0">
                  <a:pos x="T0" y="T1"/>
                </a:cxn>
                <a:cxn ang="0">
                  <a:pos x="T2" y="T3"/>
                </a:cxn>
                <a:cxn ang="0">
                  <a:pos x="T4" y="T5"/>
                </a:cxn>
                <a:cxn ang="0">
                  <a:pos x="T6" y="T7"/>
                </a:cxn>
                <a:cxn ang="0">
                  <a:pos x="T8" y="T9"/>
                </a:cxn>
                <a:cxn ang="0">
                  <a:pos x="T10" y="T11"/>
                </a:cxn>
              </a:cxnLst>
              <a:rect l="0" t="0" r="r" b="b"/>
              <a:pathLst>
                <a:path w="360" h="211">
                  <a:moveTo>
                    <a:pt x="360" y="20"/>
                  </a:moveTo>
                  <a:lnTo>
                    <a:pt x="296" y="0"/>
                  </a:lnTo>
                  <a:lnTo>
                    <a:pt x="54" y="0"/>
                  </a:lnTo>
                  <a:lnTo>
                    <a:pt x="0" y="33"/>
                  </a:lnTo>
                  <a:lnTo>
                    <a:pt x="193" y="211"/>
                  </a:lnTo>
                  <a:lnTo>
                    <a:pt x="360" y="20"/>
                  </a:lnTo>
                  <a:close/>
                </a:path>
              </a:pathLst>
            </a:custGeom>
            <a:solidFill>
              <a:srgbClr val="A33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5" name="Freeform 17">
              <a:extLst>
                <a:ext uri="{FF2B5EF4-FFF2-40B4-BE49-F238E27FC236}">
                  <a16:creationId xmlns:a16="http://schemas.microsoft.com/office/drawing/2014/main" id="{28739F0D-0A99-4E76-A47D-B3F0C96CC88C}"/>
                </a:ext>
              </a:extLst>
            </p:cNvPr>
            <p:cNvSpPr>
              <a:spLocks/>
            </p:cNvSpPr>
            <p:nvPr/>
          </p:nvSpPr>
          <p:spPr bwMode="auto">
            <a:xfrm>
              <a:off x="3713163" y="8667750"/>
              <a:ext cx="752475" cy="1030288"/>
            </a:xfrm>
            <a:custGeom>
              <a:avLst/>
              <a:gdLst>
                <a:gd name="T0" fmla="*/ 840 w 987"/>
                <a:gd name="T1" fmla="*/ 797 h 1354"/>
                <a:gd name="T2" fmla="*/ 817 w 987"/>
                <a:gd name="T3" fmla="*/ 567 h 1354"/>
                <a:gd name="T4" fmla="*/ 977 w 987"/>
                <a:gd name="T5" fmla="*/ 449 h 1354"/>
                <a:gd name="T6" fmla="*/ 894 w 987"/>
                <a:gd name="T7" fmla="*/ 211 h 1354"/>
                <a:gd name="T8" fmla="*/ 689 w 987"/>
                <a:gd name="T9" fmla="*/ 12 h 1354"/>
                <a:gd name="T10" fmla="*/ 653 w 987"/>
                <a:gd name="T11" fmla="*/ 0 h 1354"/>
                <a:gd name="T12" fmla="*/ 486 w 987"/>
                <a:gd name="T13" fmla="*/ 191 h 1354"/>
                <a:gd name="T14" fmla="*/ 293 w 987"/>
                <a:gd name="T15" fmla="*/ 13 h 1354"/>
                <a:gd name="T16" fmla="*/ 186 w 987"/>
                <a:gd name="T17" fmla="*/ 77 h 1354"/>
                <a:gd name="T18" fmla="*/ 54 w 987"/>
                <a:gd name="T19" fmla="*/ 276 h 1354"/>
                <a:gd name="T20" fmla="*/ 0 w 987"/>
                <a:gd name="T21" fmla="*/ 657 h 1354"/>
                <a:gd name="T22" fmla="*/ 148 w 987"/>
                <a:gd name="T23" fmla="*/ 683 h 1354"/>
                <a:gd name="T24" fmla="*/ 153 w 987"/>
                <a:gd name="T25" fmla="*/ 681 h 1354"/>
                <a:gd name="T26" fmla="*/ 267 w 987"/>
                <a:gd name="T27" fmla="*/ 1354 h 1354"/>
                <a:gd name="T28" fmla="*/ 987 w 987"/>
                <a:gd name="T29" fmla="*/ 1084 h 1354"/>
                <a:gd name="T30" fmla="*/ 840 w 987"/>
                <a:gd name="T31" fmla="*/ 797 h 1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87" h="1354">
                  <a:moveTo>
                    <a:pt x="840" y="797"/>
                  </a:moveTo>
                  <a:cubicBezTo>
                    <a:pt x="822" y="718"/>
                    <a:pt x="817" y="567"/>
                    <a:pt x="817" y="567"/>
                  </a:cubicBezTo>
                  <a:lnTo>
                    <a:pt x="977" y="449"/>
                  </a:lnTo>
                  <a:lnTo>
                    <a:pt x="894" y="211"/>
                  </a:lnTo>
                  <a:cubicBezTo>
                    <a:pt x="861" y="116"/>
                    <a:pt x="785" y="42"/>
                    <a:pt x="689" y="12"/>
                  </a:cubicBezTo>
                  <a:lnTo>
                    <a:pt x="653" y="0"/>
                  </a:lnTo>
                  <a:lnTo>
                    <a:pt x="486" y="191"/>
                  </a:lnTo>
                  <a:lnTo>
                    <a:pt x="293" y="13"/>
                  </a:lnTo>
                  <a:lnTo>
                    <a:pt x="186" y="77"/>
                  </a:lnTo>
                  <a:cubicBezTo>
                    <a:pt x="115" y="120"/>
                    <a:pt x="66" y="193"/>
                    <a:pt x="54" y="276"/>
                  </a:cubicBezTo>
                  <a:lnTo>
                    <a:pt x="0" y="657"/>
                  </a:lnTo>
                  <a:cubicBezTo>
                    <a:pt x="42" y="688"/>
                    <a:pt x="97" y="698"/>
                    <a:pt x="148" y="683"/>
                  </a:cubicBezTo>
                  <a:lnTo>
                    <a:pt x="153" y="681"/>
                  </a:lnTo>
                  <a:lnTo>
                    <a:pt x="267" y="1354"/>
                  </a:lnTo>
                  <a:lnTo>
                    <a:pt x="987" y="1084"/>
                  </a:lnTo>
                  <a:cubicBezTo>
                    <a:pt x="987" y="1084"/>
                    <a:pt x="865" y="907"/>
                    <a:pt x="840" y="797"/>
                  </a:cubicBez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6" name="Freeform: Shape 235">
              <a:extLst>
                <a:ext uri="{FF2B5EF4-FFF2-40B4-BE49-F238E27FC236}">
                  <a16:creationId xmlns:a16="http://schemas.microsoft.com/office/drawing/2014/main" id="{12E7DF70-5934-425F-B6C5-6BE9A862BD21}"/>
                </a:ext>
              </a:extLst>
            </p:cNvPr>
            <p:cNvSpPr>
              <a:spLocks/>
            </p:cNvSpPr>
            <p:nvPr/>
          </p:nvSpPr>
          <p:spPr bwMode="auto">
            <a:xfrm>
              <a:off x="3751319" y="7902012"/>
              <a:ext cx="611864" cy="859401"/>
            </a:xfrm>
            <a:custGeom>
              <a:avLst/>
              <a:gdLst>
                <a:gd name="connsiteX0" fmla="*/ 336809 w 611864"/>
                <a:gd name="connsiteY0" fmla="*/ 1738 h 859401"/>
                <a:gd name="connsiteX1" fmla="*/ 549233 w 611864"/>
                <a:gd name="connsiteY1" fmla="*/ 192540 h 859401"/>
                <a:gd name="connsiteX2" fmla="*/ 486067 w 611864"/>
                <a:gd name="connsiteY2" fmla="*/ 633657 h 859401"/>
                <a:gd name="connsiteX3" fmla="*/ 434404 w 611864"/>
                <a:gd name="connsiteY3" fmla="*/ 652855 h 859401"/>
                <a:gd name="connsiteX4" fmla="*/ 411106 w 611864"/>
                <a:gd name="connsiteY4" fmla="*/ 656375 h 859401"/>
                <a:gd name="connsiteX5" fmla="*/ 411106 w 611864"/>
                <a:gd name="connsiteY5" fmla="*/ 768745 h 859401"/>
                <a:gd name="connsiteX6" fmla="*/ 329684 w 611864"/>
                <a:gd name="connsiteY6" fmla="*/ 859401 h 859401"/>
                <a:gd name="connsiteX7" fmla="*/ 226956 w 611864"/>
                <a:gd name="connsiteY7" fmla="*/ 768745 h 859401"/>
                <a:gd name="connsiteX8" fmla="*/ 226956 w 611864"/>
                <a:gd name="connsiteY8" fmla="*/ 632979 h 859401"/>
                <a:gd name="connsiteX9" fmla="*/ 142423 w 611864"/>
                <a:gd name="connsiteY9" fmla="*/ 592160 h 859401"/>
                <a:gd name="connsiteX10" fmla="*/ 103218 w 611864"/>
                <a:gd name="connsiteY10" fmla="*/ 557945 h 859401"/>
                <a:gd name="connsiteX11" fmla="*/ 100391 w 611864"/>
                <a:gd name="connsiteY11" fmla="*/ 558205 h 859401"/>
                <a:gd name="connsiteX12" fmla="*/ 43366 w 611864"/>
                <a:gd name="connsiteY12" fmla="*/ 496635 h 859401"/>
                <a:gd name="connsiteX13" fmla="*/ 48250 w 611864"/>
                <a:gd name="connsiteY13" fmla="*/ 487122 h 859401"/>
                <a:gd name="connsiteX14" fmla="*/ 23660 w 611864"/>
                <a:gd name="connsiteY14" fmla="*/ 437618 h 859401"/>
                <a:gd name="connsiteX15" fmla="*/ 130663 w 611864"/>
                <a:gd name="connsiteY15" fmla="*/ 67050 h 859401"/>
                <a:gd name="connsiteX16" fmla="*/ 336809 w 611864"/>
                <a:gd name="connsiteY16" fmla="*/ 1738 h 859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864" h="859401">
                  <a:moveTo>
                    <a:pt x="336809" y="1738"/>
                  </a:moveTo>
                  <a:cubicBezTo>
                    <a:pt x="406158" y="11530"/>
                    <a:pt x="476554" y="64008"/>
                    <a:pt x="549233" y="192540"/>
                  </a:cubicBezTo>
                  <a:cubicBezTo>
                    <a:pt x="660344" y="387240"/>
                    <a:pt x="613921" y="568250"/>
                    <a:pt x="486067" y="633657"/>
                  </a:cubicBezTo>
                  <a:cubicBezTo>
                    <a:pt x="469990" y="641833"/>
                    <a:pt x="452641" y="648226"/>
                    <a:pt x="434404" y="652855"/>
                  </a:cubicBezTo>
                  <a:lnTo>
                    <a:pt x="411106" y="656375"/>
                  </a:lnTo>
                  <a:lnTo>
                    <a:pt x="411106" y="768745"/>
                  </a:lnTo>
                  <a:lnTo>
                    <a:pt x="329684" y="859401"/>
                  </a:lnTo>
                  <a:lnTo>
                    <a:pt x="226956" y="768745"/>
                  </a:lnTo>
                  <a:lnTo>
                    <a:pt x="226956" y="632979"/>
                  </a:lnTo>
                  <a:lnTo>
                    <a:pt x="142423" y="592160"/>
                  </a:lnTo>
                  <a:lnTo>
                    <a:pt x="103218" y="557945"/>
                  </a:lnTo>
                  <a:lnTo>
                    <a:pt x="100391" y="558205"/>
                  </a:lnTo>
                  <a:cubicBezTo>
                    <a:pt x="63135" y="550696"/>
                    <a:pt x="38044" y="523666"/>
                    <a:pt x="43366" y="496635"/>
                  </a:cubicBezTo>
                  <a:lnTo>
                    <a:pt x="48250" y="487122"/>
                  </a:lnTo>
                  <a:lnTo>
                    <a:pt x="23660" y="437618"/>
                  </a:lnTo>
                  <a:cubicBezTo>
                    <a:pt x="-30986" y="296723"/>
                    <a:pt x="10800" y="140253"/>
                    <a:pt x="130663" y="67050"/>
                  </a:cubicBezTo>
                  <a:cubicBezTo>
                    <a:pt x="199156" y="24840"/>
                    <a:pt x="267459" y="-8054"/>
                    <a:pt x="336809" y="1738"/>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37" name="Freeform: Shape 236">
              <a:extLst>
                <a:ext uri="{FF2B5EF4-FFF2-40B4-BE49-F238E27FC236}">
                  <a16:creationId xmlns:a16="http://schemas.microsoft.com/office/drawing/2014/main" id="{E88F8F55-3FA9-468F-9B74-A940B7483FC7}"/>
                </a:ext>
              </a:extLst>
            </p:cNvPr>
            <p:cNvSpPr>
              <a:spLocks/>
            </p:cNvSpPr>
            <p:nvPr/>
          </p:nvSpPr>
          <p:spPr bwMode="auto">
            <a:xfrm>
              <a:off x="3978275" y="8538026"/>
              <a:ext cx="184150" cy="89443"/>
            </a:xfrm>
            <a:custGeom>
              <a:avLst/>
              <a:gdLst>
                <a:gd name="connsiteX0" fmla="*/ 0 w 184150"/>
                <a:gd name="connsiteY0" fmla="*/ 0 h 89443"/>
                <a:gd name="connsiteX1" fmla="*/ 29754 w 184150"/>
                <a:gd name="connsiteY1" fmla="*/ 11334 h 89443"/>
                <a:gd name="connsiteX2" fmla="*/ 150461 w 184150"/>
                <a:gd name="connsiteY2" fmla="*/ 25451 h 89443"/>
                <a:gd name="connsiteX3" fmla="*/ 184150 w 184150"/>
                <a:gd name="connsiteY3" fmla="*/ 20362 h 89443"/>
                <a:gd name="connsiteX4" fmla="*/ 184150 w 184150"/>
                <a:gd name="connsiteY4" fmla="*/ 89339 h 89443"/>
                <a:gd name="connsiteX5" fmla="*/ 0 w 184150"/>
                <a:gd name="connsiteY5" fmla="*/ 31427 h 89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4150" h="89443">
                  <a:moveTo>
                    <a:pt x="0" y="0"/>
                  </a:moveTo>
                  <a:lnTo>
                    <a:pt x="29754" y="11334"/>
                  </a:lnTo>
                  <a:cubicBezTo>
                    <a:pt x="69946" y="22932"/>
                    <a:pt x="111208" y="27686"/>
                    <a:pt x="150461" y="25451"/>
                  </a:cubicBezTo>
                  <a:lnTo>
                    <a:pt x="184150" y="20362"/>
                  </a:lnTo>
                  <a:lnTo>
                    <a:pt x="184150" y="89339"/>
                  </a:lnTo>
                  <a:cubicBezTo>
                    <a:pt x="79139" y="91625"/>
                    <a:pt x="25111" y="55811"/>
                    <a:pt x="0" y="31427"/>
                  </a:cubicBezTo>
                  <a:close/>
                </a:path>
              </a:pathLst>
            </a:custGeom>
            <a:solidFill>
              <a:srgbClr val="ED95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38" name="Freeform 20">
              <a:extLst>
                <a:ext uri="{FF2B5EF4-FFF2-40B4-BE49-F238E27FC236}">
                  <a16:creationId xmlns:a16="http://schemas.microsoft.com/office/drawing/2014/main" id="{8AC06207-6863-44B4-90FB-081590D2A17F}"/>
                </a:ext>
              </a:extLst>
            </p:cNvPr>
            <p:cNvSpPr>
              <a:spLocks/>
            </p:cNvSpPr>
            <p:nvPr/>
          </p:nvSpPr>
          <p:spPr bwMode="auto">
            <a:xfrm>
              <a:off x="4108450" y="8472488"/>
              <a:ext cx="312738" cy="203200"/>
            </a:xfrm>
            <a:custGeom>
              <a:avLst/>
              <a:gdLst>
                <a:gd name="T0" fmla="*/ 0 w 411"/>
                <a:gd name="T1" fmla="*/ 170 h 268"/>
                <a:gd name="T2" fmla="*/ 363 w 411"/>
                <a:gd name="T3" fmla="*/ 0 h 268"/>
                <a:gd name="T4" fmla="*/ 267 w 411"/>
                <a:gd name="T5" fmla="*/ 203 h 268"/>
                <a:gd name="T6" fmla="*/ 0 w 411"/>
                <a:gd name="T7" fmla="*/ 170 h 268"/>
              </a:gdLst>
              <a:ahLst/>
              <a:cxnLst>
                <a:cxn ang="0">
                  <a:pos x="T0" y="T1"/>
                </a:cxn>
                <a:cxn ang="0">
                  <a:pos x="T2" y="T3"/>
                </a:cxn>
                <a:cxn ang="0">
                  <a:pos x="T4" y="T5"/>
                </a:cxn>
                <a:cxn ang="0">
                  <a:pos x="T6" y="T7"/>
                </a:cxn>
              </a:cxnLst>
              <a:rect l="0" t="0" r="r" b="b"/>
              <a:pathLst>
                <a:path w="411" h="268">
                  <a:moveTo>
                    <a:pt x="0" y="170"/>
                  </a:moveTo>
                  <a:cubicBezTo>
                    <a:pt x="0" y="170"/>
                    <a:pt x="307" y="195"/>
                    <a:pt x="363" y="0"/>
                  </a:cubicBezTo>
                  <a:cubicBezTo>
                    <a:pt x="363" y="0"/>
                    <a:pt x="411" y="139"/>
                    <a:pt x="267" y="203"/>
                  </a:cubicBezTo>
                  <a:cubicBezTo>
                    <a:pt x="123" y="268"/>
                    <a:pt x="0" y="170"/>
                    <a:pt x="0" y="170"/>
                  </a:cubicBezTo>
                  <a:close/>
                </a:path>
              </a:pathLst>
            </a:custGeom>
            <a:solidFill>
              <a:srgbClr val="7BA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39" name="Freeform: Shape 238">
              <a:extLst>
                <a:ext uri="{FF2B5EF4-FFF2-40B4-BE49-F238E27FC236}">
                  <a16:creationId xmlns:a16="http://schemas.microsoft.com/office/drawing/2014/main" id="{5382032A-712A-487C-953B-63E0FC64D9B7}"/>
                </a:ext>
              </a:extLst>
            </p:cNvPr>
            <p:cNvSpPr>
              <a:spLocks/>
            </p:cNvSpPr>
            <p:nvPr/>
          </p:nvSpPr>
          <p:spPr bwMode="auto">
            <a:xfrm>
              <a:off x="3493616" y="7685150"/>
              <a:ext cx="805707" cy="856340"/>
            </a:xfrm>
            <a:custGeom>
              <a:avLst/>
              <a:gdLst>
                <a:gd name="connsiteX0" fmla="*/ 441015 w 805707"/>
                <a:gd name="connsiteY0" fmla="*/ 6 h 856340"/>
                <a:gd name="connsiteX1" fmla="*/ 580118 w 805707"/>
                <a:gd name="connsiteY1" fmla="*/ 69722 h 856340"/>
                <a:gd name="connsiteX2" fmla="*/ 708591 w 805707"/>
                <a:gd name="connsiteY2" fmla="*/ 10410 h 856340"/>
                <a:gd name="connsiteX3" fmla="*/ 777008 w 805707"/>
                <a:gd name="connsiteY3" fmla="*/ 152605 h 856340"/>
                <a:gd name="connsiteX4" fmla="*/ 750402 w 805707"/>
                <a:gd name="connsiteY4" fmla="*/ 336622 h 856340"/>
                <a:gd name="connsiteX5" fmla="*/ 685785 w 805707"/>
                <a:gd name="connsiteY5" fmla="*/ 272748 h 856340"/>
                <a:gd name="connsiteX6" fmla="*/ 517782 w 805707"/>
                <a:gd name="connsiteY6" fmla="*/ 314570 h 856340"/>
                <a:gd name="connsiteX7" fmla="*/ 336856 w 805707"/>
                <a:gd name="connsiteY7" fmla="*/ 497066 h 856340"/>
                <a:gd name="connsiteX8" fmla="*/ 385319 w 805707"/>
                <a:gd name="connsiteY8" fmla="*/ 650096 h 856340"/>
                <a:gd name="connsiteX9" fmla="*/ 371232 w 805707"/>
                <a:gd name="connsiteY9" fmla="*/ 678598 h 856340"/>
                <a:gd name="connsiteX10" fmla="*/ 350896 w 805707"/>
                <a:gd name="connsiteY10" fmla="*/ 677492 h 856340"/>
                <a:gd name="connsiteX11" fmla="*/ 301070 w 805707"/>
                <a:gd name="connsiteY11" fmla="*/ 713497 h 856340"/>
                <a:gd name="connsiteX12" fmla="*/ 358095 w 805707"/>
                <a:gd name="connsiteY12" fmla="*/ 775067 h 856340"/>
                <a:gd name="connsiteX13" fmla="*/ 408182 w 805707"/>
                <a:gd name="connsiteY13" fmla="*/ 770468 h 856340"/>
                <a:gd name="connsiteX14" fmla="*/ 409628 w 805707"/>
                <a:gd name="connsiteY14" fmla="*/ 769448 h 856340"/>
                <a:gd name="connsiteX15" fmla="*/ 422344 w 805707"/>
                <a:gd name="connsiteY15" fmla="*/ 791890 h 856340"/>
                <a:gd name="connsiteX16" fmla="*/ 402233 w 805707"/>
                <a:gd name="connsiteY16" fmla="*/ 852172 h 856340"/>
                <a:gd name="connsiteX17" fmla="*/ 276801 w 805707"/>
                <a:gd name="connsiteY17" fmla="*/ 736591 h 856340"/>
                <a:gd name="connsiteX18" fmla="*/ 38100 w 805707"/>
                <a:gd name="connsiteY18" fmla="*/ 551054 h 856340"/>
                <a:gd name="connsiteX19" fmla="*/ 115640 w 805707"/>
                <a:gd name="connsiteY19" fmla="*/ 346507 h 856340"/>
                <a:gd name="connsiteX20" fmla="*/ 312530 w 805707"/>
                <a:gd name="connsiteY20" fmla="*/ 176177 h 856340"/>
                <a:gd name="connsiteX21" fmla="*/ 406034 w 805707"/>
                <a:gd name="connsiteY21" fmla="*/ 5088 h 856340"/>
                <a:gd name="connsiteX22" fmla="*/ 441015 w 805707"/>
                <a:gd name="connsiteY22" fmla="*/ 6 h 856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05707" h="856340">
                  <a:moveTo>
                    <a:pt x="441015" y="6"/>
                  </a:moveTo>
                  <a:cubicBezTo>
                    <a:pt x="520170" y="-722"/>
                    <a:pt x="580118" y="69722"/>
                    <a:pt x="580118" y="69722"/>
                  </a:cubicBezTo>
                  <a:cubicBezTo>
                    <a:pt x="580118" y="69722"/>
                    <a:pt x="637893" y="-5558"/>
                    <a:pt x="708591" y="10410"/>
                  </a:cubicBezTo>
                  <a:cubicBezTo>
                    <a:pt x="780049" y="26379"/>
                    <a:pt x="777008" y="152605"/>
                    <a:pt x="777008" y="152605"/>
                  </a:cubicBezTo>
                  <a:cubicBezTo>
                    <a:pt x="854548" y="246895"/>
                    <a:pt x="750402" y="336622"/>
                    <a:pt x="750402" y="336622"/>
                  </a:cubicBezTo>
                  <a:lnTo>
                    <a:pt x="685785" y="272748"/>
                  </a:lnTo>
                  <a:cubicBezTo>
                    <a:pt x="644735" y="344986"/>
                    <a:pt x="517782" y="314570"/>
                    <a:pt x="517782" y="314570"/>
                  </a:cubicBezTo>
                  <a:cubicBezTo>
                    <a:pt x="552751" y="454484"/>
                    <a:pt x="336856" y="497066"/>
                    <a:pt x="336856" y="497066"/>
                  </a:cubicBezTo>
                  <a:cubicBezTo>
                    <a:pt x="390830" y="563221"/>
                    <a:pt x="394821" y="614928"/>
                    <a:pt x="385319" y="650096"/>
                  </a:cubicBezTo>
                  <a:lnTo>
                    <a:pt x="371232" y="678598"/>
                  </a:lnTo>
                  <a:lnTo>
                    <a:pt x="350896" y="677492"/>
                  </a:lnTo>
                  <a:cubicBezTo>
                    <a:pt x="325306" y="679991"/>
                    <a:pt x="305062" y="693788"/>
                    <a:pt x="301070" y="713497"/>
                  </a:cubicBezTo>
                  <a:cubicBezTo>
                    <a:pt x="295748" y="740528"/>
                    <a:pt x="320839" y="767558"/>
                    <a:pt x="358095" y="775067"/>
                  </a:cubicBezTo>
                  <a:cubicBezTo>
                    <a:pt x="376343" y="778821"/>
                    <a:pt x="394211" y="776756"/>
                    <a:pt x="408182" y="770468"/>
                  </a:cubicBezTo>
                  <a:lnTo>
                    <a:pt x="409628" y="769448"/>
                  </a:lnTo>
                  <a:lnTo>
                    <a:pt x="422344" y="791890"/>
                  </a:lnTo>
                  <a:cubicBezTo>
                    <a:pt x="433413" y="817063"/>
                    <a:pt x="432736" y="840766"/>
                    <a:pt x="402233" y="852172"/>
                  </a:cubicBezTo>
                  <a:cubicBezTo>
                    <a:pt x="320892" y="882588"/>
                    <a:pt x="276801" y="736591"/>
                    <a:pt x="276801" y="736591"/>
                  </a:cubicBezTo>
                  <a:cubicBezTo>
                    <a:pt x="276801" y="736591"/>
                    <a:pt x="156691" y="700092"/>
                    <a:pt x="38100" y="551054"/>
                  </a:cubicBezTo>
                  <a:cubicBezTo>
                    <a:pt x="-80490" y="402776"/>
                    <a:pt x="115640" y="346507"/>
                    <a:pt x="115640" y="346507"/>
                  </a:cubicBezTo>
                  <a:cubicBezTo>
                    <a:pt x="113359" y="125991"/>
                    <a:pt x="312530" y="176177"/>
                    <a:pt x="312530" y="176177"/>
                  </a:cubicBezTo>
                  <a:cubicBezTo>
                    <a:pt x="312530" y="176177"/>
                    <a:pt x="310250" y="33222"/>
                    <a:pt x="406034" y="5088"/>
                  </a:cubicBezTo>
                  <a:cubicBezTo>
                    <a:pt x="418007" y="1666"/>
                    <a:pt x="429707" y="109"/>
                    <a:pt x="441015" y="6"/>
                  </a:cubicBezTo>
                  <a:close/>
                </a:path>
              </a:pathLst>
            </a:custGeom>
            <a:solidFill>
              <a:srgbClr val="623A1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40" name="Freeform: Shape 239">
              <a:extLst>
                <a:ext uri="{FF2B5EF4-FFF2-40B4-BE49-F238E27FC236}">
                  <a16:creationId xmlns:a16="http://schemas.microsoft.com/office/drawing/2014/main" id="{17EB67F9-DEC1-46AC-8768-20D189E54ECE}"/>
                </a:ext>
              </a:extLst>
            </p:cNvPr>
            <p:cNvSpPr>
              <a:spLocks/>
            </p:cNvSpPr>
            <p:nvPr/>
          </p:nvSpPr>
          <p:spPr bwMode="auto">
            <a:xfrm>
              <a:off x="3969391" y="8105775"/>
              <a:ext cx="293047" cy="165101"/>
            </a:xfrm>
            <a:custGeom>
              <a:avLst/>
              <a:gdLst>
                <a:gd name="connsiteX0" fmla="*/ 91795 w 293047"/>
                <a:gd name="connsiteY0" fmla="*/ 90488 h 165101"/>
                <a:gd name="connsiteX1" fmla="*/ 99372 w 293047"/>
                <a:gd name="connsiteY1" fmla="*/ 98863 h 165101"/>
                <a:gd name="connsiteX2" fmla="*/ 77400 w 293047"/>
                <a:gd name="connsiteY2" fmla="*/ 148351 h 165101"/>
                <a:gd name="connsiteX3" fmla="*/ 24362 w 293047"/>
                <a:gd name="connsiteY3" fmla="*/ 165101 h 165101"/>
                <a:gd name="connsiteX4" fmla="*/ 6178 w 293047"/>
                <a:gd name="connsiteY4" fmla="*/ 163579 h 165101"/>
                <a:gd name="connsiteX5" fmla="*/ 117 w 293047"/>
                <a:gd name="connsiteY5" fmla="*/ 154442 h 165101"/>
                <a:gd name="connsiteX6" fmla="*/ 9209 w 293047"/>
                <a:gd name="connsiteY6" fmla="*/ 148351 h 165101"/>
                <a:gd name="connsiteX7" fmla="*/ 67550 w 293047"/>
                <a:gd name="connsiteY7" fmla="*/ 136170 h 165101"/>
                <a:gd name="connsiteX8" fmla="*/ 83461 w 293047"/>
                <a:gd name="connsiteY8" fmla="*/ 98102 h 165101"/>
                <a:gd name="connsiteX9" fmla="*/ 91795 w 293047"/>
                <a:gd name="connsiteY9" fmla="*/ 90488 h 165101"/>
                <a:gd name="connsiteX10" fmla="*/ 285471 w 293047"/>
                <a:gd name="connsiteY10" fmla="*/ 0 h 165101"/>
                <a:gd name="connsiteX11" fmla="*/ 293047 w 293047"/>
                <a:gd name="connsiteY11" fmla="*/ 8375 h 165101"/>
                <a:gd name="connsiteX12" fmla="*/ 271075 w 293047"/>
                <a:gd name="connsiteY12" fmla="*/ 58624 h 165101"/>
                <a:gd name="connsiteX13" fmla="*/ 218037 w 293047"/>
                <a:gd name="connsiteY13" fmla="*/ 74613 h 165101"/>
                <a:gd name="connsiteX14" fmla="*/ 199853 w 293047"/>
                <a:gd name="connsiteY14" fmla="*/ 73090 h 165101"/>
                <a:gd name="connsiteX15" fmla="*/ 193792 w 293047"/>
                <a:gd name="connsiteY15" fmla="*/ 63954 h 165101"/>
                <a:gd name="connsiteX16" fmla="*/ 202884 w 293047"/>
                <a:gd name="connsiteY16" fmla="*/ 57863 h 165101"/>
                <a:gd name="connsiteX17" fmla="*/ 261225 w 293047"/>
                <a:gd name="connsiteY17" fmla="*/ 46443 h 165101"/>
                <a:gd name="connsiteX18" fmla="*/ 277136 w 293047"/>
                <a:gd name="connsiteY18" fmla="*/ 7613 h 165101"/>
                <a:gd name="connsiteX19" fmla="*/ 285471 w 293047"/>
                <a:gd name="connsiteY19" fmla="*/ 0 h 165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3047" h="165101">
                  <a:moveTo>
                    <a:pt x="91795" y="90488"/>
                  </a:moveTo>
                  <a:cubicBezTo>
                    <a:pt x="95584" y="90488"/>
                    <a:pt x="99372" y="94295"/>
                    <a:pt x="99372" y="98863"/>
                  </a:cubicBezTo>
                  <a:cubicBezTo>
                    <a:pt x="98614" y="120181"/>
                    <a:pt x="91795" y="136931"/>
                    <a:pt x="77400" y="148351"/>
                  </a:cubicBezTo>
                  <a:cubicBezTo>
                    <a:pt x="61488" y="162056"/>
                    <a:pt x="39516" y="165101"/>
                    <a:pt x="24362" y="165101"/>
                  </a:cubicBezTo>
                  <a:cubicBezTo>
                    <a:pt x="14513" y="165101"/>
                    <a:pt x="6936" y="163579"/>
                    <a:pt x="6178" y="163579"/>
                  </a:cubicBezTo>
                  <a:cubicBezTo>
                    <a:pt x="2390" y="162817"/>
                    <a:pt x="-641" y="159010"/>
                    <a:pt x="117" y="154442"/>
                  </a:cubicBezTo>
                  <a:cubicBezTo>
                    <a:pt x="874" y="149874"/>
                    <a:pt x="4663" y="147590"/>
                    <a:pt x="9209" y="148351"/>
                  </a:cubicBezTo>
                  <a:cubicBezTo>
                    <a:pt x="9209" y="148351"/>
                    <a:pt x="46335" y="154442"/>
                    <a:pt x="67550" y="136170"/>
                  </a:cubicBezTo>
                  <a:cubicBezTo>
                    <a:pt x="78157" y="127795"/>
                    <a:pt x="83461" y="114852"/>
                    <a:pt x="83461" y="98102"/>
                  </a:cubicBezTo>
                  <a:cubicBezTo>
                    <a:pt x="83461" y="94295"/>
                    <a:pt x="87249" y="90488"/>
                    <a:pt x="91795" y="90488"/>
                  </a:cubicBezTo>
                  <a:close/>
                  <a:moveTo>
                    <a:pt x="285471" y="0"/>
                  </a:moveTo>
                  <a:cubicBezTo>
                    <a:pt x="289259" y="761"/>
                    <a:pt x="293047" y="3807"/>
                    <a:pt x="293047" y="8375"/>
                  </a:cubicBezTo>
                  <a:cubicBezTo>
                    <a:pt x="292290" y="29693"/>
                    <a:pt x="285471" y="46443"/>
                    <a:pt x="271075" y="58624"/>
                  </a:cubicBezTo>
                  <a:cubicBezTo>
                    <a:pt x="255164" y="71567"/>
                    <a:pt x="233191" y="74613"/>
                    <a:pt x="218037" y="74613"/>
                  </a:cubicBezTo>
                  <a:cubicBezTo>
                    <a:pt x="208188" y="74613"/>
                    <a:pt x="200611" y="73090"/>
                    <a:pt x="199853" y="73090"/>
                  </a:cubicBezTo>
                  <a:cubicBezTo>
                    <a:pt x="196065" y="72329"/>
                    <a:pt x="193034" y="68522"/>
                    <a:pt x="193792" y="63954"/>
                  </a:cubicBezTo>
                  <a:cubicBezTo>
                    <a:pt x="194549" y="60147"/>
                    <a:pt x="198338" y="57102"/>
                    <a:pt x="202884" y="57863"/>
                  </a:cubicBezTo>
                  <a:cubicBezTo>
                    <a:pt x="202884" y="57863"/>
                    <a:pt x="240010" y="63954"/>
                    <a:pt x="261225" y="46443"/>
                  </a:cubicBezTo>
                  <a:cubicBezTo>
                    <a:pt x="271832" y="38068"/>
                    <a:pt x="277136" y="25125"/>
                    <a:pt x="277136" y="7613"/>
                  </a:cubicBezTo>
                  <a:cubicBezTo>
                    <a:pt x="277136" y="3807"/>
                    <a:pt x="280924" y="761"/>
                    <a:pt x="285471" y="0"/>
                  </a:cubicBez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41" name="Freeform 25">
              <a:extLst>
                <a:ext uri="{FF2B5EF4-FFF2-40B4-BE49-F238E27FC236}">
                  <a16:creationId xmlns:a16="http://schemas.microsoft.com/office/drawing/2014/main" id="{5BF27DB6-8C13-4D19-8B88-7B1DE0CCCD35}"/>
                </a:ext>
              </a:extLst>
            </p:cNvPr>
            <p:cNvSpPr>
              <a:spLocks noEditPoints="1"/>
            </p:cNvSpPr>
            <p:nvPr/>
          </p:nvSpPr>
          <p:spPr bwMode="auto">
            <a:xfrm>
              <a:off x="4116388" y="8180388"/>
              <a:ext cx="85725" cy="112713"/>
            </a:xfrm>
            <a:custGeom>
              <a:avLst/>
              <a:gdLst>
                <a:gd name="T0" fmla="*/ 89 w 113"/>
                <a:gd name="T1" fmla="*/ 104 h 147"/>
                <a:gd name="T2" fmla="*/ 89 w 113"/>
                <a:gd name="T3" fmla="*/ 104 h 147"/>
                <a:gd name="T4" fmla="*/ 58 w 113"/>
                <a:gd name="T5" fmla="*/ 147 h 147"/>
                <a:gd name="T6" fmla="*/ 48 w 113"/>
                <a:gd name="T7" fmla="*/ 140 h 147"/>
                <a:gd name="T8" fmla="*/ 55 w 113"/>
                <a:gd name="T9" fmla="*/ 127 h 147"/>
                <a:gd name="T10" fmla="*/ 89 w 113"/>
                <a:gd name="T11" fmla="*/ 103 h 147"/>
                <a:gd name="T12" fmla="*/ 66 w 113"/>
                <a:gd name="T13" fmla="*/ 82 h 147"/>
                <a:gd name="T14" fmla="*/ 46 w 113"/>
                <a:gd name="T15" fmla="*/ 65 h 147"/>
                <a:gd name="T16" fmla="*/ 3 w 113"/>
                <a:gd name="T17" fmla="*/ 17 h 147"/>
                <a:gd name="T18" fmla="*/ 5 w 113"/>
                <a:gd name="T19" fmla="*/ 3 h 147"/>
                <a:gd name="T20" fmla="*/ 19 w 113"/>
                <a:gd name="T21" fmla="*/ 5 h 147"/>
                <a:gd name="T22" fmla="*/ 59 w 113"/>
                <a:gd name="T23" fmla="*/ 50 h 147"/>
                <a:gd name="T24" fmla="*/ 79 w 113"/>
                <a:gd name="T25" fmla="*/ 66 h 147"/>
                <a:gd name="T26" fmla="*/ 109 w 113"/>
                <a:gd name="T27" fmla="*/ 108 h 147"/>
                <a:gd name="T28" fmla="*/ 61 w 113"/>
                <a:gd name="T29" fmla="*/ 147 h 147"/>
                <a:gd name="T30" fmla="*/ 58 w 113"/>
                <a:gd name="T3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3" h="147">
                  <a:moveTo>
                    <a:pt x="89" y="104"/>
                  </a:moveTo>
                  <a:lnTo>
                    <a:pt x="89" y="104"/>
                  </a:lnTo>
                  <a:close/>
                  <a:moveTo>
                    <a:pt x="58" y="147"/>
                  </a:moveTo>
                  <a:cubicBezTo>
                    <a:pt x="54" y="147"/>
                    <a:pt x="50" y="144"/>
                    <a:pt x="48" y="140"/>
                  </a:cubicBezTo>
                  <a:cubicBezTo>
                    <a:pt x="47" y="135"/>
                    <a:pt x="50" y="129"/>
                    <a:pt x="55" y="127"/>
                  </a:cubicBezTo>
                  <a:cubicBezTo>
                    <a:pt x="63" y="125"/>
                    <a:pt x="84" y="116"/>
                    <a:pt x="89" y="103"/>
                  </a:cubicBezTo>
                  <a:cubicBezTo>
                    <a:pt x="87" y="99"/>
                    <a:pt x="75" y="89"/>
                    <a:pt x="66" y="82"/>
                  </a:cubicBezTo>
                  <a:cubicBezTo>
                    <a:pt x="60" y="77"/>
                    <a:pt x="53" y="71"/>
                    <a:pt x="46" y="65"/>
                  </a:cubicBezTo>
                  <a:cubicBezTo>
                    <a:pt x="23" y="44"/>
                    <a:pt x="4" y="18"/>
                    <a:pt x="3" y="17"/>
                  </a:cubicBezTo>
                  <a:cubicBezTo>
                    <a:pt x="0" y="13"/>
                    <a:pt x="1" y="6"/>
                    <a:pt x="5" y="3"/>
                  </a:cubicBezTo>
                  <a:cubicBezTo>
                    <a:pt x="10" y="0"/>
                    <a:pt x="16" y="1"/>
                    <a:pt x="19" y="5"/>
                  </a:cubicBezTo>
                  <a:cubicBezTo>
                    <a:pt x="20" y="5"/>
                    <a:pt x="38" y="31"/>
                    <a:pt x="59" y="50"/>
                  </a:cubicBezTo>
                  <a:cubicBezTo>
                    <a:pt x="66" y="56"/>
                    <a:pt x="73" y="61"/>
                    <a:pt x="79" y="66"/>
                  </a:cubicBezTo>
                  <a:cubicBezTo>
                    <a:pt x="99" y="82"/>
                    <a:pt x="113" y="94"/>
                    <a:pt x="109" y="108"/>
                  </a:cubicBezTo>
                  <a:cubicBezTo>
                    <a:pt x="101" y="134"/>
                    <a:pt x="65" y="146"/>
                    <a:pt x="61" y="147"/>
                  </a:cubicBezTo>
                  <a:cubicBezTo>
                    <a:pt x="60" y="147"/>
                    <a:pt x="59" y="147"/>
                    <a:pt x="58" y="147"/>
                  </a:cubicBezTo>
                  <a:close/>
                </a:path>
              </a:pathLst>
            </a:custGeom>
            <a:solidFill>
              <a:srgbClr val="ED95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2" name="Freeform: Shape 241">
              <a:extLst>
                <a:ext uri="{FF2B5EF4-FFF2-40B4-BE49-F238E27FC236}">
                  <a16:creationId xmlns:a16="http://schemas.microsoft.com/office/drawing/2014/main" id="{2FDBE96F-7CEE-4774-85BA-F7AAAB61FE97}"/>
                </a:ext>
              </a:extLst>
            </p:cNvPr>
            <p:cNvSpPr>
              <a:spLocks/>
            </p:cNvSpPr>
            <p:nvPr/>
          </p:nvSpPr>
          <p:spPr bwMode="auto">
            <a:xfrm>
              <a:off x="3927475" y="8037111"/>
              <a:ext cx="297831" cy="181377"/>
            </a:xfrm>
            <a:custGeom>
              <a:avLst/>
              <a:gdLst>
                <a:gd name="connsiteX0" fmla="*/ 97237 w 297831"/>
                <a:gd name="connsiteY0" fmla="*/ 104270 h 181377"/>
                <a:gd name="connsiteX1" fmla="*/ 104021 w 297831"/>
                <a:gd name="connsiteY1" fmla="*/ 112586 h 181377"/>
                <a:gd name="connsiteX2" fmla="*/ 95730 w 297831"/>
                <a:gd name="connsiteY2" fmla="*/ 119389 h 181377"/>
                <a:gd name="connsiteX3" fmla="*/ 33166 w 297831"/>
                <a:gd name="connsiteY3" fmla="*/ 136020 h 181377"/>
                <a:gd name="connsiteX4" fmla="*/ 15829 w 297831"/>
                <a:gd name="connsiteY4" fmla="*/ 173818 h 181377"/>
                <a:gd name="connsiteX5" fmla="*/ 7538 w 297831"/>
                <a:gd name="connsiteY5" fmla="*/ 181377 h 181377"/>
                <a:gd name="connsiteX6" fmla="*/ 0 w 297831"/>
                <a:gd name="connsiteY6" fmla="*/ 173818 h 181377"/>
                <a:gd name="connsiteX7" fmla="*/ 22613 w 297831"/>
                <a:gd name="connsiteY7" fmla="*/ 124681 h 181377"/>
                <a:gd name="connsiteX8" fmla="*/ 97237 w 297831"/>
                <a:gd name="connsiteY8" fmla="*/ 104270 h 181377"/>
                <a:gd name="connsiteX9" fmla="*/ 258352 w 297831"/>
                <a:gd name="connsiteY9" fmla="*/ 468 h 181377"/>
                <a:gd name="connsiteX10" fmla="*/ 292325 w 297831"/>
                <a:gd name="connsiteY10" fmla="*/ 3328 h 181377"/>
                <a:gd name="connsiteX11" fmla="*/ 297685 w 297831"/>
                <a:gd name="connsiteY11" fmla="*/ 13242 h 181377"/>
                <a:gd name="connsiteX12" fmla="*/ 288497 w 297831"/>
                <a:gd name="connsiteY12" fmla="*/ 18580 h 181377"/>
                <a:gd name="connsiteX13" fmla="*/ 237968 w 297831"/>
                <a:gd name="connsiteY13" fmla="*/ 23156 h 181377"/>
                <a:gd name="connsiteX14" fmla="*/ 206578 w 297831"/>
                <a:gd name="connsiteY14" fmla="*/ 68914 h 181377"/>
                <a:gd name="connsiteX15" fmla="*/ 198922 w 297831"/>
                <a:gd name="connsiteY15" fmla="*/ 75015 h 181377"/>
                <a:gd name="connsiteX16" fmla="*/ 197391 w 297831"/>
                <a:gd name="connsiteY16" fmla="*/ 74252 h 181377"/>
                <a:gd name="connsiteX17" fmla="*/ 191266 w 297831"/>
                <a:gd name="connsiteY17" fmla="*/ 65101 h 181377"/>
                <a:gd name="connsiteX18" fmla="*/ 229546 w 297831"/>
                <a:gd name="connsiteY18" fmla="*/ 10191 h 181377"/>
                <a:gd name="connsiteX19" fmla="*/ 258352 w 297831"/>
                <a:gd name="connsiteY19" fmla="*/ 468 h 181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7831" h="181377">
                  <a:moveTo>
                    <a:pt x="97237" y="104270"/>
                  </a:moveTo>
                  <a:cubicBezTo>
                    <a:pt x="101760" y="105026"/>
                    <a:pt x="104775" y="108050"/>
                    <a:pt x="104021" y="112586"/>
                  </a:cubicBezTo>
                  <a:cubicBezTo>
                    <a:pt x="104021" y="117121"/>
                    <a:pt x="100252" y="120145"/>
                    <a:pt x="95730" y="119389"/>
                  </a:cubicBezTo>
                  <a:cubicBezTo>
                    <a:pt x="68594" y="117877"/>
                    <a:pt x="47488" y="123169"/>
                    <a:pt x="33166" y="136020"/>
                  </a:cubicBezTo>
                  <a:cubicBezTo>
                    <a:pt x="15829" y="151139"/>
                    <a:pt x="15829" y="173818"/>
                    <a:pt x="15829" y="173818"/>
                  </a:cubicBezTo>
                  <a:cubicBezTo>
                    <a:pt x="15076" y="178353"/>
                    <a:pt x="12061" y="181377"/>
                    <a:pt x="7538" y="181377"/>
                  </a:cubicBezTo>
                  <a:cubicBezTo>
                    <a:pt x="3769" y="181377"/>
                    <a:pt x="0" y="178353"/>
                    <a:pt x="0" y="173818"/>
                  </a:cubicBezTo>
                  <a:cubicBezTo>
                    <a:pt x="0" y="173062"/>
                    <a:pt x="754" y="145092"/>
                    <a:pt x="22613" y="124681"/>
                  </a:cubicBezTo>
                  <a:cubicBezTo>
                    <a:pt x="39950" y="108806"/>
                    <a:pt x="64825" y="102002"/>
                    <a:pt x="97237" y="104270"/>
                  </a:cubicBezTo>
                  <a:close/>
                  <a:moveTo>
                    <a:pt x="258352" y="468"/>
                  </a:moveTo>
                  <a:cubicBezTo>
                    <a:pt x="268783" y="-676"/>
                    <a:pt x="280076" y="277"/>
                    <a:pt x="292325" y="3328"/>
                  </a:cubicBezTo>
                  <a:cubicBezTo>
                    <a:pt x="296153" y="4853"/>
                    <a:pt x="298450" y="8666"/>
                    <a:pt x="297685" y="13242"/>
                  </a:cubicBezTo>
                  <a:cubicBezTo>
                    <a:pt x="296919" y="17055"/>
                    <a:pt x="292325" y="19343"/>
                    <a:pt x="288497" y="18580"/>
                  </a:cubicBezTo>
                  <a:cubicBezTo>
                    <a:pt x="268592" y="13242"/>
                    <a:pt x="251748" y="14767"/>
                    <a:pt x="237968" y="23156"/>
                  </a:cubicBezTo>
                  <a:cubicBezTo>
                    <a:pt x="213468" y="37646"/>
                    <a:pt x="206578" y="68151"/>
                    <a:pt x="206578" y="68914"/>
                  </a:cubicBezTo>
                  <a:cubicBezTo>
                    <a:pt x="205812" y="71964"/>
                    <a:pt x="202750" y="75015"/>
                    <a:pt x="198922" y="75015"/>
                  </a:cubicBezTo>
                  <a:cubicBezTo>
                    <a:pt x="198156" y="75015"/>
                    <a:pt x="198156" y="75015"/>
                    <a:pt x="197391" y="74252"/>
                  </a:cubicBezTo>
                  <a:cubicBezTo>
                    <a:pt x="192797" y="73489"/>
                    <a:pt x="190500" y="69676"/>
                    <a:pt x="191266" y="65101"/>
                  </a:cubicBezTo>
                  <a:cubicBezTo>
                    <a:pt x="192031" y="63575"/>
                    <a:pt x="199687" y="27732"/>
                    <a:pt x="229546" y="10191"/>
                  </a:cubicBezTo>
                  <a:cubicBezTo>
                    <a:pt x="238350" y="4853"/>
                    <a:pt x="247920" y="1612"/>
                    <a:pt x="258352" y="468"/>
                  </a:cubicBez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43" name="Freeform 28">
              <a:extLst>
                <a:ext uri="{FF2B5EF4-FFF2-40B4-BE49-F238E27FC236}">
                  <a16:creationId xmlns:a16="http://schemas.microsoft.com/office/drawing/2014/main" id="{3CC9E3DD-9119-4CD2-BE54-E462FF2723A5}"/>
                </a:ext>
              </a:extLst>
            </p:cNvPr>
            <p:cNvSpPr>
              <a:spLocks/>
            </p:cNvSpPr>
            <p:nvPr/>
          </p:nvSpPr>
          <p:spPr bwMode="auto">
            <a:xfrm>
              <a:off x="4084638" y="8310563"/>
              <a:ext cx="136525" cy="98425"/>
            </a:xfrm>
            <a:custGeom>
              <a:avLst/>
              <a:gdLst>
                <a:gd name="T0" fmla="*/ 179 w 179"/>
                <a:gd name="T1" fmla="*/ 37 h 129"/>
                <a:gd name="T2" fmla="*/ 173 w 179"/>
                <a:gd name="T3" fmla="*/ 17 h 129"/>
                <a:gd name="T4" fmla="*/ 146 w 179"/>
                <a:gd name="T5" fmla="*/ 7 h 129"/>
                <a:gd name="T6" fmla="*/ 0 w 179"/>
                <a:gd name="T7" fmla="*/ 106 h 129"/>
                <a:gd name="T8" fmla="*/ 12 w 179"/>
                <a:gd name="T9" fmla="*/ 129 h 129"/>
                <a:gd name="T10" fmla="*/ 179 w 179"/>
                <a:gd name="T11" fmla="*/ 37 h 129"/>
              </a:gdLst>
              <a:ahLst/>
              <a:cxnLst>
                <a:cxn ang="0">
                  <a:pos x="T0" y="T1"/>
                </a:cxn>
                <a:cxn ang="0">
                  <a:pos x="T2" y="T3"/>
                </a:cxn>
                <a:cxn ang="0">
                  <a:pos x="T4" y="T5"/>
                </a:cxn>
                <a:cxn ang="0">
                  <a:pos x="T6" y="T7"/>
                </a:cxn>
                <a:cxn ang="0">
                  <a:pos x="T8" y="T9"/>
                </a:cxn>
                <a:cxn ang="0">
                  <a:pos x="T10" y="T11"/>
                </a:cxn>
              </a:cxnLst>
              <a:rect l="0" t="0" r="r" b="b"/>
              <a:pathLst>
                <a:path w="179" h="129">
                  <a:moveTo>
                    <a:pt x="179" y="37"/>
                  </a:moveTo>
                  <a:cubicBezTo>
                    <a:pt x="177" y="30"/>
                    <a:pt x="175" y="24"/>
                    <a:pt x="173" y="17"/>
                  </a:cubicBezTo>
                  <a:cubicBezTo>
                    <a:pt x="170" y="5"/>
                    <a:pt x="156" y="0"/>
                    <a:pt x="146" y="7"/>
                  </a:cubicBezTo>
                  <a:lnTo>
                    <a:pt x="0" y="106"/>
                  </a:lnTo>
                  <a:cubicBezTo>
                    <a:pt x="0" y="106"/>
                    <a:pt x="4" y="115"/>
                    <a:pt x="12" y="129"/>
                  </a:cubicBezTo>
                  <a:cubicBezTo>
                    <a:pt x="50" y="119"/>
                    <a:pt x="134" y="94"/>
                    <a:pt x="179" y="3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5" name="Freeform 29">
              <a:extLst>
                <a:ext uri="{FF2B5EF4-FFF2-40B4-BE49-F238E27FC236}">
                  <a16:creationId xmlns:a16="http://schemas.microsoft.com/office/drawing/2014/main" id="{545FC954-3ADC-471C-8CBC-AAB68E80ACEF}"/>
                </a:ext>
              </a:extLst>
            </p:cNvPr>
            <p:cNvSpPr>
              <a:spLocks/>
            </p:cNvSpPr>
            <p:nvPr/>
          </p:nvSpPr>
          <p:spPr bwMode="auto">
            <a:xfrm>
              <a:off x="4121150" y="8394700"/>
              <a:ext cx="155575" cy="107950"/>
            </a:xfrm>
            <a:custGeom>
              <a:avLst/>
              <a:gdLst>
                <a:gd name="T0" fmla="*/ 62 w 204"/>
                <a:gd name="T1" fmla="*/ 64 h 142"/>
                <a:gd name="T2" fmla="*/ 60 w 204"/>
                <a:gd name="T3" fmla="*/ 63 h 142"/>
                <a:gd name="T4" fmla="*/ 0 w 204"/>
                <a:gd name="T5" fmla="*/ 78 h 142"/>
                <a:gd name="T6" fmla="*/ 80 w 204"/>
                <a:gd name="T7" fmla="*/ 133 h 142"/>
                <a:gd name="T8" fmla="*/ 204 w 204"/>
                <a:gd name="T9" fmla="*/ 58 h 142"/>
                <a:gd name="T10" fmla="*/ 185 w 204"/>
                <a:gd name="T11" fmla="*/ 32 h 142"/>
                <a:gd name="T12" fmla="*/ 62 w 204"/>
                <a:gd name="T13" fmla="*/ 64 h 142"/>
              </a:gdLst>
              <a:ahLst/>
              <a:cxnLst>
                <a:cxn ang="0">
                  <a:pos x="T0" y="T1"/>
                </a:cxn>
                <a:cxn ang="0">
                  <a:pos x="T2" y="T3"/>
                </a:cxn>
                <a:cxn ang="0">
                  <a:pos x="T4" y="T5"/>
                </a:cxn>
                <a:cxn ang="0">
                  <a:pos x="T6" y="T7"/>
                </a:cxn>
                <a:cxn ang="0">
                  <a:pos x="T8" y="T9"/>
                </a:cxn>
                <a:cxn ang="0">
                  <a:pos x="T10" y="T11"/>
                </a:cxn>
                <a:cxn ang="0">
                  <a:pos x="T12" y="T13"/>
                </a:cxn>
              </a:cxnLst>
              <a:rect l="0" t="0" r="r" b="b"/>
              <a:pathLst>
                <a:path w="204" h="142">
                  <a:moveTo>
                    <a:pt x="62" y="64"/>
                  </a:moveTo>
                  <a:cubicBezTo>
                    <a:pt x="61" y="63"/>
                    <a:pt x="61" y="63"/>
                    <a:pt x="60" y="63"/>
                  </a:cubicBezTo>
                  <a:cubicBezTo>
                    <a:pt x="37" y="51"/>
                    <a:pt x="13" y="66"/>
                    <a:pt x="0" y="78"/>
                  </a:cubicBezTo>
                  <a:cubicBezTo>
                    <a:pt x="25" y="112"/>
                    <a:pt x="55" y="142"/>
                    <a:pt x="80" y="133"/>
                  </a:cubicBezTo>
                  <a:cubicBezTo>
                    <a:pt x="134" y="114"/>
                    <a:pt x="204" y="58"/>
                    <a:pt x="204" y="58"/>
                  </a:cubicBezTo>
                  <a:cubicBezTo>
                    <a:pt x="204" y="58"/>
                    <a:pt x="196" y="48"/>
                    <a:pt x="185" y="32"/>
                  </a:cubicBezTo>
                  <a:cubicBezTo>
                    <a:pt x="117" y="0"/>
                    <a:pt x="62" y="64"/>
                    <a:pt x="62" y="64"/>
                  </a:cubicBez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6" name="Freeform 30">
              <a:extLst>
                <a:ext uri="{FF2B5EF4-FFF2-40B4-BE49-F238E27FC236}">
                  <a16:creationId xmlns:a16="http://schemas.microsoft.com/office/drawing/2014/main" id="{4A1DACEA-B750-43B9-9904-2E9DF371A557}"/>
                </a:ext>
              </a:extLst>
            </p:cNvPr>
            <p:cNvSpPr>
              <a:spLocks/>
            </p:cNvSpPr>
            <p:nvPr/>
          </p:nvSpPr>
          <p:spPr bwMode="auto">
            <a:xfrm>
              <a:off x="4094163" y="8337550"/>
              <a:ext cx="168275" cy="115888"/>
            </a:xfrm>
            <a:custGeom>
              <a:avLst/>
              <a:gdLst>
                <a:gd name="T0" fmla="*/ 96 w 221"/>
                <a:gd name="T1" fmla="*/ 137 h 152"/>
                <a:gd name="T2" fmla="*/ 98 w 221"/>
                <a:gd name="T3" fmla="*/ 138 h 152"/>
                <a:gd name="T4" fmla="*/ 221 w 221"/>
                <a:gd name="T5" fmla="*/ 106 h 152"/>
                <a:gd name="T6" fmla="*/ 167 w 221"/>
                <a:gd name="T7" fmla="*/ 0 h 152"/>
                <a:gd name="T8" fmla="*/ 0 w 221"/>
                <a:gd name="T9" fmla="*/ 92 h 152"/>
                <a:gd name="T10" fmla="*/ 36 w 221"/>
                <a:gd name="T11" fmla="*/ 152 h 152"/>
                <a:gd name="T12" fmla="*/ 96 w 221"/>
                <a:gd name="T13" fmla="*/ 137 h 152"/>
              </a:gdLst>
              <a:ahLst/>
              <a:cxnLst>
                <a:cxn ang="0">
                  <a:pos x="T0" y="T1"/>
                </a:cxn>
                <a:cxn ang="0">
                  <a:pos x="T2" y="T3"/>
                </a:cxn>
                <a:cxn ang="0">
                  <a:pos x="T4" y="T5"/>
                </a:cxn>
                <a:cxn ang="0">
                  <a:pos x="T6" y="T7"/>
                </a:cxn>
                <a:cxn ang="0">
                  <a:pos x="T8" y="T9"/>
                </a:cxn>
                <a:cxn ang="0">
                  <a:pos x="T10" y="T11"/>
                </a:cxn>
                <a:cxn ang="0">
                  <a:pos x="T12" y="T13"/>
                </a:cxn>
              </a:cxnLst>
              <a:rect l="0" t="0" r="r" b="b"/>
              <a:pathLst>
                <a:path w="221" h="152">
                  <a:moveTo>
                    <a:pt x="96" y="137"/>
                  </a:moveTo>
                  <a:cubicBezTo>
                    <a:pt x="97" y="137"/>
                    <a:pt x="97" y="137"/>
                    <a:pt x="98" y="138"/>
                  </a:cubicBezTo>
                  <a:cubicBezTo>
                    <a:pt x="98" y="138"/>
                    <a:pt x="153" y="74"/>
                    <a:pt x="221" y="106"/>
                  </a:cubicBezTo>
                  <a:cubicBezTo>
                    <a:pt x="205" y="82"/>
                    <a:pt x="182" y="43"/>
                    <a:pt x="167" y="0"/>
                  </a:cubicBezTo>
                  <a:cubicBezTo>
                    <a:pt x="122" y="57"/>
                    <a:pt x="38" y="82"/>
                    <a:pt x="0" y="92"/>
                  </a:cubicBezTo>
                  <a:cubicBezTo>
                    <a:pt x="8" y="108"/>
                    <a:pt x="21" y="131"/>
                    <a:pt x="36" y="152"/>
                  </a:cubicBezTo>
                  <a:cubicBezTo>
                    <a:pt x="49" y="140"/>
                    <a:pt x="73" y="125"/>
                    <a:pt x="96" y="137"/>
                  </a:cubicBezTo>
                  <a:close/>
                </a:path>
              </a:pathLst>
            </a:custGeom>
            <a:solidFill>
              <a:srgbClr val="403D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7" name="Freeform: Shape 246">
              <a:extLst>
                <a:ext uri="{FF2B5EF4-FFF2-40B4-BE49-F238E27FC236}">
                  <a16:creationId xmlns:a16="http://schemas.microsoft.com/office/drawing/2014/main" id="{F4644027-6DAC-4C6C-AE35-355E43B2176A}"/>
                </a:ext>
              </a:extLst>
            </p:cNvPr>
            <p:cNvSpPr>
              <a:spLocks/>
            </p:cNvSpPr>
            <p:nvPr/>
          </p:nvSpPr>
          <p:spPr bwMode="auto">
            <a:xfrm>
              <a:off x="4545012" y="9728199"/>
              <a:ext cx="581106" cy="954282"/>
            </a:xfrm>
            <a:custGeom>
              <a:avLst/>
              <a:gdLst>
                <a:gd name="connsiteX0" fmla="*/ 281263 w 581106"/>
                <a:gd name="connsiteY0" fmla="*/ 242888 h 954282"/>
                <a:gd name="connsiteX1" fmla="*/ 126530 w 581106"/>
                <a:gd name="connsiteY1" fmla="*/ 954223 h 954282"/>
                <a:gd name="connsiteX2" fmla="*/ 0 w 581106"/>
                <a:gd name="connsiteY2" fmla="*/ 843267 h 954282"/>
                <a:gd name="connsiteX3" fmla="*/ 85370 w 581106"/>
                <a:gd name="connsiteY3" fmla="*/ 409322 h 954282"/>
                <a:gd name="connsiteX4" fmla="*/ 281263 w 581106"/>
                <a:gd name="connsiteY4" fmla="*/ 242888 h 954282"/>
                <a:gd name="connsiteX5" fmla="*/ 505753 w 581106"/>
                <a:gd name="connsiteY5" fmla="*/ 0 h 954282"/>
                <a:gd name="connsiteX6" fmla="*/ 457169 w 581106"/>
                <a:gd name="connsiteY6" fmla="*/ 843428 h 954282"/>
                <a:gd name="connsiteX7" fmla="*/ 308382 w 581106"/>
                <a:gd name="connsiteY7" fmla="*/ 778022 h 954282"/>
                <a:gd name="connsiteX8" fmla="*/ 335710 w 581106"/>
                <a:gd name="connsiteY8" fmla="*/ 148303 h 954282"/>
                <a:gd name="connsiteX9" fmla="*/ 505753 w 581106"/>
                <a:gd name="connsiteY9" fmla="*/ 0 h 9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1106" h="954282">
                  <a:moveTo>
                    <a:pt x="281263" y="242888"/>
                  </a:moveTo>
                  <a:cubicBezTo>
                    <a:pt x="422275" y="541558"/>
                    <a:pt x="126530" y="954223"/>
                    <a:pt x="126530" y="954223"/>
                  </a:cubicBezTo>
                  <a:cubicBezTo>
                    <a:pt x="11434" y="957263"/>
                    <a:pt x="0" y="843267"/>
                    <a:pt x="0" y="843267"/>
                  </a:cubicBezTo>
                  <a:cubicBezTo>
                    <a:pt x="114335" y="638834"/>
                    <a:pt x="128055" y="500519"/>
                    <a:pt x="85370" y="409322"/>
                  </a:cubicBezTo>
                  <a:cubicBezTo>
                    <a:pt x="129579" y="366004"/>
                    <a:pt x="214187" y="288486"/>
                    <a:pt x="281263" y="242888"/>
                  </a:cubicBezTo>
                  <a:close/>
                  <a:moveTo>
                    <a:pt x="505753" y="0"/>
                  </a:moveTo>
                  <a:cubicBezTo>
                    <a:pt x="700087" y="317901"/>
                    <a:pt x="457169" y="843428"/>
                    <a:pt x="457169" y="843428"/>
                  </a:cubicBezTo>
                  <a:cubicBezTo>
                    <a:pt x="265112" y="854075"/>
                    <a:pt x="308382" y="778022"/>
                    <a:pt x="308382" y="778022"/>
                  </a:cubicBezTo>
                  <a:cubicBezTo>
                    <a:pt x="451096" y="437305"/>
                    <a:pt x="418454" y="250214"/>
                    <a:pt x="335710" y="148303"/>
                  </a:cubicBezTo>
                  <a:cubicBezTo>
                    <a:pt x="372907" y="112558"/>
                    <a:pt x="442746" y="47153"/>
                    <a:pt x="505753" y="0"/>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48" name="Freeform 33">
              <a:extLst>
                <a:ext uri="{FF2B5EF4-FFF2-40B4-BE49-F238E27FC236}">
                  <a16:creationId xmlns:a16="http://schemas.microsoft.com/office/drawing/2014/main" id="{92064081-B1AF-4A1A-A230-33105A06ECCB}"/>
                </a:ext>
              </a:extLst>
            </p:cNvPr>
            <p:cNvSpPr>
              <a:spLocks/>
            </p:cNvSpPr>
            <p:nvPr/>
          </p:nvSpPr>
          <p:spPr bwMode="auto">
            <a:xfrm>
              <a:off x="3916363" y="9493250"/>
              <a:ext cx="549275" cy="293688"/>
            </a:xfrm>
            <a:custGeom>
              <a:avLst/>
              <a:gdLst>
                <a:gd name="T0" fmla="*/ 721 w 721"/>
                <a:gd name="T1" fmla="*/ 0 h 386"/>
                <a:gd name="T2" fmla="*/ 720 w 721"/>
                <a:gd name="T3" fmla="*/ 0 h 386"/>
                <a:gd name="T4" fmla="*/ 0 w 721"/>
                <a:gd name="T5" fmla="*/ 270 h 386"/>
                <a:gd name="T6" fmla="*/ 55 w 721"/>
                <a:gd name="T7" fmla="*/ 386 h 386"/>
                <a:gd name="T8" fmla="*/ 721 w 721"/>
                <a:gd name="T9" fmla="*/ 0 h 386"/>
              </a:gdLst>
              <a:ahLst/>
              <a:cxnLst>
                <a:cxn ang="0">
                  <a:pos x="T0" y="T1"/>
                </a:cxn>
                <a:cxn ang="0">
                  <a:pos x="T2" y="T3"/>
                </a:cxn>
                <a:cxn ang="0">
                  <a:pos x="T4" y="T5"/>
                </a:cxn>
                <a:cxn ang="0">
                  <a:pos x="T6" y="T7"/>
                </a:cxn>
                <a:cxn ang="0">
                  <a:pos x="T8" y="T9"/>
                </a:cxn>
              </a:cxnLst>
              <a:rect l="0" t="0" r="r" b="b"/>
              <a:pathLst>
                <a:path w="721" h="386">
                  <a:moveTo>
                    <a:pt x="721" y="0"/>
                  </a:moveTo>
                  <a:cubicBezTo>
                    <a:pt x="721" y="0"/>
                    <a:pt x="720" y="0"/>
                    <a:pt x="720" y="0"/>
                  </a:cubicBezTo>
                  <a:lnTo>
                    <a:pt x="0" y="270"/>
                  </a:lnTo>
                  <a:cubicBezTo>
                    <a:pt x="0" y="270"/>
                    <a:pt x="15" y="322"/>
                    <a:pt x="55" y="386"/>
                  </a:cubicBezTo>
                  <a:cubicBezTo>
                    <a:pt x="548" y="223"/>
                    <a:pt x="684" y="65"/>
                    <a:pt x="721" y="0"/>
                  </a:cubicBezTo>
                  <a:close/>
                </a:path>
              </a:pathLst>
            </a:custGeom>
            <a:solidFill>
              <a:srgbClr val="5183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49" name="Freeform: Shape 248">
              <a:extLst>
                <a:ext uri="{FF2B5EF4-FFF2-40B4-BE49-F238E27FC236}">
                  <a16:creationId xmlns:a16="http://schemas.microsoft.com/office/drawing/2014/main" id="{84C753F4-F61B-4E3F-804E-67A3B6CCC610}"/>
                </a:ext>
              </a:extLst>
            </p:cNvPr>
            <p:cNvSpPr>
              <a:spLocks/>
            </p:cNvSpPr>
            <p:nvPr/>
          </p:nvSpPr>
          <p:spPr bwMode="auto">
            <a:xfrm>
              <a:off x="4602163" y="9686925"/>
              <a:ext cx="449263" cy="449263"/>
            </a:xfrm>
            <a:custGeom>
              <a:avLst/>
              <a:gdLst>
                <a:gd name="connsiteX0" fmla="*/ 194962 w 449263"/>
                <a:gd name="connsiteY0" fmla="*/ 231775 h 449263"/>
                <a:gd name="connsiteX1" fmla="*/ 225425 w 449263"/>
                <a:gd name="connsiteY1" fmla="*/ 283485 h 449263"/>
                <a:gd name="connsiteX2" fmla="*/ 28940 w 449263"/>
                <a:gd name="connsiteY2" fmla="*/ 449263 h 449263"/>
                <a:gd name="connsiteX3" fmla="*/ 0 w 449263"/>
                <a:gd name="connsiteY3" fmla="*/ 404397 h 449263"/>
                <a:gd name="connsiteX4" fmla="*/ 419573 w 449263"/>
                <a:gd name="connsiteY4" fmla="*/ 0 h 449263"/>
                <a:gd name="connsiteX5" fmla="*/ 449263 w 449263"/>
                <a:gd name="connsiteY5" fmla="*/ 40969 h 449263"/>
                <a:gd name="connsiteX6" fmla="*/ 278733 w 449263"/>
                <a:gd name="connsiteY6" fmla="*/ 188913 h 449263"/>
                <a:gd name="connsiteX7" fmla="*/ 244475 w 449263"/>
                <a:gd name="connsiteY7" fmla="*/ 154013 h 44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9263" h="449263">
                  <a:moveTo>
                    <a:pt x="194962" y="231775"/>
                  </a:moveTo>
                  <a:cubicBezTo>
                    <a:pt x="206386" y="248505"/>
                    <a:pt x="216286" y="265995"/>
                    <a:pt x="225425" y="283485"/>
                  </a:cubicBezTo>
                  <a:cubicBezTo>
                    <a:pt x="157645" y="329112"/>
                    <a:pt x="73111" y="406678"/>
                    <a:pt x="28940" y="449263"/>
                  </a:cubicBezTo>
                  <a:cubicBezTo>
                    <a:pt x="20563" y="433294"/>
                    <a:pt x="11424" y="418085"/>
                    <a:pt x="0" y="404397"/>
                  </a:cubicBezTo>
                  <a:close/>
                  <a:moveTo>
                    <a:pt x="419573" y="0"/>
                  </a:moveTo>
                  <a:cubicBezTo>
                    <a:pt x="430231" y="12898"/>
                    <a:pt x="440128" y="26554"/>
                    <a:pt x="449263" y="40969"/>
                  </a:cubicBezTo>
                  <a:cubicBezTo>
                    <a:pt x="386076" y="88008"/>
                    <a:pt x="316037" y="153255"/>
                    <a:pt x="278733" y="188913"/>
                  </a:cubicBezTo>
                  <a:cubicBezTo>
                    <a:pt x="268075" y="176015"/>
                    <a:pt x="256656" y="164635"/>
                    <a:pt x="244475" y="154013"/>
                  </a:cubicBezTo>
                  <a:close/>
                </a:path>
              </a:pathLst>
            </a:custGeom>
            <a:solidFill>
              <a:srgbClr val="5183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50" name="Freeform 36">
              <a:extLst>
                <a:ext uri="{FF2B5EF4-FFF2-40B4-BE49-F238E27FC236}">
                  <a16:creationId xmlns:a16="http://schemas.microsoft.com/office/drawing/2014/main" id="{0F0A1FE7-F890-48A7-B393-116ADE7F96BB}"/>
                </a:ext>
              </a:extLst>
            </p:cNvPr>
            <p:cNvSpPr>
              <a:spLocks/>
            </p:cNvSpPr>
            <p:nvPr/>
          </p:nvSpPr>
          <p:spPr bwMode="auto">
            <a:xfrm>
              <a:off x="3959225" y="9485313"/>
              <a:ext cx="1062038" cy="606425"/>
            </a:xfrm>
            <a:custGeom>
              <a:avLst/>
              <a:gdLst>
                <a:gd name="T0" fmla="*/ 666 w 1396"/>
                <a:gd name="T1" fmla="*/ 9 h 796"/>
                <a:gd name="T2" fmla="*/ 0 w 1396"/>
                <a:gd name="T3" fmla="*/ 395 h 796"/>
                <a:gd name="T4" fmla="*/ 398 w 1396"/>
                <a:gd name="T5" fmla="*/ 628 h 796"/>
                <a:gd name="T6" fmla="*/ 845 w 1396"/>
                <a:gd name="T7" fmla="*/ 796 h 796"/>
                <a:gd name="T8" fmla="*/ 1101 w 1396"/>
                <a:gd name="T9" fmla="*/ 569 h 796"/>
                <a:gd name="T10" fmla="*/ 816 w 1396"/>
                <a:gd name="T11" fmla="*/ 352 h 796"/>
                <a:gd name="T12" fmla="*/ 1166 w 1396"/>
                <a:gd name="T13" fmla="*/ 467 h 796"/>
                <a:gd name="T14" fmla="*/ 1396 w 1396"/>
                <a:gd name="T15" fmla="*/ 264 h 796"/>
                <a:gd name="T16" fmla="*/ 666 w 1396"/>
                <a:gd name="T17" fmla="*/ 9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96" h="796">
                  <a:moveTo>
                    <a:pt x="666" y="9"/>
                  </a:moveTo>
                  <a:cubicBezTo>
                    <a:pt x="629" y="74"/>
                    <a:pt x="493" y="232"/>
                    <a:pt x="0" y="395"/>
                  </a:cubicBezTo>
                  <a:cubicBezTo>
                    <a:pt x="61" y="491"/>
                    <a:pt x="181" y="613"/>
                    <a:pt x="398" y="628"/>
                  </a:cubicBezTo>
                  <a:cubicBezTo>
                    <a:pt x="576" y="640"/>
                    <a:pt x="752" y="682"/>
                    <a:pt x="845" y="796"/>
                  </a:cubicBezTo>
                  <a:lnTo>
                    <a:pt x="1101" y="569"/>
                  </a:lnTo>
                  <a:cubicBezTo>
                    <a:pt x="1043" y="484"/>
                    <a:pt x="951" y="409"/>
                    <a:pt x="816" y="352"/>
                  </a:cubicBezTo>
                  <a:cubicBezTo>
                    <a:pt x="816" y="352"/>
                    <a:pt x="1022" y="341"/>
                    <a:pt x="1166" y="467"/>
                  </a:cubicBezTo>
                  <a:lnTo>
                    <a:pt x="1396" y="264"/>
                  </a:lnTo>
                  <a:cubicBezTo>
                    <a:pt x="1272" y="106"/>
                    <a:pt x="1048" y="0"/>
                    <a:pt x="666" y="9"/>
                  </a:cubicBezTo>
                  <a:close/>
                </a:path>
              </a:pathLst>
            </a:custGeom>
            <a:solidFill>
              <a:srgbClr val="7BA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51" name="Freeform: Shape 250">
              <a:extLst>
                <a:ext uri="{FF2B5EF4-FFF2-40B4-BE49-F238E27FC236}">
                  <a16:creationId xmlns:a16="http://schemas.microsoft.com/office/drawing/2014/main" id="{93271FFA-669D-4F9E-905D-F34FC44CC5DA}"/>
                </a:ext>
              </a:extLst>
            </p:cNvPr>
            <p:cNvSpPr>
              <a:spLocks/>
            </p:cNvSpPr>
            <p:nvPr/>
          </p:nvSpPr>
          <p:spPr bwMode="auto">
            <a:xfrm>
              <a:off x="4415124" y="10582274"/>
              <a:ext cx="675988" cy="369888"/>
            </a:xfrm>
            <a:custGeom>
              <a:avLst/>
              <a:gdLst>
                <a:gd name="connsiteX0" fmla="*/ 8785 w 675988"/>
                <a:gd name="connsiteY0" fmla="*/ 74613 h 369888"/>
                <a:gd name="connsiteX1" fmla="*/ 220564 w 675988"/>
                <a:gd name="connsiteY1" fmla="*/ 327161 h 369888"/>
                <a:gd name="connsiteX2" fmla="*/ 452150 w 675988"/>
                <a:gd name="connsiteY2" fmla="*/ 341658 h 369888"/>
                <a:gd name="connsiteX3" fmla="*/ 446818 w 675988"/>
                <a:gd name="connsiteY3" fmla="*/ 369888 h 369888"/>
                <a:gd name="connsiteX4" fmla="*/ 250274 w 675988"/>
                <a:gd name="connsiteY4" fmla="*/ 363021 h 369888"/>
                <a:gd name="connsiteX5" fmla="*/ 180951 w 675988"/>
                <a:gd name="connsiteY5" fmla="*/ 337080 h 369888"/>
                <a:gd name="connsiteX6" fmla="*/ 2691 w 675988"/>
                <a:gd name="connsiteY6" fmla="*/ 89873 h 369888"/>
                <a:gd name="connsiteX7" fmla="*/ 8785 w 675988"/>
                <a:gd name="connsiteY7" fmla="*/ 74613 h 369888"/>
                <a:gd name="connsiteX8" fmla="*/ 361862 w 675988"/>
                <a:gd name="connsiteY8" fmla="*/ 0 h 369888"/>
                <a:gd name="connsiteX9" fmla="*/ 552472 w 675988"/>
                <a:gd name="connsiteY9" fmla="*/ 320587 h 369888"/>
                <a:gd name="connsiteX10" fmla="*/ 675988 w 675988"/>
                <a:gd name="connsiteY10" fmla="*/ 314509 h 369888"/>
                <a:gd name="connsiteX11" fmla="*/ 585258 w 675988"/>
                <a:gd name="connsiteY11" fmla="*/ 347936 h 369888"/>
                <a:gd name="connsiteX12" fmla="*/ 347375 w 675988"/>
                <a:gd name="connsiteY12" fmla="*/ 13674 h 369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988" h="369888">
                  <a:moveTo>
                    <a:pt x="8785" y="74613"/>
                  </a:moveTo>
                  <a:cubicBezTo>
                    <a:pt x="32401" y="123444"/>
                    <a:pt x="106295" y="256203"/>
                    <a:pt x="220564" y="327161"/>
                  </a:cubicBezTo>
                  <a:cubicBezTo>
                    <a:pt x="245704" y="342421"/>
                    <a:pt x="359973" y="345473"/>
                    <a:pt x="452150" y="341658"/>
                  </a:cubicBezTo>
                  <a:cubicBezTo>
                    <a:pt x="451388" y="358443"/>
                    <a:pt x="446818" y="369888"/>
                    <a:pt x="446818" y="369888"/>
                  </a:cubicBezTo>
                  <a:lnTo>
                    <a:pt x="250274" y="363021"/>
                  </a:lnTo>
                  <a:cubicBezTo>
                    <a:pt x="224373" y="362258"/>
                    <a:pt x="199996" y="353102"/>
                    <a:pt x="180951" y="337080"/>
                  </a:cubicBezTo>
                  <a:cubicBezTo>
                    <a:pt x="116960" y="284434"/>
                    <a:pt x="-20925" y="160830"/>
                    <a:pt x="2691" y="89873"/>
                  </a:cubicBezTo>
                  <a:cubicBezTo>
                    <a:pt x="4215" y="84532"/>
                    <a:pt x="6500" y="79191"/>
                    <a:pt x="8785" y="74613"/>
                  </a:cubicBezTo>
                  <a:close/>
                  <a:moveTo>
                    <a:pt x="361862" y="0"/>
                  </a:moveTo>
                  <a:cubicBezTo>
                    <a:pt x="377873" y="64573"/>
                    <a:pt x="437344" y="281843"/>
                    <a:pt x="552472" y="320587"/>
                  </a:cubicBezTo>
                  <a:cubicBezTo>
                    <a:pt x="602794" y="337300"/>
                    <a:pt x="643966" y="330463"/>
                    <a:pt x="675988" y="314509"/>
                  </a:cubicBezTo>
                  <a:cubicBezTo>
                    <a:pt x="673701" y="338060"/>
                    <a:pt x="650065" y="354013"/>
                    <a:pt x="585258" y="347936"/>
                  </a:cubicBezTo>
                  <a:cubicBezTo>
                    <a:pt x="393884" y="330463"/>
                    <a:pt x="347375" y="13674"/>
                    <a:pt x="347375" y="13674"/>
                  </a:cubicBezTo>
                  <a:close/>
                </a:path>
              </a:pathLst>
            </a:custGeom>
            <a:solidFill>
              <a:srgbClr val="323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52" name="Freeform: Shape 251">
              <a:extLst>
                <a:ext uri="{FF2B5EF4-FFF2-40B4-BE49-F238E27FC236}">
                  <a16:creationId xmlns:a16="http://schemas.microsoft.com/office/drawing/2014/main" id="{D238391A-18B8-49F6-9F9F-FA169BB444CE}"/>
                </a:ext>
              </a:extLst>
            </p:cNvPr>
            <p:cNvSpPr>
              <a:spLocks/>
            </p:cNvSpPr>
            <p:nvPr/>
          </p:nvSpPr>
          <p:spPr bwMode="auto">
            <a:xfrm>
              <a:off x="4699000" y="10795728"/>
              <a:ext cx="392414" cy="128722"/>
            </a:xfrm>
            <a:custGeom>
              <a:avLst/>
              <a:gdLst>
                <a:gd name="connsiteX0" fmla="*/ 89552 w 392414"/>
                <a:gd name="connsiteY0" fmla="*/ 21497 h 128722"/>
                <a:gd name="connsiteX1" fmla="*/ 168389 w 392414"/>
                <a:gd name="connsiteY1" fmla="*/ 127166 h 128722"/>
                <a:gd name="connsiteX2" fmla="*/ 0 w 392414"/>
                <a:gd name="connsiteY2" fmla="*/ 125646 h 128722"/>
                <a:gd name="connsiteX3" fmla="*/ 89552 w 392414"/>
                <a:gd name="connsiteY3" fmla="*/ 21497 h 128722"/>
                <a:gd name="connsiteX4" fmla="*/ 339343 w 392414"/>
                <a:gd name="connsiteY4" fmla="*/ 32 h 128722"/>
                <a:gd name="connsiteX5" fmla="*/ 392223 w 392414"/>
                <a:gd name="connsiteY5" fmla="*/ 101883 h 128722"/>
                <a:gd name="connsiteX6" fmla="*/ 268069 w 392414"/>
                <a:gd name="connsiteY6" fmla="*/ 107963 h 128722"/>
                <a:gd name="connsiteX7" fmla="*/ 217488 w 392414"/>
                <a:gd name="connsiteY7" fmla="*/ 77560 h 128722"/>
                <a:gd name="connsiteX8" fmla="*/ 339343 w 392414"/>
                <a:gd name="connsiteY8" fmla="*/ 32 h 128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2414" h="128722">
                  <a:moveTo>
                    <a:pt x="89552" y="21497"/>
                  </a:moveTo>
                  <a:cubicBezTo>
                    <a:pt x="162265" y="44303"/>
                    <a:pt x="171450" y="95237"/>
                    <a:pt x="168389" y="127166"/>
                  </a:cubicBezTo>
                  <a:cubicBezTo>
                    <a:pt x="112514" y="129447"/>
                    <a:pt x="48221" y="129447"/>
                    <a:pt x="0" y="125646"/>
                  </a:cubicBezTo>
                  <a:cubicBezTo>
                    <a:pt x="13012" y="52666"/>
                    <a:pt x="62763" y="29099"/>
                    <a:pt x="89552" y="21497"/>
                  </a:cubicBezTo>
                  <a:close/>
                  <a:moveTo>
                    <a:pt x="339343" y="32"/>
                  </a:moveTo>
                  <a:cubicBezTo>
                    <a:pt x="360801" y="24355"/>
                    <a:pt x="395288" y="69959"/>
                    <a:pt x="392223" y="101883"/>
                  </a:cubicBezTo>
                  <a:cubicBezTo>
                    <a:pt x="360035" y="117844"/>
                    <a:pt x="318650" y="124685"/>
                    <a:pt x="268069" y="107963"/>
                  </a:cubicBezTo>
                  <a:cubicBezTo>
                    <a:pt x="249676" y="101883"/>
                    <a:pt x="232816" y="91242"/>
                    <a:pt x="217488" y="77560"/>
                  </a:cubicBezTo>
                  <a:cubicBezTo>
                    <a:pt x="239713" y="11433"/>
                    <a:pt x="299491" y="-728"/>
                    <a:pt x="339343"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53" name="Freeform: Shape 252">
              <a:extLst>
                <a:ext uri="{FF2B5EF4-FFF2-40B4-BE49-F238E27FC236}">
                  <a16:creationId xmlns:a16="http://schemas.microsoft.com/office/drawing/2014/main" id="{11DF913D-3B66-4DBF-8FCD-A739E9C778AA}"/>
                </a:ext>
              </a:extLst>
            </p:cNvPr>
            <p:cNvSpPr>
              <a:spLocks/>
            </p:cNvSpPr>
            <p:nvPr/>
          </p:nvSpPr>
          <p:spPr bwMode="auto">
            <a:xfrm>
              <a:off x="4424363" y="10511286"/>
              <a:ext cx="614363" cy="410715"/>
            </a:xfrm>
            <a:custGeom>
              <a:avLst/>
              <a:gdLst>
                <a:gd name="connsiteX0" fmla="*/ 121433 w 614363"/>
                <a:gd name="connsiteY0" fmla="*/ 59877 h 410715"/>
                <a:gd name="connsiteX1" fmla="*/ 188979 w 614363"/>
                <a:gd name="connsiteY1" fmla="*/ 159027 h 410715"/>
                <a:gd name="connsiteX2" fmla="*/ 277777 w 614363"/>
                <a:gd name="connsiteY2" fmla="*/ 158264 h 410715"/>
                <a:gd name="connsiteX3" fmla="*/ 324073 w 614363"/>
                <a:gd name="connsiteY3" fmla="*/ 297837 h 410715"/>
                <a:gd name="connsiteX4" fmla="*/ 363538 w 614363"/>
                <a:gd name="connsiteY4" fmla="*/ 306226 h 410715"/>
                <a:gd name="connsiteX5" fmla="*/ 274741 w 614363"/>
                <a:gd name="connsiteY5" fmla="*/ 410715 h 410715"/>
                <a:gd name="connsiteX6" fmla="*/ 210989 w 614363"/>
                <a:gd name="connsiteY6" fmla="*/ 397749 h 410715"/>
                <a:gd name="connsiteX7" fmla="*/ 0 w 614363"/>
                <a:gd name="connsiteY7" fmla="*/ 145298 h 410715"/>
                <a:gd name="connsiteX8" fmla="*/ 121433 w 614363"/>
                <a:gd name="connsiteY8" fmla="*/ 59877 h 410715"/>
                <a:gd name="connsiteX9" fmla="*/ 551742 w 614363"/>
                <a:gd name="connsiteY9" fmla="*/ 172 h 410715"/>
                <a:gd name="connsiteX10" fmla="*/ 578471 w 614363"/>
                <a:gd name="connsiteY10" fmla="*/ 60900 h 410715"/>
                <a:gd name="connsiteX11" fmla="*/ 598326 w 614363"/>
                <a:gd name="connsiteY11" fmla="*/ 265856 h 410715"/>
                <a:gd name="connsiteX12" fmla="*/ 614363 w 614363"/>
                <a:gd name="connsiteY12" fmla="*/ 284074 h 410715"/>
                <a:gd name="connsiteX13" fmla="*/ 492940 w 614363"/>
                <a:gd name="connsiteY13" fmla="*/ 361502 h 410715"/>
                <a:gd name="connsiteX14" fmla="*/ 352425 w 614363"/>
                <a:gd name="connsiteY14" fmla="*/ 71527 h 410715"/>
                <a:gd name="connsiteX15" fmla="*/ 424210 w 614363"/>
                <a:gd name="connsiteY15" fmla="*/ 5486 h 410715"/>
                <a:gd name="connsiteX16" fmla="*/ 491413 w 614363"/>
                <a:gd name="connsiteY16" fmla="*/ 56346 h 410715"/>
                <a:gd name="connsiteX17" fmla="*/ 551742 w 614363"/>
                <a:gd name="connsiteY17" fmla="*/ 172 h 410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14363" h="410715">
                  <a:moveTo>
                    <a:pt x="121433" y="59877"/>
                  </a:moveTo>
                  <a:cubicBezTo>
                    <a:pt x="129781" y="101825"/>
                    <a:pt x="188979" y="159027"/>
                    <a:pt x="188979" y="159027"/>
                  </a:cubicBezTo>
                  <a:cubicBezTo>
                    <a:pt x="217819" y="107927"/>
                    <a:pt x="297509" y="77419"/>
                    <a:pt x="277777" y="158264"/>
                  </a:cubicBezTo>
                  <a:cubicBezTo>
                    <a:pt x="258044" y="239109"/>
                    <a:pt x="324073" y="297837"/>
                    <a:pt x="324073" y="297837"/>
                  </a:cubicBezTo>
                  <a:cubicBezTo>
                    <a:pt x="339252" y="300125"/>
                    <a:pt x="352154" y="302413"/>
                    <a:pt x="363538" y="306226"/>
                  </a:cubicBezTo>
                  <a:cubicBezTo>
                    <a:pt x="336975" y="313853"/>
                    <a:pt x="287643" y="337497"/>
                    <a:pt x="274741" y="410715"/>
                  </a:cubicBezTo>
                  <a:cubicBezTo>
                    <a:pt x="244383" y="407664"/>
                    <a:pt x="220855" y="403851"/>
                    <a:pt x="210989" y="397749"/>
                  </a:cubicBezTo>
                  <a:cubicBezTo>
                    <a:pt x="97146" y="326819"/>
                    <a:pt x="23528" y="194111"/>
                    <a:pt x="0" y="145298"/>
                  </a:cubicBezTo>
                  <a:cubicBezTo>
                    <a:pt x="34912" y="68267"/>
                    <a:pt x="121433" y="59877"/>
                    <a:pt x="121433" y="59877"/>
                  </a:cubicBezTo>
                  <a:close/>
                  <a:moveTo>
                    <a:pt x="551742" y="172"/>
                  </a:moveTo>
                  <a:cubicBezTo>
                    <a:pt x="595272" y="3968"/>
                    <a:pt x="578471" y="60900"/>
                    <a:pt x="578471" y="60900"/>
                  </a:cubicBezTo>
                  <a:lnTo>
                    <a:pt x="598326" y="265856"/>
                  </a:lnTo>
                  <a:cubicBezTo>
                    <a:pt x="598326" y="265856"/>
                    <a:pt x="605199" y="272688"/>
                    <a:pt x="614363" y="284074"/>
                  </a:cubicBezTo>
                  <a:cubicBezTo>
                    <a:pt x="574653" y="283315"/>
                    <a:pt x="515086" y="295461"/>
                    <a:pt x="492940" y="361502"/>
                  </a:cubicBezTo>
                  <a:cubicBezTo>
                    <a:pt x="410464" y="287870"/>
                    <a:pt x="365408" y="125423"/>
                    <a:pt x="352425" y="71527"/>
                  </a:cubicBezTo>
                  <a:lnTo>
                    <a:pt x="424210" y="5486"/>
                  </a:lnTo>
                  <a:cubicBezTo>
                    <a:pt x="444829" y="57864"/>
                    <a:pt x="491413" y="56346"/>
                    <a:pt x="491413" y="56346"/>
                  </a:cubicBezTo>
                  <a:cubicBezTo>
                    <a:pt x="491413" y="56346"/>
                    <a:pt x="507450" y="-3623"/>
                    <a:pt x="551742" y="172"/>
                  </a:cubicBezTo>
                  <a:close/>
                </a:path>
              </a:pathLst>
            </a:custGeom>
            <a:solidFill>
              <a:srgbClr val="B0DB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54" name="Freeform 43">
              <a:extLst>
                <a:ext uri="{FF2B5EF4-FFF2-40B4-BE49-F238E27FC236}">
                  <a16:creationId xmlns:a16="http://schemas.microsoft.com/office/drawing/2014/main" id="{40AB8203-B40F-48E2-B1F7-26A0D775FE5A}"/>
                </a:ext>
              </a:extLst>
            </p:cNvPr>
            <p:cNvSpPr>
              <a:spLocks/>
            </p:cNvSpPr>
            <p:nvPr/>
          </p:nvSpPr>
          <p:spPr bwMode="auto">
            <a:xfrm>
              <a:off x="3713163" y="9088438"/>
              <a:ext cx="227013" cy="150813"/>
            </a:xfrm>
            <a:custGeom>
              <a:avLst/>
              <a:gdLst>
                <a:gd name="T0" fmla="*/ 0 w 298"/>
                <a:gd name="T1" fmla="*/ 105 h 199"/>
                <a:gd name="T2" fmla="*/ 298 w 298"/>
                <a:gd name="T3" fmla="*/ 65 h 199"/>
                <a:gd name="T4" fmla="*/ 0 w 298"/>
                <a:gd name="T5" fmla="*/ 105 h 199"/>
              </a:gdLst>
              <a:ahLst/>
              <a:cxnLst>
                <a:cxn ang="0">
                  <a:pos x="T0" y="T1"/>
                </a:cxn>
                <a:cxn ang="0">
                  <a:pos x="T2" y="T3"/>
                </a:cxn>
                <a:cxn ang="0">
                  <a:pos x="T4" y="T5"/>
                </a:cxn>
              </a:cxnLst>
              <a:rect l="0" t="0" r="r" b="b"/>
              <a:pathLst>
                <a:path w="298" h="199">
                  <a:moveTo>
                    <a:pt x="0" y="105"/>
                  </a:moveTo>
                  <a:cubicBezTo>
                    <a:pt x="0" y="105"/>
                    <a:pt x="147" y="0"/>
                    <a:pt x="298" y="65"/>
                  </a:cubicBezTo>
                  <a:cubicBezTo>
                    <a:pt x="298" y="65"/>
                    <a:pt x="131" y="199"/>
                    <a:pt x="0" y="105"/>
                  </a:cubicBezTo>
                  <a:close/>
                </a:path>
              </a:pathLst>
            </a:custGeom>
            <a:solidFill>
              <a:srgbClr val="A33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55" name="Freeform: Shape 254">
              <a:extLst>
                <a:ext uri="{FF2B5EF4-FFF2-40B4-BE49-F238E27FC236}">
                  <a16:creationId xmlns:a16="http://schemas.microsoft.com/office/drawing/2014/main" id="{AFEE092E-92A8-41D8-B40A-2B96FACDA167}"/>
                </a:ext>
              </a:extLst>
            </p:cNvPr>
            <p:cNvSpPr>
              <a:spLocks/>
            </p:cNvSpPr>
            <p:nvPr/>
          </p:nvSpPr>
          <p:spPr bwMode="auto">
            <a:xfrm>
              <a:off x="3746500" y="8508261"/>
              <a:ext cx="890595" cy="1409958"/>
            </a:xfrm>
            <a:custGeom>
              <a:avLst/>
              <a:gdLst>
                <a:gd name="connsiteX0" fmla="*/ 126309 w 890595"/>
                <a:gd name="connsiteY0" fmla="*/ 612267 h 1409958"/>
                <a:gd name="connsiteX1" fmla="*/ 136897 w 890595"/>
                <a:gd name="connsiteY1" fmla="*/ 613136 h 1409958"/>
                <a:gd name="connsiteX2" fmla="*/ 213711 w 890595"/>
                <a:gd name="connsiteY2" fmla="*/ 1053780 h 1409958"/>
                <a:gd name="connsiteX3" fmla="*/ 498914 w 890595"/>
                <a:gd name="connsiteY3" fmla="*/ 1261141 h 1409958"/>
                <a:gd name="connsiteX4" fmla="*/ 568883 w 890595"/>
                <a:gd name="connsiteY4" fmla="*/ 1248181 h 1409958"/>
                <a:gd name="connsiteX5" fmla="*/ 681443 w 890595"/>
                <a:gd name="connsiteY5" fmla="*/ 1306120 h 1409958"/>
                <a:gd name="connsiteX6" fmla="*/ 727075 w 890595"/>
                <a:gd name="connsiteY6" fmla="*/ 1386168 h 1409958"/>
                <a:gd name="connsiteX7" fmla="*/ 712625 w 890595"/>
                <a:gd name="connsiteY7" fmla="*/ 1398366 h 1409958"/>
                <a:gd name="connsiteX8" fmla="*/ 662429 w 890595"/>
                <a:gd name="connsiteY8" fmla="*/ 1405227 h 1409958"/>
                <a:gd name="connsiteX9" fmla="*/ 616037 w 890595"/>
                <a:gd name="connsiteY9" fmla="*/ 1367109 h 1409958"/>
                <a:gd name="connsiteX10" fmla="*/ 562038 w 890595"/>
                <a:gd name="connsiteY10" fmla="*/ 1368634 h 1409958"/>
                <a:gd name="connsiteX11" fmla="*/ 447197 w 890595"/>
                <a:gd name="connsiteY11" fmla="*/ 1351862 h 1409958"/>
                <a:gd name="connsiteX12" fmla="*/ 184050 w 890595"/>
                <a:gd name="connsiteY12" fmla="*/ 1213875 h 1409958"/>
                <a:gd name="connsiteX13" fmla="*/ 0 w 890595"/>
                <a:gd name="connsiteY13" fmla="*/ 639819 h 1409958"/>
                <a:gd name="connsiteX14" fmla="*/ 126309 w 890595"/>
                <a:gd name="connsiteY14" fmla="*/ 612267 h 1409958"/>
                <a:gd name="connsiteX15" fmla="*/ 617037 w 890595"/>
                <a:gd name="connsiteY15" fmla="*/ 471 h 1409958"/>
                <a:gd name="connsiteX16" fmla="*/ 669684 w 890595"/>
                <a:gd name="connsiteY16" fmla="*/ 56737 h 1409958"/>
                <a:gd name="connsiteX17" fmla="*/ 675788 w 890595"/>
                <a:gd name="connsiteY17" fmla="*/ 200443 h 1409958"/>
                <a:gd name="connsiteX18" fmla="*/ 852805 w 890595"/>
                <a:gd name="connsiteY18" fmla="*/ 757021 h 1409958"/>
                <a:gd name="connsiteX19" fmla="*/ 588806 w 890595"/>
                <a:gd name="connsiteY19" fmla="*/ 590504 h 1409958"/>
                <a:gd name="connsiteX20" fmla="*/ 666632 w 890595"/>
                <a:gd name="connsiteY20" fmla="*/ 535758 h 1409958"/>
                <a:gd name="connsiteX21" fmla="*/ 588043 w 890595"/>
                <a:gd name="connsiteY21" fmla="*/ 238461 h 1409958"/>
                <a:gd name="connsiteX22" fmla="*/ 511742 w 890595"/>
                <a:gd name="connsiteY22" fmla="*/ 182955 h 1409958"/>
                <a:gd name="connsiteX23" fmla="*/ 471303 w 890595"/>
                <a:gd name="connsiteY23" fmla="*/ 113003 h 1409958"/>
                <a:gd name="connsiteX24" fmla="*/ 498008 w 890595"/>
                <a:gd name="connsiteY24" fmla="*/ 82589 h 1409958"/>
                <a:gd name="connsiteX25" fmla="*/ 536922 w 890595"/>
                <a:gd name="connsiteY25" fmla="*/ 48373 h 1409958"/>
                <a:gd name="connsiteX26" fmla="*/ 586517 w 890595"/>
                <a:gd name="connsiteY26" fmla="*/ 29364 h 1409958"/>
                <a:gd name="connsiteX27" fmla="*/ 617037 w 890595"/>
                <a:gd name="connsiteY27" fmla="*/ 471 h 1409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90595" h="1409958">
                  <a:moveTo>
                    <a:pt x="126309" y="612267"/>
                  </a:moveTo>
                  <a:cubicBezTo>
                    <a:pt x="133142" y="612564"/>
                    <a:pt x="136897" y="613136"/>
                    <a:pt x="136897" y="613136"/>
                  </a:cubicBezTo>
                  <a:cubicBezTo>
                    <a:pt x="136897" y="613136"/>
                    <a:pt x="169600" y="970683"/>
                    <a:pt x="213711" y="1053780"/>
                  </a:cubicBezTo>
                  <a:cubicBezTo>
                    <a:pt x="257062" y="1137639"/>
                    <a:pt x="498914" y="1261141"/>
                    <a:pt x="498914" y="1261141"/>
                  </a:cubicBezTo>
                  <a:lnTo>
                    <a:pt x="568883" y="1248181"/>
                  </a:lnTo>
                  <a:lnTo>
                    <a:pt x="681443" y="1306120"/>
                  </a:lnTo>
                  <a:lnTo>
                    <a:pt x="727075" y="1386168"/>
                  </a:lnTo>
                  <a:lnTo>
                    <a:pt x="712625" y="1398366"/>
                  </a:lnTo>
                  <a:cubicBezTo>
                    <a:pt x="698935" y="1410564"/>
                    <a:pt x="679161" y="1413613"/>
                    <a:pt x="662429" y="1405227"/>
                  </a:cubicBezTo>
                  <a:cubicBezTo>
                    <a:pt x="630487" y="1390742"/>
                    <a:pt x="616037" y="1367109"/>
                    <a:pt x="616037" y="1367109"/>
                  </a:cubicBezTo>
                  <a:lnTo>
                    <a:pt x="562038" y="1368634"/>
                  </a:lnTo>
                  <a:cubicBezTo>
                    <a:pt x="497393" y="1386930"/>
                    <a:pt x="447197" y="1351862"/>
                    <a:pt x="447197" y="1351862"/>
                  </a:cubicBezTo>
                  <a:cubicBezTo>
                    <a:pt x="447197" y="1351862"/>
                    <a:pt x="323989" y="1322130"/>
                    <a:pt x="184050" y="1213875"/>
                  </a:cubicBezTo>
                  <a:cubicBezTo>
                    <a:pt x="43351" y="1105620"/>
                    <a:pt x="0" y="639819"/>
                    <a:pt x="0" y="639819"/>
                  </a:cubicBezTo>
                  <a:cubicBezTo>
                    <a:pt x="57611" y="612946"/>
                    <a:pt x="105810" y="611373"/>
                    <a:pt x="126309" y="612267"/>
                  </a:cubicBezTo>
                  <a:close/>
                  <a:moveTo>
                    <a:pt x="617037" y="471"/>
                  </a:moveTo>
                  <a:cubicBezTo>
                    <a:pt x="639164" y="-5612"/>
                    <a:pt x="649846" y="49133"/>
                    <a:pt x="669684" y="56737"/>
                  </a:cubicBezTo>
                  <a:cubicBezTo>
                    <a:pt x="689522" y="63580"/>
                    <a:pt x="675788" y="200443"/>
                    <a:pt x="675788" y="200443"/>
                  </a:cubicBezTo>
                  <a:cubicBezTo>
                    <a:pt x="675788" y="200443"/>
                    <a:pt x="998538" y="671101"/>
                    <a:pt x="852805" y="757021"/>
                  </a:cubicBezTo>
                  <a:cubicBezTo>
                    <a:pt x="706308" y="843701"/>
                    <a:pt x="588806" y="590504"/>
                    <a:pt x="588806" y="590504"/>
                  </a:cubicBezTo>
                  <a:lnTo>
                    <a:pt x="666632" y="535758"/>
                  </a:lnTo>
                  <a:lnTo>
                    <a:pt x="588043" y="238461"/>
                  </a:lnTo>
                  <a:cubicBezTo>
                    <a:pt x="588043" y="238461"/>
                    <a:pt x="536922" y="192079"/>
                    <a:pt x="511742" y="182955"/>
                  </a:cubicBezTo>
                  <a:cubicBezTo>
                    <a:pt x="487326" y="174591"/>
                    <a:pt x="475118" y="136574"/>
                    <a:pt x="471303" y="113003"/>
                  </a:cubicBezTo>
                  <a:cubicBezTo>
                    <a:pt x="466725" y="88672"/>
                    <a:pt x="498008" y="82589"/>
                    <a:pt x="498008" y="82589"/>
                  </a:cubicBezTo>
                  <a:cubicBezTo>
                    <a:pt x="493430" y="47613"/>
                    <a:pt x="536922" y="48373"/>
                    <a:pt x="536922" y="48373"/>
                  </a:cubicBezTo>
                  <a:cubicBezTo>
                    <a:pt x="540737" y="21761"/>
                    <a:pt x="586517" y="29364"/>
                    <a:pt x="586517" y="29364"/>
                  </a:cubicBezTo>
                  <a:cubicBezTo>
                    <a:pt x="586517" y="29364"/>
                    <a:pt x="595673" y="6554"/>
                    <a:pt x="617037" y="471"/>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56" name="Freeform: Shape 255">
              <a:extLst>
                <a:ext uri="{FF2B5EF4-FFF2-40B4-BE49-F238E27FC236}">
                  <a16:creationId xmlns:a16="http://schemas.microsoft.com/office/drawing/2014/main" id="{83EBF86F-FF9C-4137-A8A1-F9D843227792}"/>
                </a:ext>
              </a:extLst>
            </p:cNvPr>
            <p:cNvSpPr>
              <a:spLocks/>
            </p:cNvSpPr>
            <p:nvPr/>
          </p:nvSpPr>
          <p:spPr bwMode="auto">
            <a:xfrm>
              <a:off x="3845149" y="8279425"/>
              <a:ext cx="546429" cy="331175"/>
            </a:xfrm>
            <a:custGeom>
              <a:avLst/>
              <a:gdLst>
                <a:gd name="connsiteX0" fmla="*/ 81134 w 546429"/>
                <a:gd name="connsiteY0" fmla="*/ 148744 h 331175"/>
                <a:gd name="connsiteX1" fmla="*/ 269021 w 546429"/>
                <a:gd name="connsiteY1" fmla="*/ 317437 h 331175"/>
                <a:gd name="connsiteX2" fmla="*/ 270543 w 546429"/>
                <a:gd name="connsiteY2" fmla="*/ 327359 h 331175"/>
                <a:gd name="connsiteX3" fmla="*/ 264454 w 546429"/>
                <a:gd name="connsiteY3" fmla="*/ 331175 h 331175"/>
                <a:gd name="connsiteX4" fmla="*/ 260649 w 546429"/>
                <a:gd name="connsiteY4" fmla="*/ 329649 h 331175"/>
                <a:gd name="connsiteX5" fmla="*/ 342 w 546429"/>
                <a:gd name="connsiteY5" fmla="*/ 178531 h 331175"/>
                <a:gd name="connsiteX6" fmla="*/ 0 w 546429"/>
                <a:gd name="connsiteY6" fmla="*/ 177330 h 331175"/>
                <a:gd name="connsiteX7" fmla="*/ 6562 w 546429"/>
                <a:gd name="connsiteY7" fmla="*/ 180792 h 331175"/>
                <a:gd name="connsiteX8" fmla="*/ 33210 w 546429"/>
                <a:gd name="connsiteY8" fmla="*/ 182258 h 331175"/>
                <a:gd name="connsiteX9" fmla="*/ 36500 w 546429"/>
                <a:gd name="connsiteY9" fmla="*/ 181407 h 331175"/>
                <a:gd name="connsiteX10" fmla="*/ 202042 w 546429"/>
                <a:gd name="connsiteY10" fmla="*/ 277750 h 331175"/>
                <a:gd name="connsiteX11" fmla="*/ 70784 w 546429"/>
                <a:gd name="connsiteY11" fmla="*/ 160346 h 331175"/>
                <a:gd name="connsiteX12" fmla="*/ 484447 w 546429"/>
                <a:gd name="connsiteY12" fmla="*/ 145 h 331175"/>
                <a:gd name="connsiteX13" fmla="*/ 494317 w 546429"/>
                <a:gd name="connsiteY13" fmla="*/ 5445 h 331175"/>
                <a:gd name="connsiteX14" fmla="*/ 545946 w 546429"/>
                <a:gd name="connsiteY14" fmla="*/ 186395 h 331175"/>
                <a:gd name="connsiteX15" fmla="*/ 542150 w 546429"/>
                <a:gd name="connsiteY15" fmla="*/ 194724 h 331175"/>
                <a:gd name="connsiteX16" fmla="*/ 538353 w 546429"/>
                <a:gd name="connsiteY16" fmla="*/ 196238 h 331175"/>
                <a:gd name="connsiteX17" fmla="*/ 532279 w 546429"/>
                <a:gd name="connsiteY17" fmla="*/ 193210 h 331175"/>
                <a:gd name="connsiteX18" fmla="*/ 462429 w 546429"/>
                <a:gd name="connsiteY18" fmla="*/ 105384 h 331175"/>
                <a:gd name="connsiteX19" fmla="*/ 463947 w 546429"/>
                <a:gd name="connsiteY19" fmla="*/ 94028 h 331175"/>
                <a:gd name="connsiteX20" fmla="*/ 474577 w 546429"/>
                <a:gd name="connsiteY20" fmla="*/ 95542 h 331175"/>
                <a:gd name="connsiteX21" fmla="*/ 520131 w 546429"/>
                <a:gd name="connsiteY21" fmla="*/ 153082 h 331175"/>
                <a:gd name="connsiteX22" fmla="*/ 479132 w 546429"/>
                <a:gd name="connsiteY22" fmla="*/ 9988 h 331175"/>
                <a:gd name="connsiteX23" fmla="*/ 484447 w 546429"/>
                <a:gd name="connsiteY23" fmla="*/ 145 h 331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6429" h="331175">
                  <a:moveTo>
                    <a:pt x="81134" y="148744"/>
                  </a:moveTo>
                  <a:lnTo>
                    <a:pt x="269021" y="317437"/>
                  </a:lnTo>
                  <a:cubicBezTo>
                    <a:pt x="272066" y="319727"/>
                    <a:pt x="272827" y="324306"/>
                    <a:pt x="270543" y="327359"/>
                  </a:cubicBezTo>
                  <a:cubicBezTo>
                    <a:pt x="269021" y="329649"/>
                    <a:pt x="266738" y="331175"/>
                    <a:pt x="264454" y="331175"/>
                  </a:cubicBezTo>
                  <a:cubicBezTo>
                    <a:pt x="262932" y="331175"/>
                    <a:pt x="261410" y="330412"/>
                    <a:pt x="260649" y="329649"/>
                  </a:cubicBezTo>
                  <a:lnTo>
                    <a:pt x="342" y="178531"/>
                  </a:lnTo>
                  <a:lnTo>
                    <a:pt x="0" y="177330"/>
                  </a:lnTo>
                  <a:lnTo>
                    <a:pt x="6562" y="180792"/>
                  </a:lnTo>
                  <a:cubicBezTo>
                    <a:pt x="15686" y="182669"/>
                    <a:pt x="24715" y="183091"/>
                    <a:pt x="33210" y="182258"/>
                  </a:cubicBezTo>
                  <a:lnTo>
                    <a:pt x="36500" y="181407"/>
                  </a:lnTo>
                  <a:lnTo>
                    <a:pt x="202042" y="277750"/>
                  </a:lnTo>
                  <a:lnTo>
                    <a:pt x="70784" y="160346"/>
                  </a:lnTo>
                  <a:close/>
                  <a:moveTo>
                    <a:pt x="484447" y="145"/>
                  </a:moveTo>
                  <a:cubicBezTo>
                    <a:pt x="488243" y="-612"/>
                    <a:pt x="492799" y="1660"/>
                    <a:pt x="494317" y="5445"/>
                  </a:cubicBezTo>
                  <a:lnTo>
                    <a:pt x="545946" y="186395"/>
                  </a:lnTo>
                  <a:cubicBezTo>
                    <a:pt x="547464" y="189424"/>
                    <a:pt x="545187" y="193210"/>
                    <a:pt x="542150" y="194724"/>
                  </a:cubicBezTo>
                  <a:cubicBezTo>
                    <a:pt x="541390" y="195481"/>
                    <a:pt x="539872" y="196238"/>
                    <a:pt x="538353" y="196238"/>
                  </a:cubicBezTo>
                  <a:cubicBezTo>
                    <a:pt x="536076" y="196238"/>
                    <a:pt x="533798" y="194724"/>
                    <a:pt x="532279" y="193210"/>
                  </a:cubicBezTo>
                  <a:lnTo>
                    <a:pt x="462429" y="105384"/>
                  </a:lnTo>
                  <a:cubicBezTo>
                    <a:pt x="460151" y="101599"/>
                    <a:pt x="460910" y="97056"/>
                    <a:pt x="463947" y="94028"/>
                  </a:cubicBezTo>
                  <a:cubicBezTo>
                    <a:pt x="467744" y="91756"/>
                    <a:pt x="472299" y="91756"/>
                    <a:pt x="474577" y="95542"/>
                  </a:cubicBezTo>
                  <a:lnTo>
                    <a:pt x="520131" y="153082"/>
                  </a:lnTo>
                  <a:lnTo>
                    <a:pt x="479132" y="9988"/>
                  </a:lnTo>
                  <a:cubicBezTo>
                    <a:pt x="478373" y="5445"/>
                    <a:pt x="480651" y="1660"/>
                    <a:pt x="484447"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57" name="Freeform: Shape 256">
              <a:extLst>
                <a:ext uri="{FF2B5EF4-FFF2-40B4-BE49-F238E27FC236}">
                  <a16:creationId xmlns:a16="http://schemas.microsoft.com/office/drawing/2014/main" id="{5784A40F-7709-4414-85EB-8AC8BFB6606A}"/>
                </a:ext>
              </a:extLst>
            </p:cNvPr>
            <p:cNvSpPr>
              <a:spLocks/>
            </p:cNvSpPr>
            <p:nvPr/>
          </p:nvSpPr>
          <p:spPr bwMode="auto">
            <a:xfrm>
              <a:off x="3933824" y="8958263"/>
              <a:ext cx="404118" cy="179388"/>
            </a:xfrm>
            <a:custGeom>
              <a:avLst/>
              <a:gdLst>
                <a:gd name="connsiteX0" fmla="*/ 326142 w 404118"/>
                <a:gd name="connsiteY0" fmla="*/ 23753 h 179388"/>
                <a:gd name="connsiteX1" fmla="*/ 331488 w 404118"/>
                <a:gd name="connsiteY1" fmla="*/ 24517 h 179388"/>
                <a:gd name="connsiteX2" fmla="*/ 403286 w 404118"/>
                <a:gd name="connsiteY2" fmla="*/ 138351 h 179388"/>
                <a:gd name="connsiteX3" fmla="*/ 402522 w 404118"/>
                <a:gd name="connsiteY3" fmla="*/ 143699 h 179388"/>
                <a:gd name="connsiteX4" fmla="*/ 400230 w 404118"/>
                <a:gd name="connsiteY4" fmla="*/ 144463 h 179388"/>
                <a:gd name="connsiteX5" fmla="*/ 397175 w 404118"/>
                <a:gd name="connsiteY5" fmla="*/ 142935 h 179388"/>
                <a:gd name="connsiteX6" fmla="*/ 324614 w 404118"/>
                <a:gd name="connsiteY6" fmla="*/ 29101 h 179388"/>
                <a:gd name="connsiteX7" fmla="*/ 326142 w 404118"/>
                <a:gd name="connsiteY7" fmla="*/ 23753 h 179388"/>
                <a:gd name="connsiteX8" fmla="*/ 11697 w 404118"/>
                <a:gd name="connsiteY8" fmla="*/ 0 h 179388"/>
                <a:gd name="connsiteX9" fmla="*/ 15875 w 404118"/>
                <a:gd name="connsiteY9" fmla="*/ 3817 h 179388"/>
                <a:gd name="connsiteX10" fmla="*/ 8355 w 404118"/>
                <a:gd name="connsiteY10" fmla="*/ 175571 h 179388"/>
                <a:gd name="connsiteX11" fmla="*/ 4178 w 404118"/>
                <a:gd name="connsiteY11" fmla="*/ 179388 h 179388"/>
                <a:gd name="connsiteX12" fmla="*/ 0 w 404118"/>
                <a:gd name="connsiteY12" fmla="*/ 175571 h 179388"/>
                <a:gd name="connsiteX13" fmla="*/ 7520 w 404118"/>
                <a:gd name="connsiteY13" fmla="*/ 3817 h 179388"/>
                <a:gd name="connsiteX14" fmla="*/ 11697 w 404118"/>
                <a:gd name="connsiteY14" fmla="*/ 0 h 179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4118" h="179388">
                  <a:moveTo>
                    <a:pt x="326142" y="23753"/>
                  </a:moveTo>
                  <a:cubicBezTo>
                    <a:pt x="327669" y="22225"/>
                    <a:pt x="330724" y="22989"/>
                    <a:pt x="331488" y="24517"/>
                  </a:cubicBezTo>
                  <a:lnTo>
                    <a:pt x="403286" y="138351"/>
                  </a:lnTo>
                  <a:cubicBezTo>
                    <a:pt x="404813" y="140643"/>
                    <a:pt x="404049" y="142935"/>
                    <a:pt x="402522" y="143699"/>
                  </a:cubicBezTo>
                  <a:cubicBezTo>
                    <a:pt x="401758" y="144463"/>
                    <a:pt x="400994" y="144463"/>
                    <a:pt x="400230" y="144463"/>
                  </a:cubicBezTo>
                  <a:cubicBezTo>
                    <a:pt x="398703" y="144463"/>
                    <a:pt x="397939" y="143699"/>
                    <a:pt x="397175" y="142935"/>
                  </a:cubicBezTo>
                  <a:lnTo>
                    <a:pt x="324614" y="29101"/>
                  </a:lnTo>
                  <a:cubicBezTo>
                    <a:pt x="323850" y="26809"/>
                    <a:pt x="324614" y="24517"/>
                    <a:pt x="326142" y="23753"/>
                  </a:cubicBezTo>
                  <a:close/>
                  <a:moveTo>
                    <a:pt x="11697" y="0"/>
                  </a:moveTo>
                  <a:cubicBezTo>
                    <a:pt x="14204" y="0"/>
                    <a:pt x="15875" y="1527"/>
                    <a:pt x="15875" y="3817"/>
                  </a:cubicBezTo>
                  <a:lnTo>
                    <a:pt x="8355" y="175571"/>
                  </a:lnTo>
                  <a:cubicBezTo>
                    <a:pt x="8355" y="177861"/>
                    <a:pt x="6684" y="179388"/>
                    <a:pt x="4178" y="179388"/>
                  </a:cubicBezTo>
                  <a:cubicBezTo>
                    <a:pt x="1671" y="179388"/>
                    <a:pt x="0" y="177861"/>
                    <a:pt x="0" y="175571"/>
                  </a:cubicBezTo>
                  <a:lnTo>
                    <a:pt x="7520" y="3817"/>
                  </a:lnTo>
                  <a:cubicBezTo>
                    <a:pt x="7520" y="1527"/>
                    <a:pt x="9191" y="0"/>
                    <a:pt x="11697" y="0"/>
                  </a:cubicBezTo>
                  <a:close/>
                </a:path>
              </a:pathLst>
            </a:custGeom>
            <a:solidFill>
              <a:srgbClr val="A33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258" name="Freeform 51">
              <a:extLst>
                <a:ext uri="{FF2B5EF4-FFF2-40B4-BE49-F238E27FC236}">
                  <a16:creationId xmlns:a16="http://schemas.microsoft.com/office/drawing/2014/main" id="{BAC8187E-257C-4BEA-8DC8-501BA175A292}"/>
                </a:ext>
              </a:extLst>
            </p:cNvPr>
            <p:cNvSpPr>
              <a:spLocks/>
            </p:cNvSpPr>
            <p:nvPr/>
          </p:nvSpPr>
          <p:spPr bwMode="auto">
            <a:xfrm>
              <a:off x="5824538" y="6721475"/>
              <a:ext cx="2125663" cy="2039938"/>
            </a:xfrm>
            <a:custGeom>
              <a:avLst/>
              <a:gdLst>
                <a:gd name="T0" fmla="*/ 1299 w 2792"/>
                <a:gd name="T1" fmla="*/ 785 h 2680"/>
                <a:gd name="T2" fmla="*/ 270 w 2792"/>
                <a:gd name="T3" fmla="*/ 35 h 2680"/>
                <a:gd name="T4" fmla="*/ 184 w 2792"/>
                <a:gd name="T5" fmla="*/ 105 h 2680"/>
                <a:gd name="T6" fmla="*/ 13 w 2792"/>
                <a:gd name="T7" fmla="*/ 0 h 2680"/>
                <a:gd name="T8" fmla="*/ 28 w 2792"/>
                <a:gd name="T9" fmla="*/ 163 h 2680"/>
                <a:gd name="T10" fmla="*/ 0 w 2792"/>
                <a:gd name="T11" fmla="*/ 166 h 2680"/>
                <a:gd name="T12" fmla="*/ 269 w 2792"/>
                <a:gd name="T13" fmla="*/ 1152 h 2680"/>
                <a:gd name="T14" fmla="*/ 248 w 2792"/>
                <a:gd name="T15" fmla="*/ 2273 h 2680"/>
                <a:gd name="T16" fmla="*/ 305 w 2792"/>
                <a:gd name="T17" fmla="*/ 2680 h 2680"/>
                <a:gd name="T18" fmla="*/ 963 w 2792"/>
                <a:gd name="T19" fmla="*/ 1969 h 2680"/>
                <a:gd name="T20" fmla="*/ 2215 w 2792"/>
                <a:gd name="T21" fmla="*/ 1761 h 2680"/>
                <a:gd name="T22" fmla="*/ 2739 w 2792"/>
                <a:gd name="T23" fmla="*/ 1994 h 2680"/>
                <a:gd name="T24" fmla="*/ 2792 w 2792"/>
                <a:gd name="T25" fmla="*/ 1623 h 2680"/>
                <a:gd name="T26" fmla="*/ 1299 w 2792"/>
                <a:gd name="T27" fmla="*/ 785 h 2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92" h="2680">
                  <a:moveTo>
                    <a:pt x="1299" y="785"/>
                  </a:moveTo>
                  <a:cubicBezTo>
                    <a:pt x="719" y="962"/>
                    <a:pt x="385" y="315"/>
                    <a:pt x="270" y="35"/>
                  </a:cubicBezTo>
                  <a:cubicBezTo>
                    <a:pt x="225" y="87"/>
                    <a:pt x="184" y="105"/>
                    <a:pt x="184" y="105"/>
                  </a:cubicBezTo>
                  <a:lnTo>
                    <a:pt x="13" y="0"/>
                  </a:lnTo>
                  <a:lnTo>
                    <a:pt x="28" y="163"/>
                  </a:lnTo>
                  <a:cubicBezTo>
                    <a:pt x="18" y="165"/>
                    <a:pt x="9" y="165"/>
                    <a:pt x="0" y="166"/>
                  </a:cubicBezTo>
                  <a:cubicBezTo>
                    <a:pt x="81" y="349"/>
                    <a:pt x="283" y="841"/>
                    <a:pt x="269" y="1152"/>
                  </a:cubicBezTo>
                  <a:cubicBezTo>
                    <a:pt x="251" y="1526"/>
                    <a:pt x="240" y="1944"/>
                    <a:pt x="248" y="2273"/>
                  </a:cubicBezTo>
                  <a:cubicBezTo>
                    <a:pt x="281" y="2509"/>
                    <a:pt x="305" y="2680"/>
                    <a:pt x="305" y="2680"/>
                  </a:cubicBezTo>
                  <a:cubicBezTo>
                    <a:pt x="305" y="2680"/>
                    <a:pt x="627" y="2213"/>
                    <a:pt x="963" y="1969"/>
                  </a:cubicBezTo>
                  <a:cubicBezTo>
                    <a:pt x="1396" y="1654"/>
                    <a:pt x="1893" y="1719"/>
                    <a:pt x="2215" y="1761"/>
                  </a:cubicBezTo>
                  <a:cubicBezTo>
                    <a:pt x="2534" y="1803"/>
                    <a:pt x="2739" y="1994"/>
                    <a:pt x="2739" y="1994"/>
                  </a:cubicBezTo>
                  <a:cubicBezTo>
                    <a:pt x="2739" y="1994"/>
                    <a:pt x="2789" y="1823"/>
                    <a:pt x="2792" y="1623"/>
                  </a:cubicBezTo>
                  <a:cubicBezTo>
                    <a:pt x="2674" y="1002"/>
                    <a:pt x="1952" y="587"/>
                    <a:pt x="1299" y="785"/>
                  </a:cubicBezTo>
                  <a:close/>
                </a:path>
              </a:pathLst>
            </a:custGeom>
            <a:solidFill>
              <a:srgbClr val="BC99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59" name="Freeform 52">
              <a:extLst>
                <a:ext uri="{FF2B5EF4-FFF2-40B4-BE49-F238E27FC236}">
                  <a16:creationId xmlns:a16="http://schemas.microsoft.com/office/drawing/2014/main" id="{30D816A5-2EE4-4BCC-A2BD-00B91529F303}"/>
                </a:ext>
              </a:extLst>
            </p:cNvPr>
            <p:cNvSpPr>
              <a:spLocks/>
            </p:cNvSpPr>
            <p:nvPr/>
          </p:nvSpPr>
          <p:spPr bwMode="auto">
            <a:xfrm>
              <a:off x="5657850" y="6535738"/>
              <a:ext cx="1687513" cy="1325563"/>
            </a:xfrm>
            <a:custGeom>
              <a:avLst/>
              <a:gdLst>
                <a:gd name="T0" fmla="*/ 2217 w 2217"/>
                <a:gd name="T1" fmla="*/ 1230 h 1742"/>
                <a:gd name="T2" fmla="*/ 1764 w 2217"/>
                <a:gd name="T3" fmla="*/ 755 h 1742"/>
                <a:gd name="T4" fmla="*/ 926 w 2217"/>
                <a:gd name="T5" fmla="*/ 214 h 1742"/>
                <a:gd name="T6" fmla="*/ 335 w 2217"/>
                <a:gd name="T7" fmla="*/ 219 h 1742"/>
                <a:gd name="T8" fmla="*/ 72 w 2217"/>
                <a:gd name="T9" fmla="*/ 792 h 1742"/>
                <a:gd name="T10" fmla="*/ 1043 w 2217"/>
                <a:gd name="T11" fmla="*/ 1694 h 1742"/>
                <a:gd name="T12" fmla="*/ 2217 w 2217"/>
                <a:gd name="T13" fmla="*/ 1230 h 1742"/>
              </a:gdLst>
              <a:ahLst/>
              <a:cxnLst>
                <a:cxn ang="0">
                  <a:pos x="T0" y="T1"/>
                </a:cxn>
                <a:cxn ang="0">
                  <a:pos x="T2" y="T3"/>
                </a:cxn>
                <a:cxn ang="0">
                  <a:pos x="T4" y="T5"/>
                </a:cxn>
                <a:cxn ang="0">
                  <a:pos x="T6" y="T7"/>
                </a:cxn>
                <a:cxn ang="0">
                  <a:pos x="T8" y="T9"/>
                </a:cxn>
                <a:cxn ang="0">
                  <a:pos x="T10" y="T11"/>
                </a:cxn>
                <a:cxn ang="0">
                  <a:pos x="T12" y="T13"/>
                </a:cxn>
              </a:cxnLst>
              <a:rect l="0" t="0" r="r" b="b"/>
              <a:pathLst>
                <a:path w="2217" h="1742">
                  <a:moveTo>
                    <a:pt x="2217" y="1230"/>
                  </a:moveTo>
                  <a:cubicBezTo>
                    <a:pt x="2094" y="1052"/>
                    <a:pt x="1944" y="891"/>
                    <a:pt x="1764" y="755"/>
                  </a:cubicBezTo>
                  <a:cubicBezTo>
                    <a:pt x="1418" y="496"/>
                    <a:pt x="926" y="214"/>
                    <a:pt x="926" y="214"/>
                  </a:cubicBezTo>
                  <a:cubicBezTo>
                    <a:pt x="926" y="214"/>
                    <a:pt x="649" y="0"/>
                    <a:pt x="335" y="219"/>
                  </a:cubicBezTo>
                  <a:cubicBezTo>
                    <a:pt x="0" y="453"/>
                    <a:pt x="72" y="792"/>
                    <a:pt x="72" y="792"/>
                  </a:cubicBezTo>
                  <a:cubicBezTo>
                    <a:pt x="72" y="792"/>
                    <a:pt x="761" y="1150"/>
                    <a:pt x="1043" y="1694"/>
                  </a:cubicBezTo>
                  <a:cubicBezTo>
                    <a:pt x="1265" y="1721"/>
                    <a:pt x="1878" y="1742"/>
                    <a:pt x="2217" y="1230"/>
                  </a:cubicBezTo>
                  <a:close/>
                </a:path>
              </a:pathLst>
            </a:custGeom>
            <a:solidFill>
              <a:srgbClr val="863C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60" name="Freeform 55">
              <a:extLst>
                <a:ext uri="{FF2B5EF4-FFF2-40B4-BE49-F238E27FC236}">
                  <a16:creationId xmlns:a16="http://schemas.microsoft.com/office/drawing/2014/main" id="{26020C10-FE2B-4D02-AAFF-1036EC7202DB}"/>
                </a:ext>
              </a:extLst>
            </p:cNvPr>
            <p:cNvSpPr>
              <a:spLocks/>
            </p:cNvSpPr>
            <p:nvPr/>
          </p:nvSpPr>
          <p:spPr bwMode="auto">
            <a:xfrm>
              <a:off x="4959350" y="6816725"/>
              <a:ext cx="1077913" cy="1500188"/>
            </a:xfrm>
            <a:custGeom>
              <a:avLst/>
              <a:gdLst>
                <a:gd name="T0" fmla="*/ 1132 w 1416"/>
                <a:gd name="T1" fmla="*/ 588 h 1972"/>
                <a:gd name="T2" fmla="*/ 1182 w 1416"/>
                <a:gd name="T3" fmla="*/ 348 h 1972"/>
                <a:gd name="T4" fmla="*/ 1008 w 1416"/>
                <a:gd name="T5" fmla="*/ 340 h 1972"/>
                <a:gd name="T6" fmla="*/ 957 w 1416"/>
                <a:gd name="T7" fmla="*/ 0 h 1972"/>
                <a:gd name="T8" fmla="*/ 912 w 1416"/>
                <a:gd name="T9" fmla="*/ 165 h 1972"/>
                <a:gd name="T10" fmla="*/ 848 w 1416"/>
                <a:gd name="T11" fmla="*/ 724 h 1972"/>
                <a:gd name="T12" fmla="*/ 0 w 1416"/>
                <a:gd name="T13" fmla="*/ 1691 h 1972"/>
                <a:gd name="T14" fmla="*/ 144 w 1416"/>
                <a:gd name="T15" fmla="*/ 1972 h 1972"/>
                <a:gd name="T16" fmla="*/ 1152 w 1416"/>
                <a:gd name="T17" fmla="*/ 813 h 1972"/>
                <a:gd name="T18" fmla="*/ 1332 w 1416"/>
                <a:gd name="T19" fmla="*/ 1791 h 1972"/>
                <a:gd name="T20" fmla="*/ 1132 w 1416"/>
                <a:gd name="T21" fmla="*/ 588 h 1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6" h="1972">
                  <a:moveTo>
                    <a:pt x="1132" y="588"/>
                  </a:moveTo>
                  <a:lnTo>
                    <a:pt x="1182" y="348"/>
                  </a:lnTo>
                  <a:lnTo>
                    <a:pt x="1008" y="340"/>
                  </a:lnTo>
                  <a:lnTo>
                    <a:pt x="957" y="0"/>
                  </a:lnTo>
                  <a:cubicBezTo>
                    <a:pt x="925" y="48"/>
                    <a:pt x="909" y="106"/>
                    <a:pt x="912" y="165"/>
                  </a:cubicBezTo>
                  <a:cubicBezTo>
                    <a:pt x="919" y="295"/>
                    <a:pt x="918" y="523"/>
                    <a:pt x="848" y="724"/>
                  </a:cubicBezTo>
                  <a:cubicBezTo>
                    <a:pt x="703" y="1143"/>
                    <a:pt x="418" y="1468"/>
                    <a:pt x="0" y="1691"/>
                  </a:cubicBezTo>
                  <a:lnTo>
                    <a:pt x="144" y="1972"/>
                  </a:lnTo>
                  <a:cubicBezTo>
                    <a:pt x="761" y="1643"/>
                    <a:pt x="1033" y="1164"/>
                    <a:pt x="1152" y="813"/>
                  </a:cubicBezTo>
                  <a:cubicBezTo>
                    <a:pt x="1171" y="755"/>
                    <a:pt x="1258" y="1297"/>
                    <a:pt x="1332" y="1791"/>
                  </a:cubicBezTo>
                  <a:cubicBezTo>
                    <a:pt x="1416" y="898"/>
                    <a:pt x="1132" y="588"/>
                    <a:pt x="1132" y="5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61" name="Freeform 56">
              <a:extLst>
                <a:ext uri="{FF2B5EF4-FFF2-40B4-BE49-F238E27FC236}">
                  <a16:creationId xmlns:a16="http://schemas.microsoft.com/office/drawing/2014/main" id="{C5404470-BD55-45E0-81F7-F1FC094E262E}"/>
                </a:ext>
              </a:extLst>
            </p:cNvPr>
            <p:cNvSpPr>
              <a:spLocks/>
            </p:cNvSpPr>
            <p:nvPr/>
          </p:nvSpPr>
          <p:spPr bwMode="auto">
            <a:xfrm>
              <a:off x="5705475" y="6486525"/>
              <a:ext cx="407988" cy="371475"/>
            </a:xfrm>
            <a:custGeom>
              <a:avLst/>
              <a:gdLst>
                <a:gd name="T0" fmla="*/ 185 w 536"/>
                <a:gd name="T1" fmla="*/ 472 h 489"/>
                <a:gd name="T2" fmla="*/ 170 w 536"/>
                <a:gd name="T3" fmla="*/ 309 h 489"/>
                <a:gd name="T4" fmla="*/ 341 w 536"/>
                <a:gd name="T5" fmla="*/ 414 h 489"/>
                <a:gd name="T6" fmla="*/ 536 w 536"/>
                <a:gd name="T7" fmla="*/ 21 h 489"/>
                <a:gd name="T8" fmla="*/ 535 w 536"/>
                <a:gd name="T9" fmla="*/ 17 h 489"/>
                <a:gd name="T10" fmla="*/ 530 w 536"/>
                <a:gd name="T11" fmla="*/ 20 h 489"/>
                <a:gd name="T12" fmla="*/ 475 w 536"/>
                <a:gd name="T13" fmla="*/ 9 h 489"/>
                <a:gd name="T14" fmla="*/ 353 w 536"/>
                <a:gd name="T15" fmla="*/ 33 h 489"/>
                <a:gd name="T16" fmla="*/ 70 w 536"/>
                <a:gd name="T17" fmla="*/ 230 h 489"/>
                <a:gd name="T18" fmla="*/ 2 w 536"/>
                <a:gd name="T19" fmla="*/ 353 h 489"/>
                <a:gd name="T20" fmla="*/ 0 w 536"/>
                <a:gd name="T21" fmla="*/ 404 h 489"/>
                <a:gd name="T22" fmla="*/ 185 w 536"/>
                <a:gd name="T23" fmla="*/ 472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6" h="489">
                  <a:moveTo>
                    <a:pt x="185" y="472"/>
                  </a:moveTo>
                  <a:lnTo>
                    <a:pt x="170" y="309"/>
                  </a:lnTo>
                  <a:lnTo>
                    <a:pt x="341" y="414"/>
                  </a:lnTo>
                  <a:cubicBezTo>
                    <a:pt x="341" y="414"/>
                    <a:pt x="526" y="335"/>
                    <a:pt x="536" y="21"/>
                  </a:cubicBezTo>
                  <a:lnTo>
                    <a:pt x="535" y="17"/>
                  </a:lnTo>
                  <a:lnTo>
                    <a:pt x="530" y="20"/>
                  </a:lnTo>
                  <a:lnTo>
                    <a:pt x="475" y="9"/>
                  </a:lnTo>
                  <a:cubicBezTo>
                    <a:pt x="433" y="0"/>
                    <a:pt x="389" y="9"/>
                    <a:pt x="353" y="33"/>
                  </a:cubicBezTo>
                  <a:lnTo>
                    <a:pt x="70" y="230"/>
                  </a:lnTo>
                  <a:cubicBezTo>
                    <a:pt x="29" y="258"/>
                    <a:pt x="4" y="304"/>
                    <a:pt x="2" y="353"/>
                  </a:cubicBezTo>
                  <a:lnTo>
                    <a:pt x="0" y="404"/>
                  </a:lnTo>
                  <a:cubicBezTo>
                    <a:pt x="0" y="404"/>
                    <a:pt x="56" y="489"/>
                    <a:pt x="185" y="472"/>
                  </a:cubicBezTo>
                  <a:close/>
                </a:path>
              </a:pathLst>
            </a:custGeom>
            <a:solidFill>
              <a:srgbClr val="A864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62" name="Freeform 57">
              <a:extLst>
                <a:ext uri="{FF2B5EF4-FFF2-40B4-BE49-F238E27FC236}">
                  <a16:creationId xmlns:a16="http://schemas.microsoft.com/office/drawing/2014/main" id="{A86BC364-408B-46CA-892C-2A451791CCBD}"/>
                </a:ext>
              </a:extLst>
            </p:cNvPr>
            <p:cNvSpPr>
              <a:spLocks/>
            </p:cNvSpPr>
            <p:nvPr/>
          </p:nvSpPr>
          <p:spPr bwMode="auto">
            <a:xfrm>
              <a:off x="6103938" y="6426200"/>
              <a:ext cx="1847850" cy="1530350"/>
            </a:xfrm>
            <a:custGeom>
              <a:avLst/>
              <a:gdLst>
                <a:gd name="T0" fmla="*/ 2376 w 2428"/>
                <a:gd name="T1" fmla="*/ 1684 h 2011"/>
                <a:gd name="T2" fmla="*/ 1832 w 2428"/>
                <a:gd name="T3" fmla="*/ 1046 h 2011"/>
                <a:gd name="T4" fmla="*/ 832 w 2428"/>
                <a:gd name="T5" fmla="*/ 598 h 2011"/>
                <a:gd name="T6" fmla="*/ 418 w 2428"/>
                <a:gd name="T7" fmla="*/ 132 h 2011"/>
                <a:gd name="T8" fmla="*/ 104 w 2428"/>
                <a:gd name="T9" fmla="*/ 52 h 2011"/>
                <a:gd name="T10" fmla="*/ 12 w 2428"/>
                <a:gd name="T11" fmla="*/ 96 h 2011"/>
                <a:gd name="T12" fmla="*/ 13 w 2428"/>
                <a:gd name="T13" fmla="*/ 100 h 2011"/>
                <a:gd name="T14" fmla="*/ 0 w 2428"/>
                <a:gd name="T15" fmla="*/ 214 h 2011"/>
                <a:gd name="T16" fmla="*/ 277 w 2428"/>
                <a:gd name="T17" fmla="*/ 505 h 2011"/>
                <a:gd name="T18" fmla="*/ 158 w 2428"/>
                <a:gd name="T19" fmla="*/ 671 h 2011"/>
                <a:gd name="T20" fmla="*/ 493 w 2428"/>
                <a:gd name="T21" fmla="*/ 791 h 2011"/>
                <a:gd name="T22" fmla="*/ 870 w 2428"/>
                <a:gd name="T23" fmla="*/ 1190 h 2011"/>
                <a:gd name="T24" fmla="*/ 933 w 2428"/>
                <a:gd name="T25" fmla="*/ 1173 h 2011"/>
                <a:gd name="T26" fmla="*/ 2426 w 2428"/>
                <a:gd name="T27" fmla="*/ 2011 h 2011"/>
                <a:gd name="T28" fmla="*/ 2376 w 2428"/>
                <a:gd name="T29" fmla="*/ 1684 h 2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8" h="2011">
                  <a:moveTo>
                    <a:pt x="2376" y="1684"/>
                  </a:moveTo>
                  <a:cubicBezTo>
                    <a:pt x="2293" y="1471"/>
                    <a:pt x="2022" y="1173"/>
                    <a:pt x="1832" y="1046"/>
                  </a:cubicBezTo>
                  <a:cubicBezTo>
                    <a:pt x="1604" y="894"/>
                    <a:pt x="1066" y="741"/>
                    <a:pt x="832" y="598"/>
                  </a:cubicBezTo>
                  <a:cubicBezTo>
                    <a:pt x="716" y="527"/>
                    <a:pt x="537" y="296"/>
                    <a:pt x="418" y="132"/>
                  </a:cubicBezTo>
                  <a:cubicBezTo>
                    <a:pt x="347" y="33"/>
                    <a:pt x="215" y="0"/>
                    <a:pt x="104" y="52"/>
                  </a:cubicBezTo>
                  <a:lnTo>
                    <a:pt x="12" y="96"/>
                  </a:lnTo>
                  <a:lnTo>
                    <a:pt x="13" y="100"/>
                  </a:lnTo>
                  <a:cubicBezTo>
                    <a:pt x="12" y="142"/>
                    <a:pt x="7" y="180"/>
                    <a:pt x="0" y="214"/>
                  </a:cubicBezTo>
                  <a:cubicBezTo>
                    <a:pt x="48" y="300"/>
                    <a:pt x="132" y="403"/>
                    <a:pt x="277" y="505"/>
                  </a:cubicBezTo>
                  <a:lnTo>
                    <a:pt x="158" y="671"/>
                  </a:lnTo>
                  <a:lnTo>
                    <a:pt x="493" y="791"/>
                  </a:lnTo>
                  <a:cubicBezTo>
                    <a:pt x="493" y="791"/>
                    <a:pt x="293" y="1141"/>
                    <a:pt x="870" y="1190"/>
                  </a:cubicBezTo>
                  <a:cubicBezTo>
                    <a:pt x="890" y="1185"/>
                    <a:pt x="912" y="1180"/>
                    <a:pt x="933" y="1173"/>
                  </a:cubicBezTo>
                  <a:cubicBezTo>
                    <a:pt x="1586" y="975"/>
                    <a:pt x="2308" y="1390"/>
                    <a:pt x="2426" y="2011"/>
                  </a:cubicBezTo>
                  <a:cubicBezTo>
                    <a:pt x="2428" y="1903"/>
                    <a:pt x="2416" y="1787"/>
                    <a:pt x="2376" y="168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63" name="Oval 58">
              <a:extLst>
                <a:ext uri="{FF2B5EF4-FFF2-40B4-BE49-F238E27FC236}">
                  <a16:creationId xmlns:a16="http://schemas.microsoft.com/office/drawing/2014/main" id="{D753B893-1811-4948-A650-2D8260221E13}"/>
                </a:ext>
              </a:extLst>
            </p:cNvPr>
            <p:cNvSpPr>
              <a:spLocks noChangeArrowheads="1"/>
            </p:cNvSpPr>
            <p:nvPr/>
          </p:nvSpPr>
          <p:spPr bwMode="auto">
            <a:xfrm>
              <a:off x="5588000" y="7585075"/>
              <a:ext cx="242888" cy="2428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64" name="Freeform 59">
              <a:extLst>
                <a:ext uri="{FF2B5EF4-FFF2-40B4-BE49-F238E27FC236}">
                  <a16:creationId xmlns:a16="http://schemas.microsoft.com/office/drawing/2014/main" id="{380D13B0-2521-4034-9B15-DFB758E62BB4}"/>
                </a:ext>
              </a:extLst>
            </p:cNvPr>
            <p:cNvSpPr>
              <a:spLocks/>
            </p:cNvSpPr>
            <p:nvPr/>
          </p:nvSpPr>
          <p:spPr bwMode="auto">
            <a:xfrm>
              <a:off x="5883275" y="6797675"/>
              <a:ext cx="1047750" cy="992188"/>
            </a:xfrm>
            <a:custGeom>
              <a:avLst/>
              <a:gdLst>
                <a:gd name="T0" fmla="*/ 1366 w 1376"/>
                <a:gd name="T1" fmla="*/ 1303 h 1303"/>
                <a:gd name="T2" fmla="*/ 1366 w 1376"/>
                <a:gd name="T3" fmla="*/ 1303 h 1303"/>
                <a:gd name="T4" fmla="*/ 1356 w 1376"/>
                <a:gd name="T5" fmla="*/ 1293 h 1303"/>
                <a:gd name="T6" fmla="*/ 793 w 1376"/>
                <a:gd name="T7" fmla="*/ 850 h 1303"/>
                <a:gd name="T8" fmla="*/ 94 w 1376"/>
                <a:gd name="T9" fmla="*/ 326 h 1303"/>
                <a:gd name="T10" fmla="*/ 8 w 1376"/>
                <a:gd name="T11" fmla="*/ 10 h 1303"/>
                <a:gd name="T12" fmla="*/ 19 w 1376"/>
                <a:gd name="T13" fmla="*/ 0 h 1303"/>
                <a:gd name="T14" fmla="*/ 28 w 1376"/>
                <a:gd name="T15" fmla="*/ 11 h 1303"/>
                <a:gd name="T16" fmla="*/ 112 w 1376"/>
                <a:gd name="T17" fmla="*/ 317 h 1303"/>
                <a:gd name="T18" fmla="*/ 800 w 1376"/>
                <a:gd name="T19" fmla="*/ 831 h 1303"/>
                <a:gd name="T20" fmla="*/ 1376 w 1376"/>
                <a:gd name="T21" fmla="*/ 1293 h 1303"/>
                <a:gd name="T22" fmla="*/ 1366 w 1376"/>
                <a:gd name="T23" fmla="*/ 1303 h 1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76" h="1303">
                  <a:moveTo>
                    <a:pt x="1366" y="1303"/>
                  </a:moveTo>
                  <a:lnTo>
                    <a:pt x="1366" y="1303"/>
                  </a:lnTo>
                  <a:cubicBezTo>
                    <a:pt x="1360" y="1303"/>
                    <a:pt x="1356" y="1299"/>
                    <a:pt x="1356" y="1293"/>
                  </a:cubicBezTo>
                  <a:cubicBezTo>
                    <a:pt x="1356" y="1291"/>
                    <a:pt x="1353" y="1042"/>
                    <a:pt x="793" y="850"/>
                  </a:cubicBezTo>
                  <a:cubicBezTo>
                    <a:pt x="370" y="705"/>
                    <a:pt x="180" y="485"/>
                    <a:pt x="94" y="326"/>
                  </a:cubicBezTo>
                  <a:cubicBezTo>
                    <a:pt x="0" y="153"/>
                    <a:pt x="8" y="16"/>
                    <a:pt x="8" y="10"/>
                  </a:cubicBezTo>
                  <a:cubicBezTo>
                    <a:pt x="8" y="4"/>
                    <a:pt x="13" y="0"/>
                    <a:pt x="19" y="0"/>
                  </a:cubicBezTo>
                  <a:cubicBezTo>
                    <a:pt x="24" y="1"/>
                    <a:pt x="29" y="5"/>
                    <a:pt x="28" y="11"/>
                  </a:cubicBezTo>
                  <a:cubicBezTo>
                    <a:pt x="28" y="12"/>
                    <a:pt x="21" y="149"/>
                    <a:pt x="112" y="317"/>
                  </a:cubicBezTo>
                  <a:cubicBezTo>
                    <a:pt x="197" y="473"/>
                    <a:pt x="384" y="688"/>
                    <a:pt x="800" y="831"/>
                  </a:cubicBezTo>
                  <a:cubicBezTo>
                    <a:pt x="1376" y="1029"/>
                    <a:pt x="1376" y="1283"/>
                    <a:pt x="1376" y="1293"/>
                  </a:cubicBezTo>
                  <a:cubicBezTo>
                    <a:pt x="1376" y="1299"/>
                    <a:pt x="1372" y="1303"/>
                    <a:pt x="1366" y="1303"/>
                  </a:cubicBezTo>
                  <a:close/>
                </a:path>
              </a:pathLst>
            </a:custGeom>
            <a:solidFill>
              <a:srgbClr val="6125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65" name="Freeform: Shape 264">
              <a:extLst>
                <a:ext uri="{FF2B5EF4-FFF2-40B4-BE49-F238E27FC236}">
                  <a16:creationId xmlns:a16="http://schemas.microsoft.com/office/drawing/2014/main" id="{310CC260-2E32-4449-8879-4267D1C6EBEB}"/>
                </a:ext>
              </a:extLst>
            </p:cNvPr>
            <p:cNvSpPr>
              <a:spLocks/>
            </p:cNvSpPr>
            <p:nvPr/>
          </p:nvSpPr>
          <p:spPr bwMode="auto">
            <a:xfrm>
              <a:off x="5888377" y="10534650"/>
              <a:ext cx="1544299" cy="371997"/>
            </a:xfrm>
            <a:custGeom>
              <a:avLst/>
              <a:gdLst>
                <a:gd name="connsiteX0" fmla="*/ 1343845 w 1544299"/>
                <a:gd name="connsiteY0" fmla="*/ 168275 h 371997"/>
                <a:gd name="connsiteX1" fmla="*/ 1544299 w 1544299"/>
                <a:gd name="connsiteY1" fmla="*/ 224477 h 371997"/>
                <a:gd name="connsiteX2" fmla="*/ 1503141 w 1544299"/>
                <a:gd name="connsiteY2" fmla="*/ 362704 h 371997"/>
                <a:gd name="connsiteX3" fmla="*/ 1360613 w 1544299"/>
                <a:gd name="connsiteY3" fmla="*/ 368021 h 371997"/>
                <a:gd name="connsiteX4" fmla="*/ 1314883 w 1544299"/>
                <a:gd name="connsiteY4" fmla="*/ 289793 h 371997"/>
                <a:gd name="connsiteX5" fmla="*/ 46926 w 1544299"/>
                <a:gd name="connsiteY5" fmla="*/ 0 h 371997"/>
                <a:gd name="connsiteX6" fmla="*/ 237786 w 1544299"/>
                <a:gd name="connsiteY6" fmla="*/ 80037 h 371997"/>
                <a:gd name="connsiteX7" fmla="*/ 189881 w 1544299"/>
                <a:gd name="connsiteY7" fmla="*/ 184465 h 371997"/>
                <a:gd name="connsiteX8" fmla="*/ 48447 w 1544299"/>
                <a:gd name="connsiteY8" fmla="*/ 172269 h 371997"/>
                <a:gd name="connsiteX9" fmla="*/ 13468 w 1544299"/>
                <a:gd name="connsiteY9" fmla="*/ 89184 h 37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44299" h="371997">
                  <a:moveTo>
                    <a:pt x="1343845" y="168275"/>
                  </a:moveTo>
                  <a:lnTo>
                    <a:pt x="1544299" y="224477"/>
                  </a:lnTo>
                  <a:lnTo>
                    <a:pt x="1503141" y="362704"/>
                  </a:lnTo>
                  <a:cubicBezTo>
                    <a:pt x="1503141" y="362704"/>
                    <a:pt x="1428448" y="379413"/>
                    <a:pt x="1360613" y="368021"/>
                  </a:cubicBezTo>
                  <a:cubicBezTo>
                    <a:pt x="1276011" y="353590"/>
                    <a:pt x="1314883" y="289793"/>
                    <a:pt x="1314883" y="289793"/>
                  </a:cubicBezTo>
                  <a:close/>
                  <a:moveTo>
                    <a:pt x="46926" y="0"/>
                  </a:moveTo>
                  <a:lnTo>
                    <a:pt x="237786" y="80037"/>
                  </a:lnTo>
                  <a:lnTo>
                    <a:pt x="189881" y="184465"/>
                  </a:lnTo>
                  <a:cubicBezTo>
                    <a:pt x="189881" y="184465"/>
                    <a:pt x="113841" y="192088"/>
                    <a:pt x="48447" y="172269"/>
                  </a:cubicBezTo>
                  <a:cubicBezTo>
                    <a:pt x="-33677" y="147877"/>
                    <a:pt x="13468" y="89184"/>
                    <a:pt x="13468" y="89184"/>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21" name="Freeform: Shape 420">
              <a:extLst>
                <a:ext uri="{FF2B5EF4-FFF2-40B4-BE49-F238E27FC236}">
                  <a16:creationId xmlns:a16="http://schemas.microsoft.com/office/drawing/2014/main" id="{6A7E3B46-BCAE-459C-8F3B-7E6F863CE141}"/>
                </a:ext>
              </a:extLst>
            </p:cNvPr>
            <p:cNvSpPr>
              <a:spLocks/>
            </p:cNvSpPr>
            <p:nvPr/>
          </p:nvSpPr>
          <p:spPr bwMode="auto">
            <a:xfrm>
              <a:off x="5466484" y="10614437"/>
              <a:ext cx="1948729" cy="532989"/>
            </a:xfrm>
            <a:custGeom>
              <a:avLst/>
              <a:gdLst>
                <a:gd name="connsiteX0" fmla="*/ 1715226 w 1948729"/>
                <a:gd name="connsiteY0" fmla="*/ 207419 h 532989"/>
                <a:gd name="connsiteX1" fmla="*/ 1736523 w 1948729"/>
                <a:gd name="connsiteY1" fmla="*/ 210461 h 532989"/>
                <a:gd name="connsiteX2" fmla="*/ 1782159 w 1948729"/>
                <a:gd name="connsiteY2" fmla="*/ 288811 h 532989"/>
                <a:gd name="connsiteX3" fmla="*/ 1924390 w 1948729"/>
                <a:gd name="connsiteY3" fmla="*/ 283487 h 532989"/>
                <a:gd name="connsiteX4" fmla="*/ 1948729 w 1948729"/>
                <a:gd name="connsiteY4" fmla="*/ 412041 h 532989"/>
                <a:gd name="connsiteX5" fmla="*/ 1345577 w 1948729"/>
                <a:gd name="connsiteY5" fmla="*/ 532989 h 532989"/>
                <a:gd name="connsiteX6" fmla="*/ 1336450 w 1948729"/>
                <a:gd name="connsiteY6" fmla="*/ 512451 h 532989"/>
                <a:gd name="connsiteX7" fmla="*/ 1393494 w 1948729"/>
                <a:gd name="connsiteY7" fmla="*/ 382375 h 532989"/>
                <a:gd name="connsiteX8" fmla="*/ 1667309 w 1948729"/>
                <a:gd name="connsiteY8" fmla="*/ 218068 h 532989"/>
                <a:gd name="connsiteX9" fmla="*/ 1715226 w 1948729"/>
                <a:gd name="connsiteY9" fmla="*/ 207419 h 532989"/>
                <a:gd name="connsiteX10" fmla="*/ 389427 w 1948729"/>
                <a:gd name="connsiteY10" fmla="*/ 286 h 532989"/>
                <a:gd name="connsiteX11" fmla="*/ 414066 w 1948729"/>
                <a:gd name="connsiteY11" fmla="*/ 2571 h 532989"/>
                <a:gd name="connsiteX12" fmla="*/ 435377 w 1948729"/>
                <a:gd name="connsiteY12" fmla="*/ 8664 h 532989"/>
                <a:gd name="connsiteX13" fmla="*/ 470386 w 1948729"/>
                <a:gd name="connsiteY13" fmla="*/ 91685 h 532989"/>
                <a:gd name="connsiteX14" fmla="*/ 611947 w 1948729"/>
                <a:gd name="connsiteY14" fmla="*/ 103871 h 532989"/>
                <a:gd name="connsiteX15" fmla="*/ 621080 w 1948729"/>
                <a:gd name="connsiteY15" fmla="*/ 234877 h 532989"/>
                <a:gd name="connsiteX16" fmla="*/ 6890 w 1948729"/>
                <a:gd name="connsiteY16" fmla="*/ 280576 h 532989"/>
                <a:gd name="connsiteX17" fmla="*/ 40 w 1948729"/>
                <a:gd name="connsiteY17" fmla="*/ 259250 h 532989"/>
                <a:gd name="connsiteX18" fmla="*/ 72343 w 1948729"/>
                <a:gd name="connsiteY18" fmla="*/ 136623 h 532989"/>
                <a:gd name="connsiteX19" fmla="*/ 365358 w 1948729"/>
                <a:gd name="connsiteY19" fmla="*/ 7141 h 532989"/>
                <a:gd name="connsiteX20" fmla="*/ 389427 w 1948729"/>
                <a:gd name="connsiteY20" fmla="*/ 286 h 53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48729" h="532989">
                  <a:moveTo>
                    <a:pt x="1715226" y="207419"/>
                  </a:moveTo>
                  <a:lnTo>
                    <a:pt x="1736523" y="210461"/>
                  </a:lnTo>
                  <a:cubicBezTo>
                    <a:pt x="1736523" y="210461"/>
                    <a:pt x="1697733" y="274358"/>
                    <a:pt x="1782159" y="288811"/>
                  </a:cubicBezTo>
                  <a:cubicBezTo>
                    <a:pt x="1849852" y="300221"/>
                    <a:pt x="1924390" y="283487"/>
                    <a:pt x="1924390" y="283487"/>
                  </a:cubicBezTo>
                  <a:cubicBezTo>
                    <a:pt x="1941884" y="296418"/>
                    <a:pt x="1947208" y="370965"/>
                    <a:pt x="1948729" y="412041"/>
                  </a:cubicBezTo>
                  <a:lnTo>
                    <a:pt x="1345577" y="532989"/>
                  </a:lnTo>
                  <a:cubicBezTo>
                    <a:pt x="1341013" y="526904"/>
                    <a:pt x="1337971" y="520057"/>
                    <a:pt x="1336450" y="512451"/>
                  </a:cubicBezTo>
                  <a:cubicBezTo>
                    <a:pt x="1329604" y="468331"/>
                    <a:pt x="1331886" y="404434"/>
                    <a:pt x="1393494" y="382375"/>
                  </a:cubicBezTo>
                  <a:cubicBezTo>
                    <a:pt x="1470314" y="354230"/>
                    <a:pt x="1613306" y="256102"/>
                    <a:pt x="1667309" y="218068"/>
                  </a:cubicBezTo>
                  <a:cubicBezTo>
                    <a:pt x="1681760" y="208179"/>
                    <a:pt x="1698493" y="204376"/>
                    <a:pt x="1715226" y="207419"/>
                  </a:cubicBezTo>
                  <a:close/>
                  <a:moveTo>
                    <a:pt x="389427" y="286"/>
                  </a:moveTo>
                  <a:cubicBezTo>
                    <a:pt x="397703" y="-476"/>
                    <a:pt x="406075" y="286"/>
                    <a:pt x="414066" y="2571"/>
                  </a:cubicBezTo>
                  <a:lnTo>
                    <a:pt x="435377" y="8664"/>
                  </a:lnTo>
                  <a:cubicBezTo>
                    <a:pt x="435377" y="8664"/>
                    <a:pt x="388190" y="67312"/>
                    <a:pt x="470386" y="91685"/>
                  </a:cubicBezTo>
                  <a:cubicBezTo>
                    <a:pt x="535839" y="111488"/>
                    <a:pt x="611947" y="103871"/>
                    <a:pt x="611947" y="103871"/>
                  </a:cubicBezTo>
                  <a:cubicBezTo>
                    <a:pt x="627929" y="119105"/>
                    <a:pt x="624124" y="193747"/>
                    <a:pt x="621080" y="234877"/>
                  </a:cubicBezTo>
                  <a:lnTo>
                    <a:pt x="6890" y="280576"/>
                  </a:lnTo>
                  <a:cubicBezTo>
                    <a:pt x="3085" y="274483"/>
                    <a:pt x="801" y="266866"/>
                    <a:pt x="40" y="259250"/>
                  </a:cubicBezTo>
                  <a:cubicBezTo>
                    <a:pt x="-721" y="214312"/>
                    <a:pt x="9173" y="151094"/>
                    <a:pt x="72343" y="136623"/>
                  </a:cubicBezTo>
                  <a:cubicBezTo>
                    <a:pt x="152256" y="118343"/>
                    <a:pt x="306755" y="38369"/>
                    <a:pt x="365358" y="7141"/>
                  </a:cubicBezTo>
                  <a:cubicBezTo>
                    <a:pt x="372969" y="3333"/>
                    <a:pt x="381150" y="1048"/>
                    <a:pt x="389427" y="286"/>
                  </a:cubicBezTo>
                  <a:close/>
                </a:path>
              </a:pathLst>
            </a:custGeom>
            <a:solidFill>
              <a:srgbClr val="7B55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22" name="Freeform: Shape 421">
              <a:extLst>
                <a:ext uri="{FF2B5EF4-FFF2-40B4-BE49-F238E27FC236}">
                  <a16:creationId xmlns:a16="http://schemas.microsoft.com/office/drawing/2014/main" id="{23024DAD-B7A7-4338-967A-B3BCF30A2F42}"/>
                </a:ext>
              </a:extLst>
            </p:cNvPr>
            <p:cNvSpPr>
              <a:spLocks/>
            </p:cNvSpPr>
            <p:nvPr/>
          </p:nvSpPr>
          <p:spPr bwMode="auto">
            <a:xfrm>
              <a:off x="5472113" y="10848975"/>
              <a:ext cx="1944688" cy="313651"/>
            </a:xfrm>
            <a:custGeom>
              <a:avLst/>
              <a:gdLst>
                <a:gd name="connsiteX0" fmla="*/ 1943926 w 1944688"/>
                <a:gd name="connsiteY0" fmla="*/ 177800 h 313651"/>
                <a:gd name="connsiteX1" fmla="*/ 1944688 w 1944688"/>
                <a:gd name="connsiteY1" fmla="*/ 205119 h 313651"/>
                <a:gd name="connsiteX2" fmla="*/ 1380985 w 1944688"/>
                <a:gd name="connsiteY2" fmla="*/ 312878 h 313651"/>
                <a:gd name="connsiteX3" fmla="*/ 1339850 w 1944688"/>
                <a:gd name="connsiteY3" fmla="*/ 297700 h 313651"/>
                <a:gd name="connsiteX4" fmla="*/ 614363 w 1944688"/>
                <a:gd name="connsiteY4" fmla="*/ 0 h 313651"/>
                <a:gd name="connsiteX5" fmla="*/ 611318 w 1944688"/>
                <a:gd name="connsiteY5" fmla="*/ 27590 h 313651"/>
                <a:gd name="connsiteX6" fmla="*/ 38826 w 1944688"/>
                <a:gd name="connsiteY6" fmla="*/ 65909 h 313651"/>
                <a:gd name="connsiteX7" fmla="*/ 0 w 1944688"/>
                <a:gd name="connsiteY7" fmla="*/ 45983 h 313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4688" h="313651">
                  <a:moveTo>
                    <a:pt x="1943926" y="177800"/>
                  </a:moveTo>
                  <a:cubicBezTo>
                    <a:pt x="1944688" y="194495"/>
                    <a:pt x="1944688" y="205119"/>
                    <a:pt x="1944688" y="205119"/>
                  </a:cubicBezTo>
                  <a:lnTo>
                    <a:pt x="1380985" y="312878"/>
                  </a:lnTo>
                  <a:cubicBezTo>
                    <a:pt x="1364988" y="315913"/>
                    <a:pt x="1349753" y="309842"/>
                    <a:pt x="1339850" y="297700"/>
                  </a:cubicBezTo>
                  <a:close/>
                  <a:moveTo>
                    <a:pt x="614363" y="0"/>
                  </a:moveTo>
                  <a:cubicBezTo>
                    <a:pt x="612840" y="16860"/>
                    <a:pt x="611318" y="27590"/>
                    <a:pt x="611318" y="27590"/>
                  </a:cubicBezTo>
                  <a:lnTo>
                    <a:pt x="38826" y="65909"/>
                  </a:lnTo>
                  <a:cubicBezTo>
                    <a:pt x="22839" y="66675"/>
                    <a:pt x="8374" y="59011"/>
                    <a:pt x="0" y="45983"/>
                  </a:cubicBezTo>
                  <a:close/>
                </a:path>
              </a:pathLst>
            </a:custGeom>
            <a:solidFill>
              <a:srgbClr val="3922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23" name="Freeform: Shape 422">
              <a:extLst>
                <a:ext uri="{FF2B5EF4-FFF2-40B4-BE49-F238E27FC236}">
                  <a16:creationId xmlns:a16="http://schemas.microsoft.com/office/drawing/2014/main" id="{47E92F36-6327-4736-B7BB-411DAAD40B54}"/>
                </a:ext>
              </a:extLst>
            </p:cNvPr>
            <p:cNvSpPr>
              <a:spLocks/>
            </p:cNvSpPr>
            <p:nvPr/>
          </p:nvSpPr>
          <p:spPr bwMode="auto">
            <a:xfrm>
              <a:off x="6451600" y="7472363"/>
              <a:ext cx="982663" cy="501727"/>
            </a:xfrm>
            <a:custGeom>
              <a:avLst/>
              <a:gdLst>
                <a:gd name="connsiteX0" fmla="*/ 392430 w 982663"/>
                <a:gd name="connsiteY0" fmla="*/ 334962 h 501727"/>
                <a:gd name="connsiteX1" fmla="*/ 438150 w 982663"/>
                <a:gd name="connsiteY1" fmla="*/ 463026 h 501727"/>
                <a:gd name="connsiteX2" fmla="*/ 57150 w 982663"/>
                <a:gd name="connsiteY2" fmla="*/ 498091 h 501727"/>
                <a:gd name="connsiteX3" fmla="*/ 25908 w 982663"/>
                <a:gd name="connsiteY3" fmla="*/ 406617 h 501727"/>
                <a:gd name="connsiteX4" fmla="*/ 0 w 982663"/>
                <a:gd name="connsiteY4" fmla="*/ 352495 h 501727"/>
                <a:gd name="connsiteX5" fmla="*/ 392430 w 982663"/>
                <a:gd name="connsiteY5" fmla="*/ 334962 h 501727"/>
                <a:gd name="connsiteX6" fmla="*/ 892971 w 982663"/>
                <a:gd name="connsiteY6" fmla="*/ 0 h 501727"/>
                <a:gd name="connsiteX7" fmla="*/ 982663 w 982663"/>
                <a:gd name="connsiteY7" fmla="*/ 145245 h 501727"/>
                <a:gd name="connsiteX8" fmla="*/ 535720 w 982663"/>
                <a:gd name="connsiteY8" fmla="*/ 434975 h 501727"/>
                <a:gd name="connsiteX9" fmla="*/ 498475 w 982663"/>
                <a:gd name="connsiteY9" fmla="*/ 304939 h 501727"/>
                <a:gd name="connsiteX10" fmla="*/ 892971 w 982663"/>
                <a:gd name="connsiteY10" fmla="*/ 0 h 50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2663" h="501727">
                  <a:moveTo>
                    <a:pt x="392430" y="334962"/>
                  </a:moveTo>
                  <a:lnTo>
                    <a:pt x="438150" y="463026"/>
                  </a:lnTo>
                  <a:cubicBezTo>
                    <a:pt x="294894" y="498091"/>
                    <a:pt x="156972" y="508000"/>
                    <a:pt x="57150" y="498091"/>
                  </a:cubicBezTo>
                  <a:cubicBezTo>
                    <a:pt x="48768" y="465312"/>
                    <a:pt x="38100" y="434821"/>
                    <a:pt x="25908" y="406617"/>
                  </a:cubicBezTo>
                  <a:cubicBezTo>
                    <a:pt x="17526" y="388322"/>
                    <a:pt x="9144" y="370789"/>
                    <a:pt x="0" y="352495"/>
                  </a:cubicBezTo>
                  <a:cubicBezTo>
                    <a:pt x="80772" y="362404"/>
                    <a:pt x="230124" y="371552"/>
                    <a:pt x="392430" y="334962"/>
                  </a:cubicBezTo>
                  <a:close/>
                  <a:moveTo>
                    <a:pt x="892971" y="0"/>
                  </a:moveTo>
                  <a:cubicBezTo>
                    <a:pt x="925655" y="47147"/>
                    <a:pt x="955299" y="95055"/>
                    <a:pt x="982663" y="145245"/>
                  </a:cubicBezTo>
                  <a:cubicBezTo>
                    <a:pt x="872448" y="286688"/>
                    <a:pt x="705224" y="379463"/>
                    <a:pt x="535720" y="434975"/>
                  </a:cubicBezTo>
                  <a:lnTo>
                    <a:pt x="498475" y="304939"/>
                  </a:lnTo>
                  <a:cubicBezTo>
                    <a:pt x="642135" y="253989"/>
                    <a:pt x="785796" y="162735"/>
                    <a:pt x="892971" y="0"/>
                  </a:cubicBezTo>
                  <a:close/>
                </a:path>
              </a:pathLst>
            </a:custGeom>
            <a:solidFill>
              <a:srgbClr val="5183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24" name="Freeform 68">
              <a:extLst>
                <a:ext uri="{FF2B5EF4-FFF2-40B4-BE49-F238E27FC236}">
                  <a16:creationId xmlns:a16="http://schemas.microsoft.com/office/drawing/2014/main" id="{D2E8CCC9-3E9C-4E1D-AC83-4AF5A2EBED3B}"/>
                </a:ext>
              </a:extLst>
            </p:cNvPr>
            <p:cNvSpPr>
              <a:spLocks/>
            </p:cNvSpPr>
            <p:nvPr/>
          </p:nvSpPr>
          <p:spPr bwMode="auto">
            <a:xfrm>
              <a:off x="5883275" y="7618413"/>
              <a:ext cx="2205038" cy="3246438"/>
            </a:xfrm>
            <a:custGeom>
              <a:avLst/>
              <a:gdLst>
                <a:gd name="T0" fmla="*/ 2039 w 2898"/>
                <a:gd name="T1" fmla="*/ 0 h 4268"/>
                <a:gd name="T2" fmla="*/ 1451 w 2898"/>
                <a:gd name="T3" fmla="*/ 381 h 4268"/>
                <a:gd name="T4" fmla="*/ 1554 w 2898"/>
                <a:gd name="T5" fmla="*/ 743 h 4268"/>
                <a:gd name="T6" fmla="*/ 1485 w 2898"/>
                <a:gd name="T7" fmla="*/ 875 h 4268"/>
                <a:gd name="T8" fmla="*/ 1322 w 2898"/>
                <a:gd name="T9" fmla="*/ 418 h 4268"/>
                <a:gd name="T10" fmla="*/ 822 w 2898"/>
                <a:gd name="T11" fmla="*/ 464 h 4268"/>
                <a:gd name="T12" fmla="*/ 0 w 2898"/>
                <a:gd name="T13" fmla="*/ 3867 h 4268"/>
                <a:gd name="T14" fmla="*/ 342 w 2898"/>
                <a:gd name="T15" fmla="*/ 3980 h 4268"/>
                <a:gd name="T16" fmla="*/ 1487 w 2898"/>
                <a:gd name="T17" fmla="*/ 881 h 4268"/>
                <a:gd name="T18" fmla="*/ 1681 w 2898"/>
                <a:gd name="T19" fmla="*/ 4137 h 4268"/>
                <a:gd name="T20" fmla="*/ 2113 w 2898"/>
                <a:gd name="T21" fmla="*/ 4143 h 4268"/>
                <a:gd name="T22" fmla="*/ 2039 w 2898"/>
                <a:gd name="T23" fmla="*/ 0 h 4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8" h="4268">
                  <a:moveTo>
                    <a:pt x="2039" y="0"/>
                  </a:moveTo>
                  <a:cubicBezTo>
                    <a:pt x="1894" y="186"/>
                    <a:pt x="1674" y="308"/>
                    <a:pt x="1451" y="381"/>
                  </a:cubicBezTo>
                  <a:lnTo>
                    <a:pt x="1554" y="743"/>
                  </a:lnTo>
                  <a:cubicBezTo>
                    <a:pt x="1570" y="798"/>
                    <a:pt x="1539" y="856"/>
                    <a:pt x="1485" y="875"/>
                  </a:cubicBezTo>
                  <a:lnTo>
                    <a:pt x="1322" y="418"/>
                  </a:lnTo>
                  <a:cubicBezTo>
                    <a:pt x="1134" y="464"/>
                    <a:pt x="953" y="477"/>
                    <a:pt x="822" y="464"/>
                  </a:cubicBezTo>
                  <a:cubicBezTo>
                    <a:pt x="1056" y="1373"/>
                    <a:pt x="219" y="3604"/>
                    <a:pt x="0" y="3867"/>
                  </a:cubicBezTo>
                  <a:cubicBezTo>
                    <a:pt x="0" y="3867"/>
                    <a:pt x="64" y="4032"/>
                    <a:pt x="342" y="3980"/>
                  </a:cubicBezTo>
                  <a:cubicBezTo>
                    <a:pt x="342" y="3980"/>
                    <a:pt x="1515" y="1735"/>
                    <a:pt x="1487" y="881"/>
                  </a:cubicBezTo>
                  <a:cubicBezTo>
                    <a:pt x="1487" y="881"/>
                    <a:pt x="2030" y="2353"/>
                    <a:pt x="1681" y="4137"/>
                  </a:cubicBezTo>
                  <a:cubicBezTo>
                    <a:pt x="1681" y="4137"/>
                    <a:pt x="1842" y="4268"/>
                    <a:pt x="2113" y="4143"/>
                  </a:cubicBezTo>
                  <a:cubicBezTo>
                    <a:pt x="2113" y="4143"/>
                    <a:pt x="2898" y="1548"/>
                    <a:pt x="2039" y="0"/>
                  </a:cubicBezTo>
                  <a:close/>
                </a:path>
              </a:pathLst>
            </a:custGeom>
            <a:solidFill>
              <a:srgbClr val="7BA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25" name="Freeform 69">
              <a:extLst>
                <a:ext uri="{FF2B5EF4-FFF2-40B4-BE49-F238E27FC236}">
                  <a16:creationId xmlns:a16="http://schemas.microsoft.com/office/drawing/2014/main" id="{9F37C868-1269-489E-AEE2-B35D7069F30A}"/>
                </a:ext>
              </a:extLst>
            </p:cNvPr>
            <p:cNvSpPr>
              <a:spLocks/>
            </p:cNvSpPr>
            <p:nvPr/>
          </p:nvSpPr>
          <p:spPr bwMode="auto">
            <a:xfrm>
              <a:off x="6843713" y="7777163"/>
              <a:ext cx="142875" cy="158750"/>
            </a:xfrm>
            <a:custGeom>
              <a:avLst/>
              <a:gdLst>
                <a:gd name="T0" fmla="*/ 189 w 189"/>
                <a:gd name="T1" fmla="*/ 171 h 208"/>
                <a:gd name="T2" fmla="*/ 140 w 189"/>
                <a:gd name="T3" fmla="*/ 0 h 208"/>
                <a:gd name="T4" fmla="*/ 0 w 189"/>
                <a:gd name="T5" fmla="*/ 40 h 208"/>
                <a:gd name="T6" fmla="*/ 60 w 189"/>
                <a:gd name="T7" fmla="*/ 208 h 208"/>
                <a:gd name="T8" fmla="*/ 189 w 189"/>
                <a:gd name="T9" fmla="*/ 171 h 208"/>
              </a:gdLst>
              <a:ahLst/>
              <a:cxnLst>
                <a:cxn ang="0">
                  <a:pos x="T0" y="T1"/>
                </a:cxn>
                <a:cxn ang="0">
                  <a:pos x="T2" y="T3"/>
                </a:cxn>
                <a:cxn ang="0">
                  <a:pos x="T4" y="T5"/>
                </a:cxn>
                <a:cxn ang="0">
                  <a:pos x="T6" y="T7"/>
                </a:cxn>
                <a:cxn ang="0">
                  <a:pos x="T8" y="T9"/>
                </a:cxn>
              </a:cxnLst>
              <a:rect l="0" t="0" r="r" b="b"/>
              <a:pathLst>
                <a:path w="189" h="208">
                  <a:moveTo>
                    <a:pt x="189" y="171"/>
                  </a:moveTo>
                  <a:lnTo>
                    <a:pt x="140" y="0"/>
                  </a:lnTo>
                  <a:cubicBezTo>
                    <a:pt x="93" y="16"/>
                    <a:pt x="46" y="29"/>
                    <a:pt x="0" y="40"/>
                  </a:cubicBezTo>
                  <a:lnTo>
                    <a:pt x="60" y="208"/>
                  </a:lnTo>
                  <a:cubicBezTo>
                    <a:pt x="103" y="198"/>
                    <a:pt x="146" y="186"/>
                    <a:pt x="189" y="171"/>
                  </a:cubicBezTo>
                  <a:close/>
                </a:path>
              </a:pathLst>
            </a:custGeom>
            <a:solidFill>
              <a:srgbClr val="7BA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26" name="Freeform 70">
              <a:extLst>
                <a:ext uri="{FF2B5EF4-FFF2-40B4-BE49-F238E27FC236}">
                  <a16:creationId xmlns:a16="http://schemas.microsoft.com/office/drawing/2014/main" id="{6A64114B-10C5-48C5-9874-C159C3B93410}"/>
                </a:ext>
              </a:extLst>
            </p:cNvPr>
            <p:cNvSpPr>
              <a:spLocks/>
            </p:cNvSpPr>
            <p:nvPr/>
          </p:nvSpPr>
          <p:spPr bwMode="auto">
            <a:xfrm>
              <a:off x="6889750" y="7907338"/>
              <a:ext cx="187325" cy="376238"/>
            </a:xfrm>
            <a:custGeom>
              <a:avLst/>
              <a:gdLst>
                <a:gd name="T0" fmla="*/ 163 w 248"/>
                <a:gd name="T1" fmla="*/ 494 h 494"/>
                <a:gd name="T2" fmla="*/ 232 w 248"/>
                <a:gd name="T3" fmla="*/ 362 h 494"/>
                <a:gd name="T4" fmla="*/ 129 w 248"/>
                <a:gd name="T5" fmla="*/ 0 h 494"/>
                <a:gd name="T6" fmla="*/ 0 w 248"/>
                <a:gd name="T7" fmla="*/ 37 h 494"/>
                <a:gd name="T8" fmla="*/ 163 w 248"/>
                <a:gd name="T9" fmla="*/ 494 h 494"/>
              </a:gdLst>
              <a:ahLst/>
              <a:cxnLst>
                <a:cxn ang="0">
                  <a:pos x="T0" y="T1"/>
                </a:cxn>
                <a:cxn ang="0">
                  <a:pos x="T2" y="T3"/>
                </a:cxn>
                <a:cxn ang="0">
                  <a:pos x="T4" y="T5"/>
                </a:cxn>
                <a:cxn ang="0">
                  <a:pos x="T6" y="T7"/>
                </a:cxn>
                <a:cxn ang="0">
                  <a:pos x="T8" y="T9"/>
                </a:cxn>
              </a:cxnLst>
              <a:rect l="0" t="0" r="r" b="b"/>
              <a:pathLst>
                <a:path w="248" h="494">
                  <a:moveTo>
                    <a:pt x="163" y="494"/>
                  </a:moveTo>
                  <a:cubicBezTo>
                    <a:pt x="217" y="475"/>
                    <a:pt x="248" y="417"/>
                    <a:pt x="232" y="362"/>
                  </a:cubicBezTo>
                  <a:lnTo>
                    <a:pt x="129" y="0"/>
                  </a:lnTo>
                  <a:cubicBezTo>
                    <a:pt x="86" y="15"/>
                    <a:pt x="43" y="27"/>
                    <a:pt x="0" y="37"/>
                  </a:cubicBezTo>
                  <a:lnTo>
                    <a:pt x="163" y="494"/>
                  </a:lnTo>
                  <a:close/>
                </a:path>
              </a:pathLst>
            </a:cu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27" name="Freeform: Shape 426">
              <a:extLst>
                <a:ext uri="{FF2B5EF4-FFF2-40B4-BE49-F238E27FC236}">
                  <a16:creationId xmlns:a16="http://schemas.microsoft.com/office/drawing/2014/main" id="{651DE7F1-679B-48CA-A7E5-A5FB1D7780F0}"/>
                </a:ext>
              </a:extLst>
            </p:cNvPr>
            <p:cNvSpPr>
              <a:spLocks/>
            </p:cNvSpPr>
            <p:nvPr/>
          </p:nvSpPr>
          <p:spPr bwMode="auto">
            <a:xfrm>
              <a:off x="6669088" y="7654925"/>
              <a:ext cx="603250" cy="314326"/>
            </a:xfrm>
            <a:custGeom>
              <a:avLst/>
              <a:gdLst>
                <a:gd name="connsiteX0" fmla="*/ 52439 w 603250"/>
                <a:gd name="connsiteY0" fmla="*/ 173038 h 314326"/>
                <a:gd name="connsiteX1" fmla="*/ 71438 w 603250"/>
                <a:gd name="connsiteY1" fmla="*/ 308282 h 314326"/>
                <a:gd name="connsiteX2" fmla="*/ 19000 w 603250"/>
                <a:gd name="connsiteY2" fmla="*/ 314326 h 314326"/>
                <a:gd name="connsiteX3" fmla="*/ 0 w 603250"/>
                <a:gd name="connsiteY3" fmla="*/ 180594 h 314326"/>
                <a:gd name="connsiteX4" fmla="*/ 520402 w 603250"/>
                <a:gd name="connsiteY4" fmla="*/ 0 h 314326"/>
                <a:gd name="connsiteX5" fmla="*/ 603250 w 603250"/>
                <a:gd name="connsiteY5" fmla="*/ 115417 h 314326"/>
                <a:gd name="connsiteX6" fmla="*/ 558406 w 603250"/>
                <a:gd name="connsiteY6" fmla="*/ 144463 h 314326"/>
                <a:gd name="connsiteX7" fmla="*/ 477837 w 603250"/>
                <a:gd name="connsiteY7" fmla="*/ 30574 h 31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3250" h="314326">
                  <a:moveTo>
                    <a:pt x="52439" y="173038"/>
                  </a:moveTo>
                  <a:lnTo>
                    <a:pt x="71438" y="308282"/>
                  </a:lnTo>
                  <a:cubicBezTo>
                    <a:pt x="53959" y="310548"/>
                    <a:pt x="36479" y="312815"/>
                    <a:pt x="19000" y="314326"/>
                  </a:cubicBezTo>
                  <a:lnTo>
                    <a:pt x="0" y="180594"/>
                  </a:lnTo>
                  <a:close/>
                  <a:moveTo>
                    <a:pt x="520402" y="0"/>
                  </a:moveTo>
                  <a:lnTo>
                    <a:pt x="603250" y="115417"/>
                  </a:lnTo>
                  <a:cubicBezTo>
                    <a:pt x="588809" y="125354"/>
                    <a:pt x="573607" y="135291"/>
                    <a:pt x="558406" y="144463"/>
                  </a:cubicBezTo>
                  <a:lnTo>
                    <a:pt x="477837" y="30574"/>
                  </a:lnTo>
                  <a:close/>
                </a:path>
              </a:pathLst>
            </a:custGeom>
            <a:solidFill>
              <a:srgbClr val="A3BB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28" name="Oval 73">
              <a:extLst>
                <a:ext uri="{FF2B5EF4-FFF2-40B4-BE49-F238E27FC236}">
                  <a16:creationId xmlns:a16="http://schemas.microsoft.com/office/drawing/2014/main" id="{0C6AC128-FC72-4797-9AF4-FC395A692BFC}"/>
                </a:ext>
              </a:extLst>
            </p:cNvPr>
            <p:cNvSpPr>
              <a:spLocks noChangeArrowheads="1"/>
            </p:cNvSpPr>
            <p:nvPr/>
          </p:nvSpPr>
          <p:spPr bwMode="auto">
            <a:xfrm>
              <a:off x="6896100" y="7835900"/>
              <a:ext cx="52388" cy="52388"/>
            </a:xfrm>
            <a:prstGeom prst="ellipse">
              <a:avLst/>
            </a:prstGeom>
            <a:solidFill>
              <a:srgbClr val="304E7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29" name="Freeform: Shape 428">
              <a:extLst>
                <a:ext uri="{FF2B5EF4-FFF2-40B4-BE49-F238E27FC236}">
                  <a16:creationId xmlns:a16="http://schemas.microsoft.com/office/drawing/2014/main" id="{0FD8D14F-44AA-49C1-A71C-A8A819A543F5}"/>
                </a:ext>
              </a:extLst>
            </p:cNvPr>
            <p:cNvSpPr>
              <a:spLocks/>
            </p:cNvSpPr>
            <p:nvPr/>
          </p:nvSpPr>
          <p:spPr bwMode="auto">
            <a:xfrm>
              <a:off x="5943599" y="8181975"/>
              <a:ext cx="1796824" cy="2629024"/>
            </a:xfrm>
            <a:custGeom>
              <a:avLst/>
              <a:gdLst>
                <a:gd name="connsiteX0" fmla="*/ 1069986 w 1796824"/>
                <a:gd name="connsiteY0" fmla="*/ 101600 h 2629024"/>
                <a:gd name="connsiteX1" fmla="*/ 1071509 w 1796824"/>
                <a:gd name="connsiteY1" fmla="*/ 109972 h 2629024"/>
                <a:gd name="connsiteX2" fmla="*/ 199528 w 1796824"/>
                <a:gd name="connsiteY2" fmla="*/ 2464585 h 2629024"/>
                <a:gd name="connsiteX3" fmla="*/ 0 w 1796824"/>
                <a:gd name="connsiteY3" fmla="*/ 2442516 h 2629024"/>
                <a:gd name="connsiteX4" fmla="*/ 1069986 w 1796824"/>
                <a:gd name="connsiteY4" fmla="*/ 101600 h 2629024"/>
                <a:gd name="connsiteX5" fmla="*/ 1704634 w 1796824"/>
                <a:gd name="connsiteY5" fmla="*/ 0 h 2629024"/>
                <a:gd name="connsiteX6" fmla="*/ 1547356 w 1796824"/>
                <a:gd name="connsiteY6" fmla="*/ 2588019 h 2629024"/>
                <a:gd name="connsiteX7" fmla="*/ 1323975 w 1796824"/>
                <a:gd name="connsiteY7" fmla="*/ 2625295 h 2629024"/>
                <a:gd name="connsiteX8" fmla="*/ 1704634 w 1796824"/>
                <a:gd name="connsiteY8" fmla="*/ 0 h 2629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6824" h="2629024">
                  <a:moveTo>
                    <a:pt x="1069986" y="101600"/>
                  </a:moveTo>
                  <a:lnTo>
                    <a:pt x="1071509" y="109972"/>
                  </a:lnTo>
                  <a:cubicBezTo>
                    <a:pt x="1089025" y="762171"/>
                    <a:pt x="199528" y="2464585"/>
                    <a:pt x="199528" y="2464585"/>
                  </a:cubicBezTo>
                  <a:cubicBezTo>
                    <a:pt x="102049" y="2482850"/>
                    <a:pt x="39601" y="2466107"/>
                    <a:pt x="0" y="2442516"/>
                  </a:cubicBezTo>
                  <a:cubicBezTo>
                    <a:pt x="959561" y="930357"/>
                    <a:pt x="1069986" y="101600"/>
                    <a:pt x="1069986" y="101600"/>
                  </a:cubicBezTo>
                  <a:close/>
                  <a:moveTo>
                    <a:pt x="1704634" y="0"/>
                  </a:moveTo>
                  <a:cubicBezTo>
                    <a:pt x="1981200" y="1152513"/>
                    <a:pt x="1547356" y="2588019"/>
                    <a:pt x="1547356" y="2588019"/>
                  </a:cubicBezTo>
                  <a:cubicBezTo>
                    <a:pt x="1455420" y="2630620"/>
                    <a:pt x="1379440" y="2633663"/>
                    <a:pt x="1323975" y="2625295"/>
                  </a:cubicBezTo>
                  <a:cubicBezTo>
                    <a:pt x="1782133" y="1451481"/>
                    <a:pt x="1737305" y="366674"/>
                    <a:pt x="1704634" y="0"/>
                  </a:cubicBezTo>
                  <a:close/>
                </a:path>
              </a:pathLst>
            </a:custGeom>
            <a:solidFill>
              <a:srgbClr val="5183A8">
                <a:alpha val="40000"/>
              </a:srgbClr>
            </a:solidFill>
            <a:ln>
              <a:noFill/>
            </a:ln>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30" name="Freeform: Shape 429">
              <a:extLst>
                <a:ext uri="{FF2B5EF4-FFF2-40B4-BE49-F238E27FC236}">
                  <a16:creationId xmlns:a16="http://schemas.microsoft.com/office/drawing/2014/main" id="{A7DCDEF9-5CFA-4F52-8E9C-B8D3736CEB20}"/>
                </a:ext>
              </a:extLst>
            </p:cNvPr>
            <p:cNvSpPr>
              <a:spLocks/>
            </p:cNvSpPr>
            <p:nvPr/>
          </p:nvSpPr>
          <p:spPr bwMode="auto">
            <a:xfrm>
              <a:off x="5688013" y="6588125"/>
              <a:ext cx="1077913" cy="1862138"/>
            </a:xfrm>
            <a:custGeom>
              <a:avLst/>
              <a:gdLst>
                <a:gd name="connsiteX0" fmla="*/ 17507 w 1077913"/>
                <a:gd name="connsiteY0" fmla="*/ 204788 h 1862138"/>
                <a:gd name="connsiteX1" fmla="*/ 137012 w 1077913"/>
                <a:gd name="connsiteY1" fmla="*/ 258816 h 1862138"/>
                <a:gd name="connsiteX2" fmla="*/ 341769 w 1077913"/>
                <a:gd name="connsiteY2" fmla="*/ 1009113 h 1862138"/>
                <a:gd name="connsiteX3" fmla="*/ 325784 w 1077913"/>
                <a:gd name="connsiteY3" fmla="*/ 1862138 h 1862138"/>
                <a:gd name="connsiteX4" fmla="*/ 285442 w 1077913"/>
                <a:gd name="connsiteY4" fmla="*/ 1590479 h 1862138"/>
                <a:gd name="connsiteX5" fmla="*/ 133206 w 1077913"/>
                <a:gd name="connsiteY5" fmla="*/ 675056 h 1862138"/>
                <a:gd name="connsiteX6" fmla="*/ 171265 w 1077913"/>
                <a:gd name="connsiteY6" fmla="*/ 492427 h 1862138"/>
                <a:gd name="connsiteX7" fmla="*/ 38820 w 1077913"/>
                <a:gd name="connsiteY7" fmla="*/ 486340 h 1862138"/>
                <a:gd name="connsiteX8" fmla="*/ 0 w 1077913"/>
                <a:gd name="connsiteY8" fmla="*/ 227617 h 1862138"/>
                <a:gd name="connsiteX9" fmla="*/ 17507 w 1077913"/>
                <a:gd name="connsiteY9" fmla="*/ 204788 h 1862138"/>
                <a:gd name="connsiteX10" fmla="*/ 415945 w 1077913"/>
                <a:gd name="connsiteY10" fmla="*/ 0 h 1862138"/>
                <a:gd name="connsiteX11" fmla="*/ 626710 w 1077913"/>
                <a:gd name="connsiteY11" fmla="*/ 221640 h 1862138"/>
                <a:gd name="connsiteX12" fmla="*/ 536165 w 1077913"/>
                <a:gd name="connsiteY12" fmla="*/ 348074 h 1862138"/>
                <a:gd name="connsiteX13" fmla="*/ 791060 w 1077913"/>
                <a:gd name="connsiteY13" fmla="*/ 439472 h 1862138"/>
                <a:gd name="connsiteX14" fmla="*/ 1077913 w 1077913"/>
                <a:gd name="connsiteY14" fmla="*/ 743370 h 1862138"/>
                <a:gd name="connsiteX15" fmla="*/ 342900 w 1077913"/>
                <a:gd name="connsiteY15" fmla="*/ 159185 h 1862138"/>
                <a:gd name="connsiteX16" fmla="*/ 415945 w 1077913"/>
                <a:gd name="connsiteY16" fmla="*/ 0 h 1862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77913" h="1862138">
                  <a:moveTo>
                    <a:pt x="17507" y="204788"/>
                  </a:moveTo>
                  <a:cubicBezTo>
                    <a:pt x="17507" y="204788"/>
                    <a:pt x="54044" y="260338"/>
                    <a:pt x="137012" y="258816"/>
                  </a:cubicBezTo>
                  <a:cubicBezTo>
                    <a:pt x="198667" y="398070"/>
                    <a:pt x="352425" y="772457"/>
                    <a:pt x="341769" y="1009113"/>
                  </a:cubicBezTo>
                  <a:cubicBezTo>
                    <a:pt x="328068" y="1293708"/>
                    <a:pt x="319695" y="1611786"/>
                    <a:pt x="325784" y="1862138"/>
                  </a:cubicBezTo>
                  <a:cubicBezTo>
                    <a:pt x="313605" y="1779195"/>
                    <a:pt x="299904" y="1686359"/>
                    <a:pt x="285442" y="1590479"/>
                  </a:cubicBezTo>
                  <a:cubicBezTo>
                    <a:pt x="349381" y="910950"/>
                    <a:pt x="133206" y="675056"/>
                    <a:pt x="133206" y="675056"/>
                  </a:cubicBezTo>
                  <a:lnTo>
                    <a:pt x="171265" y="492427"/>
                  </a:lnTo>
                  <a:lnTo>
                    <a:pt x="38820" y="486340"/>
                  </a:lnTo>
                  <a:lnTo>
                    <a:pt x="0" y="227617"/>
                  </a:lnTo>
                  <a:cubicBezTo>
                    <a:pt x="5328" y="219246"/>
                    <a:pt x="11418" y="211637"/>
                    <a:pt x="17507" y="204788"/>
                  </a:cubicBezTo>
                  <a:close/>
                  <a:moveTo>
                    <a:pt x="415945" y="0"/>
                  </a:moveTo>
                  <a:cubicBezTo>
                    <a:pt x="452467" y="65502"/>
                    <a:pt x="516382" y="143952"/>
                    <a:pt x="626710" y="221640"/>
                  </a:cubicBezTo>
                  <a:lnTo>
                    <a:pt x="536165" y="348074"/>
                  </a:lnTo>
                  <a:lnTo>
                    <a:pt x="791060" y="439472"/>
                  </a:lnTo>
                  <a:cubicBezTo>
                    <a:pt x="791060" y="439472"/>
                    <a:pt x="638884" y="706050"/>
                    <a:pt x="1077913" y="743370"/>
                  </a:cubicBezTo>
                  <a:cubicBezTo>
                    <a:pt x="666276" y="828675"/>
                    <a:pt x="427358" y="364830"/>
                    <a:pt x="342900" y="159185"/>
                  </a:cubicBezTo>
                  <a:cubicBezTo>
                    <a:pt x="371053" y="126434"/>
                    <a:pt x="401488" y="75403"/>
                    <a:pt x="415945" y="0"/>
                  </a:cubicBezTo>
                  <a:close/>
                </a:path>
              </a:pathLst>
            </a:custGeom>
            <a:solidFill>
              <a:srgbClr val="E8D9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31" name="Freeform 78">
              <a:extLst>
                <a:ext uri="{FF2B5EF4-FFF2-40B4-BE49-F238E27FC236}">
                  <a16:creationId xmlns:a16="http://schemas.microsoft.com/office/drawing/2014/main" id="{701EBBA6-87A4-4073-9FFA-1D6113545983}"/>
                </a:ext>
              </a:extLst>
            </p:cNvPr>
            <p:cNvSpPr>
              <a:spLocks/>
            </p:cNvSpPr>
            <p:nvPr/>
          </p:nvSpPr>
          <p:spPr bwMode="auto">
            <a:xfrm>
              <a:off x="5853113" y="6861175"/>
              <a:ext cx="400050" cy="1223963"/>
            </a:xfrm>
            <a:custGeom>
              <a:avLst/>
              <a:gdLst>
                <a:gd name="T0" fmla="*/ 78 w 526"/>
                <a:gd name="T1" fmla="*/ 29 h 1608"/>
                <a:gd name="T2" fmla="*/ 3 w 526"/>
                <a:gd name="T3" fmla="*/ 1304 h 1608"/>
                <a:gd name="T4" fmla="*/ 0 w 526"/>
                <a:gd name="T5" fmla="*/ 1608 h 1608"/>
                <a:gd name="T6" fmla="*/ 338 w 526"/>
                <a:gd name="T7" fmla="*/ 1369 h 1608"/>
                <a:gd name="T8" fmla="*/ 141 w 526"/>
                <a:gd name="T9" fmla="*/ 0 h 1608"/>
                <a:gd name="T10" fmla="*/ 78 w 526"/>
                <a:gd name="T11" fmla="*/ 29 h 1608"/>
              </a:gdLst>
              <a:ahLst/>
              <a:cxnLst>
                <a:cxn ang="0">
                  <a:pos x="T0" y="T1"/>
                </a:cxn>
                <a:cxn ang="0">
                  <a:pos x="T2" y="T3"/>
                </a:cxn>
                <a:cxn ang="0">
                  <a:pos x="T4" y="T5"/>
                </a:cxn>
                <a:cxn ang="0">
                  <a:pos x="T6" y="T7"/>
                </a:cxn>
                <a:cxn ang="0">
                  <a:pos x="T8" y="T9"/>
                </a:cxn>
                <a:cxn ang="0">
                  <a:pos x="T10" y="T11"/>
                </a:cxn>
              </a:cxnLst>
              <a:rect l="0" t="0" r="r" b="b"/>
              <a:pathLst>
                <a:path w="526" h="1608">
                  <a:moveTo>
                    <a:pt x="78" y="29"/>
                  </a:moveTo>
                  <a:cubicBezTo>
                    <a:pt x="78" y="29"/>
                    <a:pt x="273" y="836"/>
                    <a:pt x="3" y="1304"/>
                  </a:cubicBezTo>
                  <a:lnTo>
                    <a:pt x="0" y="1608"/>
                  </a:lnTo>
                  <a:lnTo>
                    <a:pt x="338" y="1369"/>
                  </a:lnTo>
                  <a:cubicBezTo>
                    <a:pt x="338" y="1369"/>
                    <a:pt x="526" y="661"/>
                    <a:pt x="141" y="0"/>
                  </a:cubicBezTo>
                  <a:lnTo>
                    <a:pt x="78" y="29"/>
                  </a:lnTo>
                  <a:close/>
                </a:path>
              </a:pathLst>
            </a:custGeom>
            <a:solidFill>
              <a:srgbClr val="B85D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32" name="Freeform 79">
              <a:extLst>
                <a:ext uri="{FF2B5EF4-FFF2-40B4-BE49-F238E27FC236}">
                  <a16:creationId xmlns:a16="http://schemas.microsoft.com/office/drawing/2014/main" id="{C09E1792-58F8-46D6-A40C-2991F79EA90B}"/>
                </a:ext>
              </a:extLst>
            </p:cNvPr>
            <p:cNvSpPr>
              <a:spLocks/>
            </p:cNvSpPr>
            <p:nvPr/>
          </p:nvSpPr>
          <p:spPr bwMode="auto">
            <a:xfrm>
              <a:off x="5835650" y="6721475"/>
              <a:ext cx="158750" cy="211138"/>
            </a:xfrm>
            <a:custGeom>
              <a:avLst/>
              <a:gdLst>
                <a:gd name="T0" fmla="*/ 0 w 209"/>
                <a:gd name="T1" fmla="*/ 0 h 277"/>
                <a:gd name="T2" fmla="*/ 15 w 209"/>
                <a:gd name="T3" fmla="*/ 163 h 277"/>
                <a:gd name="T4" fmla="*/ 145 w 209"/>
                <a:gd name="T5" fmla="*/ 252 h 277"/>
                <a:gd name="T6" fmla="*/ 171 w 209"/>
                <a:gd name="T7" fmla="*/ 105 h 277"/>
                <a:gd name="T8" fmla="*/ 0 w 209"/>
                <a:gd name="T9" fmla="*/ 0 h 277"/>
              </a:gdLst>
              <a:ahLst/>
              <a:cxnLst>
                <a:cxn ang="0">
                  <a:pos x="T0" y="T1"/>
                </a:cxn>
                <a:cxn ang="0">
                  <a:pos x="T2" y="T3"/>
                </a:cxn>
                <a:cxn ang="0">
                  <a:pos x="T4" y="T5"/>
                </a:cxn>
                <a:cxn ang="0">
                  <a:pos x="T6" y="T7"/>
                </a:cxn>
                <a:cxn ang="0">
                  <a:pos x="T8" y="T9"/>
                </a:cxn>
              </a:cxnLst>
              <a:rect l="0" t="0" r="r" b="b"/>
              <a:pathLst>
                <a:path w="209" h="277">
                  <a:moveTo>
                    <a:pt x="0" y="0"/>
                  </a:moveTo>
                  <a:lnTo>
                    <a:pt x="15" y="163"/>
                  </a:lnTo>
                  <a:cubicBezTo>
                    <a:pt x="15" y="163"/>
                    <a:pt x="81" y="277"/>
                    <a:pt x="145" y="252"/>
                  </a:cubicBezTo>
                  <a:cubicBezTo>
                    <a:pt x="209" y="227"/>
                    <a:pt x="171" y="105"/>
                    <a:pt x="171" y="105"/>
                  </a:cubicBezTo>
                  <a:lnTo>
                    <a:pt x="0" y="0"/>
                  </a:lnTo>
                  <a:close/>
                </a:path>
              </a:pathLst>
            </a:custGeom>
            <a:solidFill>
              <a:srgbClr val="F88D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33" name="Freeform 80">
              <a:extLst>
                <a:ext uri="{FF2B5EF4-FFF2-40B4-BE49-F238E27FC236}">
                  <a16:creationId xmlns:a16="http://schemas.microsoft.com/office/drawing/2014/main" id="{39339701-B1DC-4D1C-A472-A3064F1F6DB2}"/>
                </a:ext>
              </a:extLst>
            </p:cNvPr>
            <p:cNvSpPr>
              <a:spLocks/>
            </p:cNvSpPr>
            <p:nvPr/>
          </p:nvSpPr>
          <p:spPr bwMode="auto">
            <a:xfrm>
              <a:off x="5619750" y="6419850"/>
              <a:ext cx="839788" cy="1382713"/>
            </a:xfrm>
            <a:custGeom>
              <a:avLst/>
              <a:gdLst>
                <a:gd name="T0" fmla="*/ 989 w 1103"/>
                <a:gd name="T1" fmla="*/ 1250 h 1818"/>
                <a:gd name="T2" fmla="*/ 884 w 1103"/>
                <a:gd name="T3" fmla="*/ 1199 h 1818"/>
                <a:gd name="T4" fmla="*/ 886 w 1103"/>
                <a:gd name="T5" fmla="*/ 1199 h 1818"/>
                <a:gd name="T6" fmla="*/ 657 w 1103"/>
                <a:gd name="T7" fmla="*/ 236 h 1818"/>
                <a:gd name="T8" fmla="*/ 322 w 1103"/>
                <a:gd name="T9" fmla="*/ 42 h 1818"/>
                <a:gd name="T10" fmla="*/ 113 w 1103"/>
                <a:gd name="T11" fmla="*/ 725 h 1818"/>
                <a:gd name="T12" fmla="*/ 145 w 1103"/>
                <a:gd name="T13" fmla="*/ 1554 h 1818"/>
                <a:gd name="T14" fmla="*/ 168 w 1103"/>
                <a:gd name="T15" fmla="*/ 1565 h 1818"/>
                <a:gd name="T16" fmla="*/ 191 w 1103"/>
                <a:gd name="T17" fmla="*/ 1575 h 1818"/>
                <a:gd name="T18" fmla="*/ 161 w 1103"/>
                <a:gd name="T19" fmla="*/ 708 h 1818"/>
                <a:gd name="T20" fmla="*/ 341 w 1103"/>
                <a:gd name="T21" fmla="*/ 89 h 1818"/>
                <a:gd name="T22" fmla="*/ 610 w 1103"/>
                <a:gd name="T23" fmla="*/ 255 h 1818"/>
                <a:gd name="T24" fmla="*/ 835 w 1103"/>
                <a:gd name="T25" fmla="*/ 1202 h 1818"/>
                <a:gd name="T26" fmla="*/ 709 w 1103"/>
                <a:gd name="T27" fmla="*/ 1285 h 1818"/>
                <a:gd name="T28" fmla="*/ 747 w 1103"/>
                <a:gd name="T29" fmla="*/ 1772 h 1818"/>
                <a:gd name="T30" fmla="*/ 794 w 1103"/>
                <a:gd name="T31" fmla="*/ 1753 h 1818"/>
                <a:gd name="T32" fmla="*/ 752 w 1103"/>
                <a:gd name="T33" fmla="*/ 1311 h 1818"/>
                <a:gd name="T34" fmla="*/ 858 w 1103"/>
                <a:gd name="T35" fmla="*/ 1250 h 1818"/>
                <a:gd name="T36" fmla="*/ 949 w 1103"/>
                <a:gd name="T37" fmla="*/ 1282 h 1818"/>
                <a:gd name="T38" fmla="*/ 909 w 1103"/>
                <a:gd name="T39" fmla="*/ 1801 h 1818"/>
                <a:gd name="T40" fmla="*/ 957 w 1103"/>
                <a:gd name="T41" fmla="*/ 1818 h 1818"/>
                <a:gd name="T42" fmla="*/ 989 w 1103"/>
                <a:gd name="T43" fmla="*/ 1250 h 1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03" h="1818">
                  <a:moveTo>
                    <a:pt x="989" y="1250"/>
                  </a:moveTo>
                  <a:cubicBezTo>
                    <a:pt x="964" y="1218"/>
                    <a:pt x="928" y="1201"/>
                    <a:pt x="884" y="1199"/>
                  </a:cubicBezTo>
                  <a:lnTo>
                    <a:pt x="886" y="1199"/>
                  </a:lnTo>
                  <a:cubicBezTo>
                    <a:pt x="885" y="1194"/>
                    <a:pt x="847" y="690"/>
                    <a:pt x="657" y="236"/>
                  </a:cubicBezTo>
                  <a:cubicBezTo>
                    <a:pt x="571" y="30"/>
                    <a:pt x="428" y="0"/>
                    <a:pt x="322" y="42"/>
                  </a:cubicBezTo>
                  <a:cubicBezTo>
                    <a:pt x="132" y="116"/>
                    <a:pt x="0" y="415"/>
                    <a:pt x="113" y="725"/>
                  </a:cubicBezTo>
                  <a:cubicBezTo>
                    <a:pt x="292" y="1216"/>
                    <a:pt x="146" y="1551"/>
                    <a:pt x="145" y="1554"/>
                  </a:cubicBezTo>
                  <a:lnTo>
                    <a:pt x="168" y="1565"/>
                  </a:lnTo>
                  <a:lnTo>
                    <a:pt x="191" y="1575"/>
                  </a:lnTo>
                  <a:cubicBezTo>
                    <a:pt x="198" y="1561"/>
                    <a:pt x="347" y="1219"/>
                    <a:pt x="161" y="708"/>
                  </a:cubicBezTo>
                  <a:cubicBezTo>
                    <a:pt x="48" y="399"/>
                    <a:pt x="196" y="146"/>
                    <a:pt x="341" y="89"/>
                  </a:cubicBezTo>
                  <a:cubicBezTo>
                    <a:pt x="449" y="47"/>
                    <a:pt x="549" y="109"/>
                    <a:pt x="610" y="255"/>
                  </a:cubicBezTo>
                  <a:cubicBezTo>
                    <a:pt x="795" y="698"/>
                    <a:pt x="834" y="1189"/>
                    <a:pt x="835" y="1202"/>
                  </a:cubicBezTo>
                  <a:cubicBezTo>
                    <a:pt x="779" y="1212"/>
                    <a:pt x="736" y="1240"/>
                    <a:pt x="709" y="1285"/>
                  </a:cubicBezTo>
                  <a:cubicBezTo>
                    <a:pt x="614" y="1442"/>
                    <a:pt x="741" y="1759"/>
                    <a:pt x="747" y="1772"/>
                  </a:cubicBezTo>
                  <a:lnTo>
                    <a:pt x="794" y="1753"/>
                  </a:lnTo>
                  <a:cubicBezTo>
                    <a:pt x="792" y="1750"/>
                    <a:pt x="671" y="1447"/>
                    <a:pt x="752" y="1311"/>
                  </a:cubicBezTo>
                  <a:cubicBezTo>
                    <a:pt x="774" y="1275"/>
                    <a:pt x="809" y="1255"/>
                    <a:pt x="858" y="1250"/>
                  </a:cubicBezTo>
                  <a:cubicBezTo>
                    <a:pt x="899" y="1246"/>
                    <a:pt x="929" y="1256"/>
                    <a:pt x="949" y="1282"/>
                  </a:cubicBezTo>
                  <a:cubicBezTo>
                    <a:pt x="1029" y="1383"/>
                    <a:pt x="947" y="1691"/>
                    <a:pt x="909" y="1801"/>
                  </a:cubicBezTo>
                  <a:lnTo>
                    <a:pt x="957" y="1818"/>
                  </a:lnTo>
                  <a:cubicBezTo>
                    <a:pt x="963" y="1801"/>
                    <a:pt x="1103" y="1394"/>
                    <a:pt x="989" y="125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34" name="Freeform: Shape 433">
              <a:extLst>
                <a:ext uri="{FF2B5EF4-FFF2-40B4-BE49-F238E27FC236}">
                  <a16:creationId xmlns:a16="http://schemas.microsoft.com/office/drawing/2014/main" id="{2A85DA6F-5E58-40E2-AB1A-5BCEDE1EDA32}"/>
                </a:ext>
              </a:extLst>
            </p:cNvPr>
            <p:cNvSpPr>
              <a:spLocks/>
            </p:cNvSpPr>
            <p:nvPr/>
          </p:nvSpPr>
          <p:spPr bwMode="auto">
            <a:xfrm>
              <a:off x="5055372" y="5931867"/>
              <a:ext cx="910454" cy="779742"/>
            </a:xfrm>
            <a:custGeom>
              <a:avLst/>
              <a:gdLst>
                <a:gd name="connsiteX0" fmla="*/ 336554 w 910454"/>
                <a:gd name="connsiteY0" fmla="*/ 1124 h 779742"/>
                <a:gd name="connsiteX1" fmla="*/ 379126 w 910454"/>
                <a:gd name="connsiteY1" fmla="*/ 1341 h 779742"/>
                <a:gd name="connsiteX2" fmla="*/ 578663 w 910454"/>
                <a:gd name="connsiteY2" fmla="*/ 184682 h 779742"/>
                <a:gd name="connsiteX3" fmla="*/ 592879 w 910454"/>
                <a:gd name="connsiteY3" fmla="*/ 208340 h 779742"/>
                <a:gd name="connsiteX4" fmla="*/ 600248 w 910454"/>
                <a:gd name="connsiteY4" fmla="*/ 185589 h 779742"/>
                <a:gd name="connsiteX5" fmla="*/ 663785 w 910454"/>
                <a:gd name="connsiteY5" fmla="*/ 142506 h 779742"/>
                <a:gd name="connsiteX6" fmla="*/ 711544 w 910454"/>
                <a:gd name="connsiteY6" fmla="*/ 229285 h 779742"/>
                <a:gd name="connsiteX7" fmla="*/ 662185 w 910454"/>
                <a:gd name="connsiteY7" fmla="*/ 299533 h 779742"/>
                <a:gd name="connsiteX8" fmla="*/ 648866 w 910454"/>
                <a:gd name="connsiteY8" fmla="*/ 301511 h 779742"/>
                <a:gd name="connsiteX9" fmla="*/ 650772 w 910454"/>
                <a:gd name="connsiteY9" fmla="*/ 304683 h 779742"/>
                <a:gd name="connsiteX10" fmla="*/ 700770 w 910454"/>
                <a:gd name="connsiteY10" fmla="*/ 437174 h 779742"/>
                <a:gd name="connsiteX11" fmla="*/ 701166 w 910454"/>
                <a:gd name="connsiteY11" fmla="*/ 444882 h 779742"/>
                <a:gd name="connsiteX12" fmla="*/ 759194 w 910454"/>
                <a:gd name="connsiteY12" fmla="*/ 403845 h 779742"/>
                <a:gd name="connsiteX13" fmla="*/ 910454 w 910454"/>
                <a:gd name="connsiteY13" fmla="*/ 653999 h 779742"/>
                <a:gd name="connsiteX14" fmla="*/ 833296 w 910454"/>
                <a:gd name="connsiteY14" fmla="*/ 754365 h 779742"/>
                <a:gd name="connsiteX15" fmla="*/ 814962 w 910454"/>
                <a:gd name="connsiteY15" fmla="*/ 767291 h 779742"/>
                <a:gd name="connsiteX16" fmla="*/ 778293 w 910454"/>
                <a:gd name="connsiteY16" fmla="*/ 777936 h 779742"/>
                <a:gd name="connsiteX17" fmla="*/ 736276 w 910454"/>
                <a:gd name="connsiteY17" fmla="*/ 762729 h 779742"/>
                <a:gd name="connsiteX18" fmla="*/ 648565 w 910454"/>
                <a:gd name="connsiteY18" fmla="*/ 626049 h 779742"/>
                <a:gd name="connsiteX19" fmla="*/ 641634 w 910454"/>
                <a:gd name="connsiteY19" fmla="*/ 636068 h 779742"/>
                <a:gd name="connsiteX20" fmla="*/ 564969 w 910454"/>
                <a:gd name="connsiteY20" fmla="*/ 697090 h 779742"/>
                <a:gd name="connsiteX21" fmla="*/ 97843 w 910454"/>
                <a:gd name="connsiteY21" fmla="*/ 484665 h 779742"/>
                <a:gd name="connsiteX22" fmla="*/ 171640 w 910454"/>
                <a:gd name="connsiteY22" fmla="*/ 67429 h 779742"/>
                <a:gd name="connsiteX23" fmla="*/ 336554 w 910454"/>
                <a:gd name="connsiteY23" fmla="*/ 1124 h 779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10454" h="779742">
                  <a:moveTo>
                    <a:pt x="336554" y="1124"/>
                  </a:moveTo>
                  <a:cubicBezTo>
                    <a:pt x="351642" y="-474"/>
                    <a:pt x="365788" y="-339"/>
                    <a:pt x="379126" y="1341"/>
                  </a:cubicBezTo>
                  <a:cubicBezTo>
                    <a:pt x="468051" y="12539"/>
                    <a:pt x="521128" y="92365"/>
                    <a:pt x="578663" y="184682"/>
                  </a:cubicBezTo>
                  <a:lnTo>
                    <a:pt x="592879" y="208340"/>
                  </a:lnTo>
                  <a:lnTo>
                    <a:pt x="600248" y="185589"/>
                  </a:lnTo>
                  <a:cubicBezTo>
                    <a:pt x="614178" y="157645"/>
                    <a:pt x="638768" y="139677"/>
                    <a:pt x="663785" y="142506"/>
                  </a:cubicBezTo>
                  <a:cubicBezTo>
                    <a:pt x="697140" y="146279"/>
                    <a:pt x="718366" y="184764"/>
                    <a:pt x="711544" y="229285"/>
                  </a:cubicBezTo>
                  <a:cubicBezTo>
                    <a:pt x="705858" y="262676"/>
                    <a:pt x="686100" y="289700"/>
                    <a:pt x="662185" y="299533"/>
                  </a:cubicBezTo>
                  <a:lnTo>
                    <a:pt x="648866" y="301511"/>
                  </a:lnTo>
                  <a:lnTo>
                    <a:pt x="650772" y="304683"/>
                  </a:lnTo>
                  <a:cubicBezTo>
                    <a:pt x="673477" y="347356"/>
                    <a:pt x="692497" y="392110"/>
                    <a:pt x="700770" y="437174"/>
                  </a:cubicBezTo>
                  <a:lnTo>
                    <a:pt x="701166" y="444882"/>
                  </a:lnTo>
                  <a:lnTo>
                    <a:pt x="759194" y="403845"/>
                  </a:lnTo>
                  <a:lnTo>
                    <a:pt x="910454" y="653999"/>
                  </a:lnTo>
                  <a:lnTo>
                    <a:pt x="833296" y="754365"/>
                  </a:lnTo>
                  <a:cubicBezTo>
                    <a:pt x="828713" y="760448"/>
                    <a:pt x="822601" y="765010"/>
                    <a:pt x="814962" y="767291"/>
                  </a:cubicBezTo>
                  <a:lnTo>
                    <a:pt x="778293" y="777936"/>
                  </a:lnTo>
                  <a:cubicBezTo>
                    <a:pt x="762250" y="783258"/>
                    <a:pt x="745443" y="776415"/>
                    <a:pt x="736276" y="762729"/>
                  </a:cubicBezTo>
                  <a:lnTo>
                    <a:pt x="648565" y="626049"/>
                  </a:lnTo>
                  <a:lnTo>
                    <a:pt x="641634" y="636068"/>
                  </a:lnTo>
                  <a:cubicBezTo>
                    <a:pt x="621708" y="657070"/>
                    <a:pt x="596447" y="677484"/>
                    <a:pt x="564969" y="697090"/>
                  </a:cubicBezTo>
                  <a:cubicBezTo>
                    <a:pt x="312386" y="854695"/>
                    <a:pt x="183812" y="635418"/>
                    <a:pt x="97843" y="484665"/>
                  </a:cubicBezTo>
                  <a:cubicBezTo>
                    <a:pt x="-26166" y="266149"/>
                    <a:pt x="-62684" y="213614"/>
                    <a:pt x="171640" y="67429"/>
                  </a:cubicBezTo>
                  <a:cubicBezTo>
                    <a:pt x="237544" y="26315"/>
                    <a:pt x="291291" y="5919"/>
                    <a:pt x="336554" y="1124"/>
                  </a:cubicBezTo>
                  <a:close/>
                </a:path>
              </a:pathLst>
            </a:custGeom>
            <a:solidFill>
              <a:srgbClr val="FFCA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35" name="Rectangle 82">
              <a:extLst>
                <a:ext uri="{FF2B5EF4-FFF2-40B4-BE49-F238E27FC236}">
                  <a16:creationId xmlns:a16="http://schemas.microsoft.com/office/drawing/2014/main" id="{9143BD3B-D34D-49C3-B211-788F19B8F1EB}"/>
                </a:ext>
              </a:extLst>
            </p:cNvPr>
            <p:cNvSpPr>
              <a:spLocks noChangeArrowheads="1"/>
            </p:cNvSpPr>
            <p:nvPr/>
          </p:nvSpPr>
          <p:spPr bwMode="auto">
            <a:xfrm>
              <a:off x="5789613" y="8420100"/>
              <a:ext cx="911225" cy="617538"/>
            </a:xfrm>
            <a:prstGeom prst="rect">
              <a:avLst/>
            </a:prstGeom>
            <a:solidFill>
              <a:srgbClr val="304E7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36" name="Freeform 83">
              <a:extLst>
                <a:ext uri="{FF2B5EF4-FFF2-40B4-BE49-F238E27FC236}">
                  <a16:creationId xmlns:a16="http://schemas.microsoft.com/office/drawing/2014/main" id="{BB04907A-DA4A-45B8-966E-43852F2C0CB4}"/>
                </a:ext>
              </a:extLst>
            </p:cNvPr>
            <p:cNvSpPr>
              <a:spLocks noEditPoints="1"/>
            </p:cNvSpPr>
            <p:nvPr/>
          </p:nvSpPr>
          <p:spPr bwMode="auto">
            <a:xfrm>
              <a:off x="5659438" y="8613775"/>
              <a:ext cx="130175" cy="230188"/>
            </a:xfrm>
            <a:custGeom>
              <a:avLst/>
              <a:gdLst>
                <a:gd name="T0" fmla="*/ 131 w 170"/>
                <a:gd name="T1" fmla="*/ 259 h 301"/>
                <a:gd name="T2" fmla="*/ 129 w 170"/>
                <a:gd name="T3" fmla="*/ 258 h 301"/>
                <a:gd name="T4" fmla="*/ 105 w 170"/>
                <a:gd name="T5" fmla="*/ 246 h 301"/>
                <a:gd name="T6" fmla="*/ 44 w 170"/>
                <a:gd name="T7" fmla="*/ 151 h 301"/>
                <a:gd name="T8" fmla="*/ 103 w 170"/>
                <a:gd name="T9" fmla="*/ 57 h 301"/>
                <a:gd name="T10" fmla="*/ 130 w 170"/>
                <a:gd name="T11" fmla="*/ 43 h 301"/>
                <a:gd name="T12" fmla="*/ 131 w 170"/>
                <a:gd name="T13" fmla="*/ 42 h 301"/>
                <a:gd name="T14" fmla="*/ 131 w 170"/>
                <a:gd name="T15" fmla="*/ 259 h 301"/>
                <a:gd name="T16" fmla="*/ 118 w 170"/>
                <a:gd name="T17" fmla="*/ 10 h 301"/>
                <a:gd name="T18" fmla="*/ 0 w 170"/>
                <a:gd name="T19" fmla="*/ 151 h 301"/>
                <a:gd name="T20" fmla="*/ 118 w 170"/>
                <a:gd name="T21" fmla="*/ 292 h 301"/>
                <a:gd name="T22" fmla="*/ 170 w 170"/>
                <a:gd name="T23" fmla="*/ 301 h 301"/>
                <a:gd name="T24" fmla="*/ 170 w 170"/>
                <a:gd name="T25" fmla="*/ 0 h 301"/>
                <a:gd name="T26" fmla="*/ 118 w 170"/>
                <a:gd name="T27" fmla="*/ 1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 h="301">
                  <a:moveTo>
                    <a:pt x="131" y="259"/>
                  </a:moveTo>
                  <a:lnTo>
                    <a:pt x="129" y="258"/>
                  </a:lnTo>
                  <a:cubicBezTo>
                    <a:pt x="122" y="252"/>
                    <a:pt x="113" y="248"/>
                    <a:pt x="105" y="246"/>
                  </a:cubicBezTo>
                  <a:cubicBezTo>
                    <a:pt x="63" y="233"/>
                    <a:pt x="44" y="197"/>
                    <a:pt x="44" y="151"/>
                  </a:cubicBezTo>
                  <a:cubicBezTo>
                    <a:pt x="44" y="105"/>
                    <a:pt x="63" y="69"/>
                    <a:pt x="103" y="57"/>
                  </a:cubicBezTo>
                  <a:cubicBezTo>
                    <a:pt x="113" y="54"/>
                    <a:pt x="122" y="49"/>
                    <a:pt x="130" y="43"/>
                  </a:cubicBezTo>
                  <a:lnTo>
                    <a:pt x="131" y="42"/>
                  </a:lnTo>
                  <a:lnTo>
                    <a:pt x="131" y="259"/>
                  </a:lnTo>
                  <a:close/>
                  <a:moveTo>
                    <a:pt x="118" y="10"/>
                  </a:moveTo>
                  <a:cubicBezTo>
                    <a:pt x="50" y="22"/>
                    <a:pt x="0" y="81"/>
                    <a:pt x="0" y="151"/>
                  </a:cubicBezTo>
                  <a:cubicBezTo>
                    <a:pt x="0" y="220"/>
                    <a:pt x="50" y="280"/>
                    <a:pt x="118" y="292"/>
                  </a:cubicBezTo>
                  <a:lnTo>
                    <a:pt x="170" y="301"/>
                  </a:lnTo>
                  <a:lnTo>
                    <a:pt x="170" y="0"/>
                  </a:lnTo>
                  <a:lnTo>
                    <a:pt x="118"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37" name="Freeform: Shape 436">
              <a:extLst>
                <a:ext uri="{FF2B5EF4-FFF2-40B4-BE49-F238E27FC236}">
                  <a16:creationId xmlns:a16="http://schemas.microsoft.com/office/drawing/2014/main" id="{CEF9BC28-2A8D-43E9-A814-9CCEB18BD6A7}"/>
                </a:ext>
              </a:extLst>
            </p:cNvPr>
            <p:cNvSpPr>
              <a:spLocks/>
            </p:cNvSpPr>
            <p:nvPr/>
          </p:nvSpPr>
          <p:spPr bwMode="auto">
            <a:xfrm>
              <a:off x="4330797" y="8116888"/>
              <a:ext cx="2016028" cy="523500"/>
            </a:xfrm>
            <a:custGeom>
              <a:avLst/>
              <a:gdLst>
                <a:gd name="connsiteX0" fmla="*/ 610812 w 2016028"/>
                <a:gd name="connsiteY0" fmla="*/ 39687 h 523500"/>
                <a:gd name="connsiteX1" fmla="*/ 695228 w 2016028"/>
                <a:gd name="connsiteY1" fmla="*/ 206347 h 523500"/>
                <a:gd name="connsiteX2" fmla="*/ 554535 w 2016028"/>
                <a:gd name="connsiteY2" fmla="*/ 246680 h 523500"/>
                <a:gd name="connsiteX3" fmla="*/ 381141 w 2016028"/>
                <a:gd name="connsiteY3" fmla="*/ 362352 h 523500"/>
                <a:gd name="connsiteX4" fmla="*/ 253378 w 2016028"/>
                <a:gd name="connsiteY4" fmla="*/ 417905 h 523500"/>
                <a:gd name="connsiteX5" fmla="*/ 219155 w 2016028"/>
                <a:gd name="connsiteY5" fmla="*/ 377572 h 523500"/>
                <a:gd name="connsiteX6" fmla="*/ 160597 w 2016028"/>
                <a:gd name="connsiteY6" fmla="*/ 348654 h 523500"/>
                <a:gd name="connsiteX7" fmla="*/ 160597 w 2016028"/>
                <a:gd name="connsiteY7" fmla="*/ 290057 h 523500"/>
                <a:gd name="connsiteX8" fmla="*/ 80744 w 2016028"/>
                <a:gd name="connsiteY8" fmla="*/ 253529 h 523500"/>
                <a:gd name="connsiteX9" fmla="*/ 203945 w 2016028"/>
                <a:gd name="connsiteY9" fmla="*/ 175146 h 523500"/>
                <a:gd name="connsiteX10" fmla="*/ 3173 w 2016028"/>
                <a:gd name="connsiteY10" fmla="*/ 239070 h 523500"/>
                <a:gd name="connsiteX11" fmla="*/ 124853 w 2016028"/>
                <a:gd name="connsiteY11" fmla="*/ 151555 h 523500"/>
                <a:gd name="connsiteX12" fmla="*/ 413843 w 2016028"/>
                <a:gd name="connsiteY12" fmla="*/ 71649 h 523500"/>
                <a:gd name="connsiteX13" fmla="*/ 610812 w 2016028"/>
                <a:gd name="connsiteY13" fmla="*/ 39687 h 523500"/>
                <a:gd name="connsiteX14" fmla="*/ 1899055 w 2016028"/>
                <a:gd name="connsiteY14" fmla="*/ 0 h 523500"/>
                <a:gd name="connsiteX15" fmla="*/ 2016028 w 2016028"/>
                <a:gd name="connsiteY15" fmla="*/ 98251 h 523500"/>
                <a:gd name="connsiteX16" fmla="*/ 1929437 w 2016028"/>
                <a:gd name="connsiteY16" fmla="*/ 191170 h 523500"/>
                <a:gd name="connsiteX17" fmla="*/ 1848923 w 2016028"/>
                <a:gd name="connsiteY17" fmla="*/ 307700 h 523500"/>
                <a:gd name="connsiteX18" fmla="*/ 1834491 w 2016028"/>
                <a:gd name="connsiteY18" fmla="*/ 523242 h 523500"/>
                <a:gd name="connsiteX19" fmla="*/ 1794994 w 2016028"/>
                <a:gd name="connsiteY19" fmla="*/ 495823 h 523500"/>
                <a:gd name="connsiteX20" fmla="*/ 1769168 w 2016028"/>
                <a:gd name="connsiteY20" fmla="*/ 493538 h 523500"/>
                <a:gd name="connsiteX21" fmla="*/ 1704605 w 2016028"/>
                <a:gd name="connsiteY21" fmla="*/ 298560 h 523500"/>
                <a:gd name="connsiteX22" fmla="*/ 1782840 w 2016028"/>
                <a:gd name="connsiteY22" fmla="*/ 126431 h 52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016028" h="523500">
                  <a:moveTo>
                    <a:pt x="610812" y="39687"/>
                  </a:moveTo>
                  <a:lnTo>
                    <a:pt x="695228" y="206347"/>
                  </a:lnTo>
                  <a:lnTo>
                    <a:pt x="554535" y="246680"/>
                  </a:lnTo>
                  <a:cubicBezTo>
                    <a:pt x="532481" y="360830"/>
                    <a:pt x="381141" y="362352"/>
                    <a:pt x="381141" y="362352"/>
                  </a:cubicBezTo>
                  <a:cubicBezTo>
                    <a:pt x="328667" y="427037"/>
                    <a:pt x="295966" y="424754"/>
                    <a:pt x="253378" y="417905"/>
                  </a:cubicBezTo>
                  <a:cubicBezTo>
                    <a:pt x="211550" y="411056"/>
                    <a:pt x="219155" y="377572"/>
                    <a:pt x="219155" y="377572"/>
                  </a:cubicBezTo>
                  <a:cubicBezTo>
                    <a:pt x="219155" y="377572"/>
                    <a:pt x="187214" y="371484"/>
                    <a:pt x="160597" y="348654"/>
                  </a:cubicBezTo>
                  <a:cubicBezTo>
                    <a:pt x="133979" y="325824"/>
                    <a:pt x="160597" y="290057"/>
                    <a:pt x="160597" y="290057"/>
                  </a:cubicBezTo>
                  <a:cubicBezTo>
                    <a:pt x="88349" y="318975"/>
                    <a:pt x="31312" y="267227"/>
                    <a:pt x="80744" y="253529"/>
                  </a:cubicBezTo>
                  <a:cubicBezTo>
                    <a:pt x="130177" y="239831"/>
                    <a:pt x="203945" y="175146"/>
                    <a:pt x="203945" y="175146"/>
                  </a:cubicBezTo>
                  <a:lnTo>
                    <a:pt x="3173" y="239070"/>
                  </a:lnTo>
                  <a:cubicBezTo>
                    <a:pt x="-12797" y="184278"/>
                    <a:pt x="32072" y="185039"/>
                    <a:pt x="124853" y="151555"/>
                  </a:cubicBezTo>
                  <a:cubicBezTo>
                    <a:pt x="218395" y="118070"/>
                    <a:pt x="254899" y="50341"/>
                    <a:pt x="413843" y="71649"/>
                  </a:cubicBezTo>
                  <a:cubicBezTo>
                    <a:pt x="573548" y="92196"/>
                    <a:pt x="610812" y="39687"/>
                    <a:pt x="610812" y="39687"/>
                  </a:cubicBezTo>
                  <a:close/>
                  <a:moveTo>
                    <a:pt x="1899055" y="0"/>
                  </a:moveTo>
                  <a:lnTo>
                    <a:pt x="2016028" y="98251"/>
                  </a:lnTo>
                  <a:lnTo>
                    <a:pt x="1929437" y="191170"/>
                  </a:lnTo>
                  <a:cubicBezTo>
                    <a:pt x="1934754" y="281043"/>
                    <a:pt x="1848923" y="307700"/>
                    <a:pt x="1848923" y="307700"/>
                  </a:cubicBezTo>
                  <a:cubicBezTo>
                    <a:pt x="1886142" y="402142"/>
                    <a:pt x="1867153" y="518672"/>
                    <a:pt x="1834491" y="523242"/>
                  </a:cubicBezTo>
                  <a:cubicBezTo>
                    <a:pt x="1801830" y="527050"/>
                    <a:pt x="1809425" y="487445"/>
                    <a:pt x="1794994" y="495823"/>
                  </a:cubicBezTo>
                  <a:cubicBezTo>
                    <a:pt x="1779802" y="504963"/>
                    <a:pt x="1769168" y="493538"/>
                    <a:pt x="1769168" y="493538"/>
                  </a:cubicBezTo>
                  <a:cubicBezTo>
                    <a:pt x="1769168" y="493538"/>
                    <a:pt x="1711441" y="325979"/>
                    <a:pt x="1704605" y="298560"/>
                  </a:cubicBezTo>
                  <a:cubicBezTo>
                    <a:pt x="1698528" y="271142"/>
                    <a:pt x="1782840" y="126431"/>
                    <a:pt x="1782840" y="126431"/>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38" name="Freeform 85">
              <a:extLst>
                <a:ext uri="{FF2B5EF4-FFF2-40B4-BE49-F238E27FC236}">
                  <a16:creationId xmlns:a16="http://schemas.microsoft.com/office/drawing/2014/main" id="{D297B79E-A735-482C-96B3-67C8B36F9E2C}"/>
                </a:ext>
              </a:extLst>
            </p:cNvPr>
            <p:cNvSpPr>
              <a:spLocks/>
            </p:cNvSpPr>
            <p:nvPr/>
          </p:nvSpPr>
          <p:spPr bwMode="auto">
            <a:xfrm>
              <a:off x="6326188" y="6729413"/>
              <a:ext cx="655638" cy="584200"/>
            </a:xfrm>
            <a:custGeom>
              <a:avLst/>
              <a:gdLst>
                <a:gd name="T0" fmla="*/ 52 w 862"/>
                <a:gd name="T1" fmla="*/ 0 h 768"/>
                <a:gd name="T2" fmla="*/ 82 w 862"/>
                <a:gd name="T3" fmla="*/ 116 h 768"/>
                <a:gd name="T4" fmla="*/ 321 w 862"/>
                <a:gd name="T5" fmla="*/ 401 h 768"/>
                <a:gd name="T6" fmla="*/ 419 w 862"/>
                <a:gd name="T7" fmla="*/ 768 h 768"/>
                <a:gd name="T8" fmla="*/ 743 w 862"/>
                <a:gd name="T9" fmla="*/ 750 h 768"/>
                <a:gd name="T10" fmla="*/ 778 w 862"/>
                <a:gd name="T11" fmla="*/ 313 h 768"/>
                <a:gd name="T12" fmla="*/ 651 w 862"/>
                <a:gd name="T13" fmla="*/ 262 h 768"/>
                <a:gd name="T14" fmla="*/ 52 w 862"/>
                <a:gd name="T15" fmla="*/ 0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2" h="768">
                  <a:moveTo>
                    <a:pt x="52" y="0"/>
                  </a:moveTo>
                  <a:cubicBezTo>
                    <a:pt x="52" y="0"/>
                    <a:pt x="0" y="22"/>
                    <a:pt x="82" y="116"/>
                  </a:cubicBezTo>
                  <a:cubicBezTo>
                    <a:pt x="138" y="179"/>
                    <a:pt x="272" y="301"/>
                    <a:pt x="321" y="401"/>
                  </a:cubicBezTo>
                  <a:cubicBezTo>
                    <a:pt x="376" y="513"/>
                    <a:pt x="417" y="640"/>
                    <a:pt x="419" y="768"/>
                  </a:cubicBezTo>
                  <a:lnTo>
                    <a:pt x="743" y="750"/>
                  </a:lnTo>
                  <a:cubicBezTo>
                    <a:pt x="743" y="750"/>
                    <a:pt x="862" y="596"/>
                    <a:pt x="778" y="313"/>
                  </a:cubicBezTo>
                  <a:lnTo>
                    <a:pt x="651" y="262"/>
                  </a:lnTo>
                  <a:lnTo>
                    <a:pt x="52" y="0"/>
                  </a:lnTo>
                  <a:close/>
                </a:path>
              </a:pathLst>
            </a:custGeom>
            <a:solidFill>
              <a:srgbClr val="E8D9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39" name="Freeform 86">
              <a:extLst>
                <a:ext uri="{FF2B5EF4-FFF2-40B4-BE49-F238E27FC236}">
                  <a16:creationId xmlns:a16="http://schemas.microsoft.com/office/drawing/2014/main" id="{CC173785-5ABA-4E79-8DDB-CCC3218F4DAF}"/>
                </a:ext>
              </a:extLst>
            </p:cNvPr>
            <p:cNvSpPr>
              <a:spLocks/>
            </p:cNvSpPr>
            <p:nvPr/>
          </p:nvSpPr>
          <p:spPr bwMode="auto">
            <a:xfrm>
              <a:off x="6192838" y="6477000"/>
              <a:ext cx="741363" cy="1747838"/>
            </a:xfrm>
            <a:custGeom>
              <a:avLst/>
              <a:gdLst>
                <a:gd name="T0" fmla="*/ 624 w 974"/>
                <a:gd name="T1" fmla="*/ 275 h 2298"/>
                <a:gd name="T2" fmla="*/ 235 w 974"/>
                <a:gd name="T3" fmla="*/ 0 h 2298"/>
                <a:gd name="T4" fmla="*/ 191 w 974"/>
                <a:gd name="T5" fmla="*/ 100 h 2298"/>
                <a:gd name="T6" fmla="*/ 267 w 974"/>
                <a:gd name="T7" fmla="*/ 385 h 2298"/>
                <a:gd name="T8" fmla="*/ 598 w 974"/>
                <a:gd name="T9" fmla="*/ 1092 h 2298"/>
                <a:gd name="T10" fmla="*/ 0 w 974"/>
                <a:gd name="T11" fmla="*/ 2092 h 2298"/>
                <a:gd name="T12" fmla="*/ 240 w 974"/>
                <a:gd name="T13" fmla="*/ 2298 h 2298"/>
                <a:gd name="T14" fmla="*/ 907 w 974"/>
                <a:gd name="T15" fmla="*/ 1155 h 2298"/>
                <a:gd name="T16" fmla="*/ 624 w 974"/>
                <a:gd name="T17" fmla="*/ 275 h 2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4" h="2298">
                  <a:moveTo>
                    <a:pt x="624" y="275"/>
                  </a:moveTo>
                  <a:cubicBezTo>
                    <a:pt x="443" y="94"/>
                    <a:pt x="244" y="4"/>
                    <a:pt x="235" y="0"/>
                  </a:cubicBezTo>
                  <a:lnTo>
                    <a:pt x="191" y="100"/>
                  </a:lnTo>
                  <a:cubicBezTo>
                    <a:pt x="146" y="201"/>
                    <a:pt x="177" y="321"/>
                    <a:pt x="267" y="385"/>
                  </a:cubicBezTo>
                  <a:cubicBezTo>
                    <a:pt x="436" y="507"/>
                    <a:pt x="669" y="744"/>
                    <a:pt x="598" y="1092"/>
                  </a:cubicBezTo>
                  <a:cubicBezTo>
                    <a:pt x="546" y="1343"/>
                    <a:pt x="319" y="1722"/>
                    <a:pt x="0" y="2092"/>
                  </a:cubicBezTo>
                  <a:lnTo>
                    <a:pt x="240" y="2298"/>
                  </a:lnTo>
                  <a:cubicBezTo>
                    <a:pt x="597" y="1884"/>
                    <a:pt x="845" y="1460"/>
                    <a:pt x="907" y="1155"/>
                  </a:cubicBezTo>
                  <a:cubicBezTo>
                    <a:pt x="974" y="832"/>
                    <a:pt x="876" y="527"/>
                    <a:pt x="624" y="2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40" name="Freeform: Shape 439">
              <a:extLst>
                <a:ext uri="{FF2B5EF4-FFF2-40B4-BE49-F238E27FC236}">
                  <a16:creationId xmlns:a16="http://schemas.microsoft.com/office/drawing/2014/main" id="{F101345A-233A-4C58-9A5D-03C42517E4A0}"/>
                </a:ext>
              </a:extLst>
            </p:cNvPr>
            <p:cNvSpPr>
              <a:spLocks/>
            </p:cNvSpPr>
            <p:nvPr/>
          </p:nvSpPr>
          <p:spPr bwMode="auto">
            <a:xfrm>
              <a:off x="4899025" y="8067675"/>
              <a:ext cx="1476376" cy="282575"/>
            </a:xfrm>
            <a:custGeom>
              <a:avLst/>
              <a:gdLst>
                <a:gd name="connsiteX0" fmla="*/ 60665 w 1476376"/>
                <a:gd name="connsiteY0" fmla="*/ 34925 h 282575"/>
                <a:gd name="connsiteX1" fmla="*/ 169863 w 1476376"/>
                <a:gd name="connsiteY1" fmla="*/ 249047 h 282575"/>
                <a:gd name="connsiteX2" fmla="*/ 105406 w 1476376"/>
                <a:gd name="connsiteY2" fmla="*/ 282575 h 282575"/>
                <a:gd name="connsiteX3" fmla="*/ 0 w 1476376"/>
                <a:gd name="connsiteY3" fmla="*/ 66167 h 282575"/>
                <a:gd name="connsiteX4" fmla="*/ 60665 w 1476376"/>
                <a:gd name="connsiteY4" fmla="*/ 34925 h 282575"/>
                <a:gd name="connsiteX5" fmla="*/ 1293869 w 1476376"/>
                <a:gd name="connsiteY5" fmla="*/ 0 h 282575"/>
                <a:gd name="connsiteX6" fmla="*/ 1476376 w 1476376"/>
                <a:gd name="connsiteY6" fmla="*/ 156674 h 282575"/>
                <a:gd name="connsiteX7" fmla="*/ 1438354 w 1476376"/>
                <a:gd name="connsiteY7" fmla="*/ 200025 h 282575"/>
                <a:gd name="connsiteX8" fmla="*/ 1258888 w 1476376"/>
                <a:gd name="connsiteY8" fmla="*/ 40309 h 282575"/>
                <a:gd name="connsiteX9" fmla="*/ 1293869 w 1476376"/>
                <a:gd name="connsiteY9" fmla="*/ 0 h 282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6376" h="282575">
                  <a:moveTo>
                    <a:pt x="60665" y="34925"/>
                  </a:moveTo>
                  <a:lnTo>
                    <a:pt x="169863" y="249047"/>
                  </a:lnTo>
                  <a:cubicBezTo>
                    <a:pt x="148630" y="260477"/>
                    <a:pt x="127397" y="271907"/>
                    <a:pt x="105406" y="282575"/>
                  </a:cubicBezTo>
                  <a:lnTo>
                    <a:pt x="0" y="66167"/>
                  </a:lnTo>
                  <a:cubicBezTo>
                    <a:pt x="21233" y="56261"/>
                    <a:pt x="40949" y="45593"/>
                    <a:pt x="60665" y="34925"/>
                  </a:cubicBezTo>
                  <a:close/>
                  <a:moveTo>
                    <a:pt x="1293869" y="0"/>
                  </a:moveTo>
                  <a:lnTo>
                    <a:pt x="1476376" y="156674"/>
                  </a:lnTo>
                  <a:cubicBezTo>
                    <a:pt x="1463449" y="171124"/>
                    <a:pt x="1451281" y="185575"/>
                    <a:pt x="1438354" y="200025"/>
                  </a:cubicBezTo>
                  <a:lnTo>
                    <a:pt x="1258888" y="40309"/>
                  </a:lnTo>
                  <a:cubicBezTo>
                    <a:pt x="1270295" y="26620"/>
                    <a:pt x="1282462" y="13690"/>
                    <a:pt x="1293869" y="0"/>
                  </a:cubicBezTo>
                  <a:close/>
                </a:path>
              </a:pathLst>
            </a:custGeom>
            <a:solidFill>
              <a:srgbClr val="863C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41" name="Freeform: Shape 440">
              <a:extLst>
                <a:ext uri="{FF2B5EF4-FFF2-40B4-BE49-F238E27FC236}">
                  <a16:creationId xmlns:a16="http://schemas.microsoft.com/office/drawing/2014/main" id="{21F1A87E-89B3-4250-8AF7-D598A3F14E7B}"/>
                </a:ext>
              </a:extLst>
            </p:cNvPr>
            <p:cNvSpPr>
              <a:spLocks/>
            </p:cNvSpPr>
            <p:nvPr/>
          </p:nvSpPr>
          <p:spPr bwMode="auto">
            <a:xfrm>
              <a:off x="5721535" y="6371091"/>
              <a:ext cx="127452" cy="274185"/>
            </a:xfrm>
            <a:custGeom>
              <a:avLst/>
              <a:gdLst>
                <a:gd name="connsiteX0" fmla="*/ 17494 w 127452"/>
                <a:gd name="connsiteY0" fmla="*/ 18137 h 274185"/>
                <a:gd name="connsiteX1" fmla="*/ 25525 w 127452"/>
                <a:gd name="connsiteY1" fmla="*/ 25263 h 274185"/>
                <a:gd name="connsiteX2" fmla="*/ 17476 w 127452"/>
                <a:gd name="connsiteY2" fmla="*/ 18149 h 274185"/>
                <a:gd name="connsiteX3" fmla="*/ 43160 w 127452"/>
                <a:gd name="connsiteY3" fmla="*/ 0 h 274185"/>
                <a:gd name="connsiteX4" fmla="*/ 47224 w 127452"/>
                <a:gd name="connsiteY4" fmla="*/ 4291 h 274185"/>
                <a:gd name="connsiteX5" fmla="*/ 110489 w 127452"/>
                <a:gd name="connsiteY5" fmla="*/ 28187 h 274185"/>
                <a:gd name="connsiteX6" fmla="*/ 127452 w 127452"/>
                <a:gd name="connsiteY6" fmla="*/ 25625 h 274185"/>
                <a:gd name="connsiteX7" fmla="*/ 124951 w 127452"/>
                <a:gd name="connsiteY7" fmla="*/ 78557 h 274185"/>
                <a:gd name="connsiteX8" fmla="*/ 38160 w 127452"/>
                <a:gd name="connsiteY8" fmla="*/ 274185 h 274185"/>
                <a:gd name="connsiteX9" fmla="*/ 0 w 127452"/>
                <a:gd name="connsiteY9" fmla="*/ 214582 h 274185"/>
                <a:gd name="connsiteX10" fmla="*/ 7422 w 127452"/>
                <a:gd name="connsiteY10" fmla="*/ 206881 h 274185"/>
                <a:gd name="connsiteX11" fmla="*/ 53812 w 127452"/>
                <a:gd name="connsiteY11" fmla="*/ 50267 h 274185"/>
                <a:gd name="connsiteX12" fmla="*/ 53768 w 127452"/>
                <a:gd name="connsiteY12" fmla="*/ 50228 h 274185"/>
                <a:gd name="connsiteX13" fmla="*/ 46228 w 127452"/>
                <a:gd name="connsiteY13" fmla="*/ 11661 h 274185"/>
                <a:gd name="connsiteX14" fmla="*/ 40955 w 127452"/>
                <a:gd name="connsiteY14" fmla="*/ 1558 h 27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7452" h="274185">
                  <a:moveTo>
                    <a:pt x="17494" y="18137"/>
                  </a:moveTo>
                  <a:lnTo>
                    <a:pt x="25525" y="25263"/>
                  </a:lnTo>
                  <a:lnTo>
                    <a:pt x="17476" y="18149"/>
                  </a:lnTo>
                  <a:close/>
                  <a:moveTo>
                    <a:pt x="43160" y="0"/>
                  </a:moveTo>
                  <a:lnTo>
                    <a:pt x="47224" y="4291"/>
                  </a:lnTo>
                  <a:cubicBezTo>
                    <a:pt x="65015" y="18286"/>
                    <a:pt x="86896" y="27045"/>
                    <a:pt x="110489" y="28187"/>
                  </a:cubicBezTo>
                  <a:lnTo>
                    <a:pt x="127452" y="25625"/>
                  </a:lnTo>
                  <a:lnTo>
                    <a:pt x="124951" y="78557"/>
                  </a:lnTo>
                  <a:cubicBezTo>
                    <a:pt x="118175" y="140558"/>
                    <a:pt x="96666" y="214859"/>
                    <a:pt x="38160" y="274185"/>
                  </a:cubicBezTo>
                  <a:lnTo>
                    <a:pt x="0" y="214582"/>
                  </a:lnTo>
                  <a:lnTo>
                    <a:pt x="7422" y="206881"/>
                  </a:lnTo>
                  <a:cubicBezTo>
                    <a:pt x="41752" y="163364"/>
                    <a:pt x="60948" y="110719"/>
                    <a:pt x="53812" y="50267"/>
                  </a:cubicBezTo>
                  <a:lnTo>
                    <a:pt x="53768" y="50228"/>
                  </a:lnTo>
                  <a:lnTo>
                    <a:pt x="46228" y="11661"/>
                  </a:lnTo>
                  <a:lnTo>
                    <a:pt x="40955" y="1558"/>
                  </a:ln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42" name="Freeform: Shape 441">
              <a:extLst>
                <a:ext uri="{FF2B5EF4-FFF2-40B4-BE49-F238E27FC236}">
                  <a16:creationId xmlns:a16="http://schemas.microsoft.com/office/drawing/2014/main" id="{00839EB7-AE4F-48E4-B1F7-232505635EF1}"/>
                </a:ext>
              </a:extLst>
            </p:cNvPr>
            <p:cNvSpPr>
              <a:spLocks/>
            </p:cNvSpPr>
            <p:nvPr/>
          </p:nvSpPr>
          <p:spPr bwMode="auto">
            <a:xfrm>
              <a:off x="5194379" y="6220497"/>
              <a:ext cx="290354" cy="192331"/>
            </a:xfrm>
            <a:custGeom>
              <a:avLst/>
              <a:gdLst>
                <a:gd name="connsiteX0" fmla="*/ 41559 w 290354"/>
                <a:gd name="connsiteY0" fmla="*/ 116654 h 192331"/>
                <a:gd name="connsiteX1" fmla="*/ 64664 w 290354"/>
                <a:gd name="connsiteY1" fmla="*/ 136980 h 192331"/>
                <a:gd name="connsiteX2" fmla="*/ 56262 w 290354"/>
                <a:gd name="connsiteY2" fmla="*/ 188648 h 192331"/>
                <a:gd name="connsiteX3" fmla="*/ 6615 w 290354"/>
                <a:gd name="connsiteY3" fmla="*/ 169653 h 192331"/>
                <a:gd name="connsiteX4" fmla="*/ 15017 w 290354"/>
                <a:gd name="connsiteY4" fmla="*/ 117984 h 192331"/>
                <a:gd name="connsiteX5" fmla="*/ 41559 w 290354"/>
                <a:gd name="connsiteY5" fmla="*/ 116654 h 192331"/>
                <a:gd name="connsiteX6" fmla="*/ 260634 w 290354"/>
                <a:gd name="connsiteY6" fmla="*/ 2354 h 192331"/>
                <a:gd name="connsiteX7" fmla="*/ 283739 w 290354"/>
                <a:gd name="connsiteY7" fmla="*/ 22680 h 192331"/>
                <a:gd name="connsiteX8" fmla="*/ 275337 w 290354"/>
                <a:gd name="connsiteY8" fmla="*/ 74348 h 192331"/>
                <a:gd name="connsiteX9" fmla="*/ 225690 w 290354"/>
                <a:gd name="connsiteY9" fmla="*/ 55353 h 192331"/>
                <a:gd name="connsiteX10" fmla="*/ 234092 w 290354"/>
                <a:gd name="connsiteY10" fmla="*/ 3684 h 192331"/>
                <a:gd name="connsiteX11" fmla="*/ 260634 w 290354"/>
                <a:gd name="connsiteY11" fmla="*/ 2354 h 192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354" h="192331">
                  <a:moveTo>
                    <a:pt x="41559" y="116654"/>
                  </a:moveTo>
                  <a:cubicBezTo>
                    <a:pt x="50533" y="120074"/>
                    <a:pt x="58935" y="127102"/>
                    <a:pt x="64664" y="136980"/>
                  </a:cubicBezTo>
                  <a:cubicBezTo>
                    <a:pt x="76121" y="156735"/>
                    <a:pt x="72302" y="179530"/>
                    <a:pt x="56262" y="188648"/>
                  </a:cubicBezTo>
                  <a:cubicBezTo>
                    <a:pt x="40222" y="197766"/>
                    <a:pt x="18072" y="189408"/>
                    <a:pt x="6615" y="169653"/>
                  </a:cubicBezTo>
                  <a:cubicBezTo>
                    <a:pt x="-4842" y="150657"/>
                    <a:pt x="-1023" y="127102"/>
                    <a:pt x="15017" y="117984"/>
                  </a:cubicBezTo>
                  <a:cubicBezTo>
                    <a:pt x="23037" y="113425"/>
                    <a:pt x="32584" y="113235"/>
                    <a:pt x="41559" y="116654"/>
                  </a:cubicBezTo>
                  <a:close/>
                  <a:moveTo>
                    <a:pt x="260634" y="2354"/>
                  </a:moveTo>
                  <a:cubicBezTo>
                    <a:pt x="269609" y="5774"/>
                    <a:pt x="278011" y="12802"/>
                    <a:pt x="283739" y="22680"/>
                  </a:cubicBezTo>
                  <a:cubicBezTo>
                    <a:pt x="295196" y="42435"/>
                    <a:pt x="291377" y="65230"/>
                    <a:pt x="275337" y="74348"/>
                  </a:cubicBezTo>
                  <a:cubicBezTo>
                    <a:pt x="259298" y="83466"/>
                    <a:pt x="237147" y="75108"/>
                    <a:pt x="225690" y="55353"/>
                  </a:cubicBezTo>
                  <a:cubicBezTo>
                    <a:pt x="214233" y="36357"/>
                    <a:pt x="218052" y="12802"/>
                    <a:pt x="234092" y="3684"/>
                  </a:cubicBezTo>
                  <a:cubicBezTo>
                    <a:pt x="242112" y="-875"/>
                    <a:pt x="251660" y="-1065"/>
                    <a:pt x="260634" y="2354"/>
                  </a:cubicBezTo>
                  <a:close/>
                </a:path>
              </a:pathLst>
            </a:custGeom>
            <a:solidFill>
              <a:srgbClr val="403D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43" name="Freeform: Shape 442">
              <a:extLst>
                <a:ext uri="{FF2B5EF4-FFF2-40B4-BE49-F238E27FC236}">
                  <a16:creationId xmlns:a16="http://schemas.microsoft.com/office/drawing/2014/main" id="{D8852F62-57A3-4AFF-9A6D-6FF97F63EE91}"/>
                </a:ext>
              </a:extLst>
            </p:cNvPr>
            <p:cNvSpPr>
              <a:spLocks/>
            </p:cNvSpPr>
            <p:nvPr/>
          </p:nvSpPr>
          <p:spPr bwMode="auto">
            <a:xfrm>
              <a:off x="5137079" y="6137973"/>
              <a:ext cx="361405" cy="219965"/>
            </a:xfrm>
            <a:custGeom>
              <a:avLst/>
              <a:gdLst>
                <a:gd name="connsiteX0" fmla="*/ 103530 w 361405"/>
                <a:gd name="connsiteY0" fmla="*/ 124652 h 219965"/>
                <a:gd name="connsiteX1" fmla="*/ 110430 w 361405"/>
                <a:gd name="connsiteY1" fmla="*/ 132277 h 219965"/>
                <a:gd name="connsiteX2" fmla="*/ 102763 w 361405"/>
                <a:gd name="connsiteY2" fmla="*/ 139902 h 219965"/>
                <a:gd name="connsiteX3" fmla="*/ 35288 w 361405"/>
                <a:gd name="connsiteY3" fmla="*/ 160490 h 219965"/>
                <a:gd name="connsiteX4" fmla="*/ 15353 w 361405"/>
                <a:gd name="connsiteY4" fmla="*/ 211578 h 219965"/>
                <a:gd name="connsiteX5" fmla="*/ 7685 w 361405"/>
                <a:gd name="connsiteY5" fmla="*/ 219965 h 219965"/>
                <a:gd name="connsiteX6" fmla="*/ 18 w 361405"/>
                <a:gd name="connsiteY6" fmla="*/ 212340 h 219965"/>
                <a:gd name="connsiteX7" fmla="*/ 23787 w 361405"/>
                <a:gd name="connsiteY7" fmla="*/ 149815 h 219965"/>
                <a:gd name="connsiteX8" fmla="*/ 103530 w 361405"/>
                <a:gd name="connsiteY8" fmla="*/ 124652 h 219965"/>
                <a:gd name="connsiteX9" fmla="*/ 283237 w 361405"/>
                <a:gd name="connsiteY9" fmla="*/ 605 h 219965"/>
                <a:gd name="connsiteX10" fmla="*/ 355918 w 361405"/>
                <a:gd name="connsiteY10" fmla="*/ 7633 h 219965"/>
                <a:gd name="connsiteX11" fmla="*/ 361259 w 361405"/>
                <a:gd name="connsiteY11" fmla="*/ 16875 h 219965"/>
                <a:gd name="connsiteX12" fmla="*/ 352103 w 361405"/>
                <a:gd name="connsiteY12" fmla="*/ 23036 h 219965"/>
                <a:gd name="connsiteX13" fmla="*/ 252905 w 361405"/>
                <a:gd name="connsiteY13" fmla="*/ 29198 h 219965"/>
                <a:gd name="connsiteX14" fmla="*/ 249090 w 361405"/>
                <a:gd name="connsiteY14" fmla="*/ 61545 h 219965"/>
                <a:gd name="connsiteX15" fmla="*/ 244512 w 361405"/>
                <a:gd name="connsiteY15" fmla="*/ 71558 h 219965"/>
                <a:gd name="connsiteX16" fmla="*/ 241460 w 361405"/>
                <a:gd name="connsiteY16" fmla="*/ 72328 h 219965"/>
                <a:gd name="connsiteX17" fmla="*/ 234592 w 361405"/>
                <a:gd name="connsiteY17" fmla="*/ 66937 h 219965"/>
                <a:gd name="connsiteX18" fmla="*/ 241460 w 361405"/>
                <a:gd name="connsiteY18" fmla="*/ 18415 h 219965"/>
                <a:gd name="connsiteX19" fmla="*/ 283237 w 361405"/>
                <a:gd name="connsiteY19" fmla="*/ 605 h 219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405" h="219965">
                  <a:moveTo>
                    <a:pt x="103530" y="124652"/>
                  </a:moveTo>
                  <a:cubicBezTo>
                    <a:pt x="107363" y="124652"/>
                    <a:pt x="111197" y="128465"/>
                    <a:pt x="110430" y="132277"/>
                  </a:cubicBezTo>
                  <a:cubicBezTo>
                    <a:pt x="110430" y="136852"/>
                    <a:pt x="107363" y="139902"/>
                    <a:pt x="102763" y="139902"/>
                  </a:cubicBezTo>
                  <a:cubicBezTo>
                    <a:pt x="72859" y="138377"/>
                    <a:pt x="49857" y="146002"/>
                    <a:pt x="35288" y="160490"/>
                  </a:cubicBezTo>
                  <a:cubicBezTo>
                    <a:pt x="14586" y="181840"/>
                    <a:pt x="15353" y="211578"/>
                    <a:pt x="15353" y="211578"/>
                  </a:cubicBezTo>
                  <a:cubicBezTo>
                    <a:pt x="15353" y="216153"/>
                    <a:pt x="12286" y="219965"/>
                    <a:pt x="7685" y="219965"/>
                  </a:cubicBezTo>
                  <a:cubicBezTo>
                    <a:pt x="3085" y="219965"/>
                    <a:pt x="18" y="216915"/>
                    <a:pt x="18" y="212340"/>
                  </a:cubicBezTo>
                  <a:cubicBezTo>
                    <a:pt x="18" y="210815"/>
                    <a:pt x="-1516" y="175740"/>
                    <a:pt x="23787" y="149815"/>
                  </a:cubicBezTo>
                  <a:cubicBezTo>
                    <a:pt x="42189" y="131515"/>
                    <a:pt x="69026" y="123127"/>
                    <a:pt x="103530" y="124652"/>
                  </a:cubicBezTo>
                  <a:close/>
                  <a:moveTo>
                    <a:pt x="283237" y="605"/>
                  </a:moveTo>
                  <a:cubicBezTo>
                    <a:pt x="302313" y="-1224"/>
                    <a:pt x="326540" y="1086"/>
                    <a:pt x="355918" y="7633"/>
                  </a:cubicBezTo>
                  <a:cubicBezTo>
                    <a:pt x="359733" y="8403"/>
                    <a:pt x="362022" y="13024"/>
                    <a:pt x="361259" y="16875"/>
                  </a:cubicBezTo>
                  <a:cubicBezTo>
                    <a:pt x="360496" y="21496"/>
                    <a:pt x="356681" y="23807"/>
                    <a:pt x="352103" y="23036"/>
                  </a:cubicBezTo>
                  <a:cubicBezTo>
                    <a:pt x="287243" y="8403"/>
                    <a:pt x="262062" y="18415"/>
                    <a:pt x="252905" y="29198"/>
                  </a:cubicBezTo>
                  <a:cubicBezTo>
                    <a:pt x="241460" y="42291"/>
                    <a:pt x="249090" y="61545"/>
                    <a:pt x="249090" y="61545"/>
                  </a:cubicBezTo>
                  <a:cubicBezTo>
                    <a:pt x="250616" y="65396"/>
                    <a:pt x="248327" y="70017"/>
                    <a:pt x="244512" y="71558"/>
                  </a:cubicBezTo>
                  <a:cubicBezTo>
                    <a:pt x="243749" y="72328"/>
                    <a:pt x="242223" y="72328"/>
                    <a:pt x="241460" y="72328"/>
                  </a:cubicBezTo>
                  <a:cubicBezTo>
                    <a:pt x="238407" y="72328"/>
                    <a:pt x="235355" y="70787"/>
                    <a:pt x="234592" y="66937"/>
                  </a:cubicBezTo>
                  <a:cubicBezTo>
                    <a:pt x="233829" y="66166"/>
                    <a:pt x="223909" y="38440"/>
                    <a:pt x="241460" y="18415"/>
                  </a:cubicBezTo>
                  <a:cubicBezTo>
                    <a:pt x="250235" y="8403"/>
                    <a:pt x="264160" y="2434"/>
                    <a:pt x="283237" y="605"/>
                  </a:cubicBezTo>
                  <a:close/>
                </a:path>
              </a:pathLst>
            </a:custGeom>
            <a:solidFill>
              <a:srgbClr val="403D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44" name="Freeform 93">
              <a:extLst>
                <a:ext uri="{FF2B5EF4-FFF2-40B4-BE49-F238E27FC236}">
                  <a16:creationId xmlns:a16="http://schemas.microsoft.com/office/drawing/2014/main" id="{B4D794FB-3D0F-4434-9FCD-89BE4C9C01FE}"/>
                </a:ext>
              </a:extLst>
            </p:cNvPr>
            <p:cNvSpPr>
              <a:spLocks/>
            </p:cNvSpPr>
            <p:nvPr/>
          </p:nvSpPr>
          <p:spPr bwMode="auto">
            <a:xfrm>
              <a:off x="5299075" y="6264275"/>
              <a:ext cx="55563" cy="144463"/>
            </a:xfrm>
            <a:custGeom>
              <a:avLst/>
              <a:gdLst>
                <a:gd name="T0" fmla="*/ 40 w 73"/>
                <a:gd name="T1" fmla="*/ 191 h 191"/>
                <a:gd name="T2" fmla="*/ 37 w 73"/>
                <a:gd name="T3" fmla="*/ 190 h 191"/>
                <a:gd name="T4" fmla="*/ 30 w 73"/>
                <a:gd name="T5" fmla="*/ 177 h 191"/>
                <a:gd name="T6" fmla="*/ 3 w 73"/>
                <a:gd name="T7" fmla="*/ 16 h 191"/>
                <a:gd name="T8" fmla="*/ 7 w 73"/>
                <a:gd name="T9" fmla="*/ 2 h 191"/>
                <a:gd name="T10" fmla="*/ 21 w 73"/>
                <a:gd name="T11" fmla="*/ 7 h 191"/>
                <a:gd name="T12" fmla="*/ 50 w 73"/>
                <a:gd name="T13" fmla="*/ 184 h 191"/>
                <a:gd name="T14" fmla="*/ 40 w 73"/>
                <a:gd name="T15" fmla="*/ 191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191">
                  <a:moveTo>
                    <a:pt x="40" y="191"/>
                  </a:moveTo>
                  <a:cubicBezTo>
                    <a:pt x="39" y="191"/>
                    <a:pt x="38" y="190"/>
                    <a:pt x="37" y="190"/>
                  </a:cubicBezTo>
                  <a:cubicBezTo>
                    <a:pt x="31" y="188"/>
                    <a:pt x="28" y="182"/>
                    <a:pt x="30" y="177"/>
                  </a:cubicBezTo>
                  <a:cubicBezTo>
                    <a:pt x="51" y="114"/>
                    <a:pt x="3" y="17"/>
                    <a:pt x="3" y="16"/>
                  </a:cubicBezTo>
                  <a:cubicBezTo>
                    <a:pt x="0" y="11"/>
                    <a:pt x="2" y="5"/>
                    <a:pt x="7" y="2"/>
                  </a:cubicBezTo>
                  <a:cubicBezTo>
                    <a:pt x="12" y="0"/>
                    <a:pt x="18" y="2"/>
                    <a:pt x="21" y="7"/>
                  </a:cubicBezTo>
                  <a:cubicBezTo>
                    <a:pt x="23" y="11"/>
                    <a:pt x="73" y="113"/>
                    <a:pt x="50" y="184"/>
                  </a:cubicBezTo>
                  <a:cubicBezTo>
                    <a:pt x="48" y="188"/>
                    <a:pt x="44" y="191"/>
                    <a:pt x="40" y="191"/>
                  </a:cubicBezTo>
                  <a:close/>
                </a:path>
              </a:pathLst>
            </a:custGeom>
            <a:solidFill>
              <a:srgbClr val="ED95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45" name="Freeform: Shape 444">
              <a:extLst>
                <a:ext uri="{FF2B5EF4-FFF2-40B4-BE49-F238E27FC236}">
                  <a16:creationId xmlns:a16="http://schemas.microsoft.com/office/drawing/2014/main" id="{A8E23214-A0D6-4C03-A9F0-105ED28EE473}"/>
                </a:ext>
              </a:extLst>
            </p:cNvPr>
            <p:cNvSpPr>
              <a:spLocks/>
            </p:cNvSpPr>
            <p:nvPr/>
          </p:nvSpPr>
          <p:spPr bwMode="auto">
            <a:xfrm>
              <a:off x="4755235" y="5533357"/>
              <a:ext cx="1149530" cy="866121"/>
            </a:xfrm>
            <a:custGeom>
              <a:avLst/>
              <a:gdLst>
                <a:gd name="connsiteX0" fmla="*/ 743277 w 1149530"/>
                <a:gd name="connsiteY0" fmla="*/ 686 h 866121"/>
                <a:gd name="connsiteX1" fmla="*/ 848462 w 1149530"/>
                <a:gd name="connsiteY1" fmla="*/ 89831 h 866121"/>
                <a:gd name="connsiteX2" fmla="*/ 1063090 w 1149530"/>
                <a:gd name="connsiteY2" fmla="*/ 211690 h 866121"/>
                <a:gd name="connsiteX3" fmla="*/ 1093533 w 1149530"/>
                <a:gd name="connsiteY3" fmla="*/ 702173 h 866121"/>
                <a:gd name="connsiteX4" fmla="*/ 1139960 w 1149530"/>
                <a:gd name="connsiteY4" fmla="*/ 834695 h 866121"/>
                <a:gd name="connsiteX5" fmla="*/ 1076789 w 1149530"/>
                <a:gd name="connsiteY5" fmla="*/ 865921 h 866121"/>
                <a:gd name="connsiteX6" fmla="*/ 974803 w 1149530"/>
                <a:gd name="connsiteY6" fmla="*/ 786713 h 866121"/>
                <a:gd name="connsiteX7" fmla="*/ 945796 w 1149530"/>
                <a:gd name="connsiteY7" fmla="*/ 700498 h 866121"/>
                <a:gd name="connsiteX8" fmla="*/ 962322 w 1149530"/>
                <a:gd name="connsiteY8" fmla="*/ 698044 h 866121"/>
                <a:gd name="connsiteX9" fmla="*/ 1011681 w 1149530"/>
                <a:gd name="connsiteY9" fmla="*/ 627796 h 866121"/>
                <a:gd name="connsiteX10" fmla="*/ 963922 w 1149530"/>
                <a:gd name="connsiteY10" fmla="*/ 541017 h 866121"/>
                <a:gd name="connsiteX11" fmla="*/ 890388 w 1149530"/>
                <a:gd name="connsiteY11" fmla="*/ 614968 h 866121"/>
                <a:gd name="connsiteX12" fmla="*/ 890191 w 1149530"/>
                <a:gd name="connsiteY12" fmla="*/ 642928 h 866121"/>
                <a:gd name="connsiteX13" fmla="*/ 889859 w 1149530"/>
                <a:gd name="connsiteY13" fmla="*/ 643005 h 866121"/>
                <a:gd name="connsiteX14" fmla="*/ 805841 w 1149530"/>
                <a:gd name="connsiteY14" fmla="*/ 610017 h 866121"/>
                <a:gd name="connsiteX15" fmla="*/ 748760 w 1149530"/>
                <a:gd name="connsiteY15" fmla="*/ 459978 h 866121"/>
                <a:gd name="connsiteX16" fmla="*/ 588931 w 1149530"/>
                <a:gd name="connsiteY16" fmla="*/ 511006 h 866121"/>
                <a:gd name="connsiteX17" fmla="*/ 414641 w 1149530"/>
                <a:gd name="connsiteY17" fmla="*/ 598593 h 866121"/>
                <a:gd name="connsiteX18" fmla="*/ 194686 w 1149530"/>
                <a:gd name="connsiteY18" fmla="*/ 718928 h 866121"/>
                <a:gd name="connsiteX19" fmla="*/ 8219 w 1149530"/>
                <a:gd name="connsiteY19" fmla="*/ 645813 h 866121"/>
                <a:gd name="connsiteX20" fmla="*/ 98028 w 1149530"/>
                <a:gd name="connsiteY20" fmla="*/ 485111 h 866121"/>
                <a:gd name="connsiteX21" fmla="*/ 48557 w 1149530"/>
                <a:gd name="connsiteY21" fmla="*/ 268050 h 866121"/>
                <a:gd name="connsiteX22" fmla="*/ 473245 w 1149530"/>
                <a:gd name="connsiteY22" fmla="*/ 162946 h 866121"/>
                <a:gd name="connsiteX23" fmla="*/ 743277 w 1149530"/>
                <a:gd name="connsiteY23" fmla="*/ 686 h 866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49530" h="866121">
                  <a:moveTo>
                    <a:pt x="743277" y="686"/>
                  </a:moveTo>
                  <a:cubicBezTo>
                    <a:pt x="783627" y="5006"/>
                    <a:pt x="820873" y="30235"/>
                    <a:pt x="848462" y="89831"/>
                  </a:cubicBezTo>
                  <a:cubicBezTo>
                    <a:pt x="848462" y="89831"/>
                    <a:pt x="1046346" y="50227"/>
                    <a:pt x="1063090" y="211690"/>
                  </a:cubicBezTo>
                  <a:cubicBezTo>
                    <a:pt x="1079073" y="358683"/>
                    <a:pt x="1093533" y="702173"/>
                    <a:pt x="1093533" y="702173"/>
                  </a:cubicBezTo>
                  <a:cubicBezTo>
                    <a:pt x="1093533" y="702173"/>
                    <a:pt x="1177253" y="766149"/>
                    <a:pt x="1139960" y="834695"/>
                  </a:cubicBezTo>
                  <a:cubicBezTo>
                    <a:pt x="1125499" y="860590"/>
                    <a:pt x="1101144" y="867444"/>
                    <a:pt x="1076789" y="865921"/>
                  </a:cubicBezTo>
                  <a:cubicBezTo>
                    <a:pt x="1029602" y="863636"/>
                    <a:pt x="989264" y="830886"/>
                    <a:pt x="974803" y="786713"/>
                  </a:cubicBezTo>
                  <a:lnTo>
                    <a:pt x="945796" y="700498"/>
                  </a:lnTo>
                  <a:lnTo>
                    <a:pt x="962322" y="698044"/>
                  </a:lnTo>
                  <a:cubicBezTo>
                    <a:pt x="986237" y="688211"/>
                    <a:pt x="1005995" y="661187"/>
                    <a:pt x="1011681" y="627796"/>
                  </a:cubicBezTo>
                  <a:cubicBezTo>
                    <a:pt x="1018503" y="583275"/>
                    <a:pt x="997277" y="544790"/>
                    <a:pt x="963922" y="541017"/>
                  </a:cubicBezTo>
                  <a:cubicBezTo>
                    <a:pt x="930566" y="537244"/>
                    <a:pt x="897969" y="570446"/>
                    <a:pt x="890388" y="614968"/>
                  </a:cubicBezTo>
                  <a:lnTo>
                    <a:pt x="890191" y="642928"/>
                  </a:lnTo>
                  <a:lnTo>
                    <a:pt x="889859" y="643005"/>
                  </a:lnTo>
                  <a:cubicBezTo>
                    <a:pt x="855217" y="647432"/>
                    <a:pt x="820683" y="640291"/>
                    <a:pt x="805841" y="610017"/>
                  </a:cubicBezTo>
                  <a:lnTo>
                    <a:pt x="748760" y="459978"/>
                  </a:lnTo>
                  <a:cubicBezTo>
                    <a:pt x="748760" y="459978"/>
                    <a:pt x="732777" y="543756"/>
                    <a:pt x="588931" y="511006"/>
                  </a:cubicBezTo>
                  <a:cubicBezTo>
                    <a:pt x="588931" y="511006"/>
                    <a:pt x="572187" y="640482"/>
                    <a:pt x="414641" y="598593"/>
                  </a:cubicBezTo>
                  <a:cubicBezTo>
                    <a:pt x="414641" y="598593"/>
                    <a:pt x="387242" y="804991"/>
                    <a:pt x="194686" y="718928"/>
                  </a:cubicBezTo>
                  <a:cubicBezTo>
                    <a:pt x="194686" y="718928"/>
                    <a:pt x="49318" y="797375"/>
                    <a:pt x="8219" y="645813"/>
                  </a:cubicBezTo>
                  <a:cubicBezTo>
                    <a:pt x="-33641" y="494251"/>
                    <a:pt x="98028" y="485111"/>
                    <a:pt x="98028" y="485111"/>
                  </a:cubicBezTo>
                  <a:cubicBezTo>
                    <a:pt x="98028" y="485111"/>
                    <a:pt x="-43535" y="400572"/>
                    <a:pt x="48557" y="268050"/>
                  </a:cubicBezTo>
                  <a:cubicBezTo>
                    <a:pt x="140649" y="135528"/>
                    <a:pt x="473245" y="162946"/>
                    <a:pt x="473245" y="162946"/>
                  </a:cubicBezTo>
                  <a:cubicBezTo>
                    <a:pt x="473245" y="162946"/>
                    <a:pt x="622228" y="-12274"/>
                    <a:pt x="743277" y="686"/>
                  </a:cubicBez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46" name="Freeform: Shape 445">
              <a:extLst>
                <a:ext uri="{FF2B5EF4-FFF2-40B4-BE49-F238E27FC236}">
                  <a16:creationId xmlns:a16="http://schemas.microsoft.com/office/drawing/2014/main" id="{08E72A46-8235-4E43-A423-64D37043EE58}"/>
                </a:ext>
              </a:extLst>
            </p:cNvPr>
            <p:cNvSpPr>
              <a:spLocks/>
            </p:cNvSpPr>
            <p:nvPr/>
          </p:nvSpPr>
          <p:spPr bwMode="auto">
            <a:xfrm>
              <a:off x="5646738" y="6186117"/>
              <a:ext cx="117475" cy="189282"/>
            </a:xfrm>
            <a:custGeom>
              <a:avLst/>
              <a:gdLst>
                <a:gd name="connsiteX0" fmla="*/ 96063 w 117475"/>
                <a:gd name="connsiteY0" fmla="*/ 25777 h 189282"/>
                <a:gd name="connsiteX1" fmla="*/ 117475 w 117475"/>
                <a:gd name="connsiteY1" fmla="*/ 180144 h 189282"/>
                <a:gd name="connsiteX2" fmla="*/ 110606 w 117475"/>
                <a:gd name="connsiteY2" fmla="*/ 189282 h 189282"/>
                <a:gd name="connsiteX3" fmla="*/ 109843 w 117475"/>
                <a:gd name="connsiteY3" fmla="*/ 189282 h 189282"/>
                <a:gd name="connsiteX4" fmla="*/ 101447 w 117475"/>
                <a:gd name="connsiteY4" fmla="*/ 182429 h 189282"/>
                <a:gd name="connsiteX5" fmla="*/ 81697 w 117475"/>
                <a:gd name="connsiteY5" fmla="*/ 34640 h 189282"/>
                <a:gd name="connsiteX6" fmla="*/ 92981 w 117475"/>
                <a:gd name="connsiteY6" fmla="*/ 30119 h 189282"/>
                <a:gd name="connsiteX7" fmla="*/ 542 w 117475"/>
                <a:gd name="connsiteY7" fmla="*/ 0 h 189282"/>
                <a:gd name="connsiteX8" fmla="*/ 7319 w 117475"/>
                <a:gd name="connsiteY8" fmla="*/ 21158 h 189282"/>
                <a:gd name="connsiteX9" fmla="*/ 15484 w 117475"/>
                <a:gd name="connsiteY9" fmla="*/ 30868 h 189282"/>
                <a:gd name="connsiteX10" fmla="*/ 15119 w 117475"/>
                <a:gd name="connsiteY10" fmla="*/ 94399 h 189282"/>
                <a:gd name="connsiteX11" fmla="*/ 7560 w 117475"/>
                <a:gd name="connsiteY11" fmla="*/ 101970 h 189282"/>
                <a:gd name="connsiteX12" fmla="*/ 0 w 117475"/>
                <a:gd name="connsiteY12" fmla="*/ 94399 h 189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475" h="189282">
                  <a:moveTo>
                    <a:pt x="96063" y="25777"/>
                  </a:moveTo>
                  <a:lnTo>
                    <a:pt x="117475" y="180144"/>
                  </a:lnTo>
                  <a:cubicBezTo>
                    <a:pt x="117475" y="184713"/>
                    <a:pt x="115186" y="188521"/>
                    <a:pt x="110606" y="189282"/>
                  </a:cubicBezTo>
                  <a:cubicBezTo>
                    <a:pt x="109843" y="189282"/>
                    <a:pt x="109843" y="189282"/>
                    <a:pt x="109843" y="189282"/>
                  </a:cubicBezTo>
                  <a:cubicBezTo>
                    <a:pt x="106027" y="189282"/>
                    <a:pt x="102211" y="186236"/>
                    <a:pt x="101447" y="182429"/>
                  </a:cubicBezTo>
                  <a:lnTo>
                    <a:pt x="81697" y="34640"/>
                  </a:lnTo>
                  <a:lnTo>
                    <a:pt x="92981" y="30119"/>
                  </a:lnTo>
                  <a:close/>
                  <a:moveTo>
                    <a:pt x="542" y="0"/>
                  </a:moveTo>
                  <a:lnTo>
                    <a:pt x="7319" y="21158"/>
                  </a:lnTo>
                  <a:lnTo>
                    <a:pt x="15484" y="30868"/>
                  </a:lnTo>
                  <a:lnTo>
                    <a:pt x="15119" y="94399"/>
                  </a:lnTo>
                  <a:cubicBezTo>
                    <a:pt x="15119" y="98942"/>
                    <a:pt x="12095" y="101970"/>
                    <a:pt x="7560" y="101970"/>
                  </a:cubicBezTo>
                  <a:cubicBezTo>
                    <a:pt x="3024" y="101970"/>
                    <a:pt x="0" y="98942"/>
                    <a:pt x="0" y="9439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47" name="Freeform 99">
              <a:extLst>
                <a:ext uri="{FF2B5EF4-FFF2-40B4-BE49-F238E27FC236}">
                  <a16:creationId xmlns:a16="http://schemas.microsoft.com/office/drawing/2014/main" id="{C7340835-676A-49A9-96A4-761170FF1BDB}"/>
                </a:ext>
              </a:extLst>
            </p:cNvPr>
            <p:cNvSpPr>
              <a:spLocks/>
            </p:cNvSpPr>
            <p:nvPr/>
          </p:nvSpPr>
          <p:spPr bwMode="auto">
            <a:xfrm>
              <a:off x="5630863" y="6267450"/>
              <a:ext cx="144463" cy="153988"/>
            </a:xfrm>
            <a:custGeom>
              <a:avLst/>
              <a:gdLst>
                <a:gd name="T0" fmla="*/ 181 w 191"/>
                <a:gd name="T1" fmla="*/ 152 h 203"/>
                <a:gd name="T2" fmla="*/ 34 w 191"/>
                <a:gd name="T3" fmla="*/ 0 h 203"/>
                <a:gd name="T4" fmla="*/ 0 w 191"/>
                <a:gd name="T5" fmla="*/ 34 h 203"/>
                <a:gd name="T6" fmla="*/ 191 w 191"/>
                <a:gd name="T7" fmla="*/ 203 h 203"/>
                <a:gd name="T8" fmla="*/ 181 w 191"/>
                <a:gd name="T9" fmla="*/ 152 h 203"/>
              </a:gdLst>
              <a:ahLst/>
              <a:cxnLst>
                <a:cxn ang="0">
                  <a:pos x="T0" y="T1"/>
                </a:cxn>
                <a:cxn ang="0">
                  <a:pos x="T2" y="T3"/>
                </a:cxn>
                <a:cxn ang="0">
                  <a:pos x="T4" y="T5"/>
                </a:cxn>
                <a:cxn ang="0">
                  <a:pos x="T6" y="T7"/>
                </a:cxn>
                <a:cxn ang="0">
                  <a:pos x="T8" y="T9"/>
                </a:cxn>
              </a:cxnLst>
              <a:rect l="0" t="0" r="r" b="b"/>
              <a:pathLst>
                <a:path w="191" h="203">
                  <a:moveTo>
                    <a:pt x="181" y="152"/>
                  </a:moveTo>
                  <a:cubicBezTo>
                    <a:pt x="163" y="88"/>
                    <a:pt x="75" y="24"/>
                    <a:pt x="34" y="0"/>
                  </a:cubicBezTo>
                  <a:cubicBezTo>
                    <a:pt x="34" y="0"/>
                    <a:pt x="22" y="15"/>
                    <a:pt x="0" y="34"/>
                  </a:cubicBezTo>
                  <a:lnTo>
                    <a:pt x="191" y="203"/>
                  </a:lnTo>
                  <a:cubicBezTo>
                    <a:pt x="189" y="187"/>
                    <a:pt x="186" y="170"/>
                    <a:pt x="181" y="152"/>
                  </a:cubicBezTo>
                  <a:close/>
                </a:path>
              </a:pathLst>
            </a:cu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48" name="Freeform 100">
              <a:extLst>
                <a:ext uri="{FF2B5EF4-FFF2-40B4-BE49-F238E27FC236}">
                  <a16:creationId xmlns:a16="http://schemas.microsoft.com/office/drawing/2014/main" id="{E527C16E-0B85-41E7-97E9-58B7AA2B35B4}"/>
                </a:ext>
              </a:extLst>
            </p:cNvPr>
            <p:cNvSpPr>
              <a:spLocks/>
            </p:cNvSpPr>
            <p:nvPr/>
          </p:nvSpPr>
          <p:spPr bwMode="auto">
            <a:xfrm>
              <a:off x="5200650" y="6292850"/>
              <a:ext cx="593725" cy="452438"/>
            </a:xfrm>
            <a:custGeom>
              <a:avLst/>
              <a:gdLst>
                <a:gd name="T0" fmla="*/ 564 w 780"/>
                <a:gd name="T1" fmla="*/ 0 h 595"/>
                <a:gd name="T2" fmla="*/ 198 w 780"/>
                <a:gd name="T3" fmla="*/ 96 h 595"/>
                <a:gd name="T4" fmla="*/ 149 w 780"/>
                <a:gd name="T5" fmla="*/ 121 h 595"/>
                <a:gd name="T6" fmla="*/ 0 w 780"/>
                <a:gd name="T7" fmla="*/ 318 h 595"/>
                <a:gd name="T8" fmla="*/ 371 w 780"/>
                <a:gd name="T9" fmla="*/ 553 h 595"/>
                <a:gd name="T10" fmla="*/ 755 w 780"/>
                <a:gd name="T11" fmla="*/ 169 h 595"/>
                <a:gd name="T12" fmla="*/ 564 w 780"/>
                <a:gd name="T13" fmla="*/ 0 h 595"/>
              </a:gdLst>
              <a:ahLst/>
              <a:cxnLst>
                <a:cxn ang="0">
                  <a:pos x="T0" y="T1"/>
                </a:cxn>
                <a:cxn ang="0">
                  <a:pos x="T2" y="T3"/>
                </a:cxn>
                <a:cxn ang="0">
                  <a:pos x="T4" y="T5"/>
                </a:cxn>
                <a:cxn ang="0">
                  <a:pos x="T6" y="T7"/>
                </a:cxn>
                <a:cxn ang="0">
                  <a:pos x="T8" y="T9"/>
                </a:cxn>
                <a:cxn ang="0">
                  <a:pos x="T10" y="T11"/>
                </a:cxn>
                <a:cxn ang="0">
                  <a:pos x="T12" y="T13"/>
                </a:cxn>
              </a:cxnLst>
              <a:rect l="0" t="0" r="r" b="b"/>
              <a:pathLst>
                <a:path w="780" h="595">
                  <a:moveTo>
                    <a:pt x="564" y="0"/>
                  </a:moveTo>
                  <a:cubicBezTo>
                    <a:pt x="508" y="49"/>
                    <a:pt x="385" y="129"/>
                    <a:pt x="198" y="96"/>
                  </a:cubicBezTo>
                  <a:cubicBezTo>
                    <a:pt x="178" y="92"/>
                    <a:pt x="158" y="103"/>
                    <a:pt x="149" y="121"/>
                  </a:cubicBezTo>
                  <a:cubicBezTo>
                    <a:pt x="127" y="170"/>
                    <a:pt x="77" y="261"/>
                    <a:pt x="0" y="318"/>
                  </a:cubicBezTo>
                  <a:cubicBezTo>
                    <a:pt x="0" y="318"/>
                    <a:pt x="134" y="595"/>
                    <a:pt x="371" y="553"/>
                  </a:cubicBezTo>
                  <a:cubicBezTo>
                    <a:pt x="559" y="520"/>
                    <a:pt x="780" y="381"/>
                    <a:pt x="755" y="169"/>
                  </a:cubicBezTo>
                  <a:lnTo>
                    <a:pt x="564" y="0"/>
                  </a:lnTo>
                  <a:close/>
                </a:path>
              </a:pathLst>
            </a:custGeom>
            <a:solidFill>
              <a:srgbClr val="7BA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49" name="Oval 101">
              <a:extLst>
                <a:ext uri="{FF2B5EF4-FFF2-40B4-BE49-F238E27FC236}">
                  <a16:creationId xmlns:a16="http://schemas.microsoft.com/office/drawing/2014/main" id="{DB9FE2F2-C5A9-4697-B83A-F510AA012D26}"/>
                </a:ext>
              </a:extLst>
            </p:cNvPr>
            <p:cNvSpPr>
              <a:spLocks noChangeArrowheads="1"/>
            </p:cNvSpPr>
            <p:nvPr/>
          </p:nvSpPr>
          <p:spPr bwMode="auto">
            <a:xfrm>
              <a:off x="5638800" y="7635875"/>
              <a:ext cx="142875" cy="141288"/>
            </a:xfrm>
            <a:prstGeom prst="ellipse">
              <a:avLst/>
            </a:prstGeom>
            <a:solidFill>
              <a:srgbClr val="BC99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50" name="Freeform: Shape 449">
              <a:extLst>
                <a:ext uri="{FF2B5EF4-FFF2-40B4-BE49-F238E27FC236}">
                  <a16:creationId xmlns:a16="http://schemas.microsoft.com/office/drawing/2014/main" id="{346C5AC0-C03A-4FC7-A187-10B2531338D4}"/>
                </a:ext>
              </a:extLst>
            </p:cNvPr>
            <p:cNvSpPr>
              <a:spLocks/>
            </p:cNvSpPr>
            <p:nvPr/>
          </p:nvSpPr>
          <p:spPr bwMode="auto">
            <a:xfrm>
              <a:off x="6179412" y="7701183"/>
              <a:ext cx="190849" cy="143386"/>
            </a:xfrm>
            <a:custGeom>
              <a:avLst/>
              <a:gdLst>
                <a:gd name="connsiteX0" fmla="*/ 125510 w 190849"/>
                <a:gd name="connsiteY0" fmla="*/ 36007 h 143386"/>
                <a:gd name="connsiteX1" fmla="*/ 175517 w 190849"/>
                <a:gd name="connsiteY1" fmla="*/ 68332 h 143386"/>
                <a:gd name="connsiteX2" fmla="*/ 179308 w 190849"/>
                <a:gd name="connsiteY2" fmla="*/ 139061 h 143386"/>
                <a:gd name="connsiteX3" fmla="*/ 115618 w 190849"/>
                <a:gd name="connsiteY3" fmla="*/ 111385 h 143386"/>
                <a:gd name="connsiteX4" fmla="*/ 111069 w 190849"/>
                <a:gd name="connsiteY4" fmla="*/ 40656 h 143386"/>
                <a:gd name="connsiteX5" fmla="*/ 125510 w 190849"/>
                <a:gd name="connsiteY5" fmla="*/ 36007 h 143386"/>
                <a:gd name="connsiteX6" fmla="*/ 59010 w 190849"/>
                <a:gd name="connsiteY6" fmla="*/ 1097 h 143386"/>
                <a:gd name="connsiteX7" fmla="*/ 74218 w 190849"/>
                <a:gd name="connsiteY7" fmla="*/ 69505 h 143386"/>
                <a:gd name="connsiteX8" fmla="*/ 20229 w 190849"/>
                <a:gd name="connsiteY8" fmla="*/ 114350 h 143386"/>
                <a:gd name="connsiteX9" fmla="*/ 5021 w 190849"/>
                <a:gd name="connsiteY9" fmla="*/ 45943 h 143386"/>
                <a:gd name="connsiteX10" fmla="*/ 59010 w 190849"/>
                <a:gd name="connsiteY10" fmla="*/ 1097 h 14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849" h="143386">
                  <a:moveTo>
                    <a:pt x="125510" y="36007"/>
                  </a:moveTo>
                  <a:cubicBezTo>
                    <a:pt x="141539" y="35755"/>
                    <a:pt x="161300" y="48152"/>
                    <a:pt x="175517" y="68332"/>
                  </a:cubicBezTo>
                  <a:cubicBezTo>
                    <a:pt x="194472" y="96009"/>
                    <a:pt x="195988" y="127529"/>
                    <a:pt x="179308" y="139061"/>
                  </a:cubicBezTo>
                  <a:cubicBezTo>
                    <a:pt x="163385" y="150593"/>
                    <a:pt x="134573" y="138293"/>
                    <a:pt x="115618" y="111385"/>
                  </a:cubicBezTo>
                  <a:cubicBezTo>
                    <a:pt x="96663" y="83708"/>
                    <a:pt x="94388" y="52188"/>
                    <a:pt x="111069" y="40656"/>
                  </a:cubicBezTo>
                  <a:cubicBezTo>
                    <a:pt x="115239" y="37581"/>
                    <a:pt x="120167" y="36091"/>
                    <a:pt x="125510" y="36007"/>
                  </a:cubicBezTo>
                  <a:close/>
                  <a:moveTo>
                    <a:pt x="59010" y="1097"/>
                  </a:moveTo>
                  <a:cubicBezTo>
                    <a:pt x="78020" y="7938"/>
                    <a:pt x="84864" y="38342"/>
                    <a:pt x="74218" y="69505"/>
                  </a:cubicBezTo>
                  <a:cubicBezTo>
                    <a:pt x="63572" y="100668"/>
                    <a:pt x="39240" y="120430"/>
                    <a:pt x="20229" y="114350"/>
                  </a:cubicBezTo>
                  <a:cubicBezTo>
                    <a:pt x="1219" y="107509"/>
                    <a:pt x="-5624" y="77106"/>
                    <a:pt x="5021" y="45943"/>
                  </a:cubicBezTo>
                  <a:cubicBezTo>
                    <a:pt x="15667" y="14779"/>
                    <a:pt x="40000" y="-4983"/>
                    <a:pt x="59010" y="1097"/>
                  </a:cubicBezTo>
                  <a:close/>
                </a:path>
              </a:pathLst>
            </a:custGeom>
            <a:solidFill>
              <a:srgbClr val="E8D9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51" name="Freeform 104">
              <a:extLst>
                <a:ext uri="{FF2B5EF4-FFF2-40B4-BE49-F238E27FC236}">
                  <a16:creationId xmlns:a16="http://schemas.microsoft.com/office/drawing/2014/main" id="{E2FA672E-91A8-4BF3-B529-A5BED16F25B2}"/>
                </a:ext>
              </a:extLst>
            </p:cNvPr>
            <p:cNvSpPr>
              <a:spLocks/>
            </p:cNvSpPr>
            <p:nvPr/>
          </p:nvSpPr>
          <p:spPr bwMode="auto">
            <a:xfrm>
              <a:off x="4171950" y="8289925"/>
              <a:ext cx="393700" cy="153988"/>
            </a:xfrm>
            <a:custGeom>
              <a:avLst/>
              <a:gdLst>
                <a:gd name="T0" fmla="*/ 492 w 518"/>
                <a:gd name="T1" fmla="*/ 80 h 202"/>
                <a:gd name="T2" fmla="*/ 38 w 518"/>
                <a:gd name="T3" fmla="*/ 198 h 202"/>
                <a:gd name="T4" fmla="*/ 4 w 518"/>
                <a:gd name="T5" fmla="*/ 181 h 202"/>
                <a:gd name="T6" fmla="*/ 24 w 518"/>
                <a:gd name="T7" fmla="*/ 147 h 202"/>
                <a:gd name="T8" fmla="*/ 471 w 518"/>
                <a:gd name="T9" fmla="*/ 5 h 202"/>
                <a:gd name="T10" fmla="*/ 507 w 518"/>
                <a:gd name="T11" fmla="*/ 22 h 202"/>
                <a:gd name="T12" fmla="*/ 514 w 518"/>
                <a:gd name="T13" fmla="*/ 46 h 202"/>
                <a:gd name="T14" fmla="*/ 492 w 518"/>
                <a:gd name="T15" fmla="*/ 80 h 2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8" h="202">
                  <a:moveTo>
                    <a:pt x="492" y="80"/>
                  </a:moveTo>
                  <a:lnTo>
                    <a:pt x="38" y="198"/>
                  </a:lnTo>
                  <a:cubicBezTo>
                    <a:pt x="23" y="202"/>
                    <a:pt x="8" y="194"/>
                    <a:pt x="4" y="181"/>
                  </a:cubicBezTo>
                  <a:cubicBezTo>
                    <a:pt x="0" y="167"/>
                    <a:pt x="9" y="152"/>
                    <a:pt x="24" y="147"/>
                  </a:cubicBezTo>
                  <a:lnTo>
                    <a:pt x="471" y="5"/>
                  </a:lnTo>
                  <a:cubicBezTo>
                    <a:pt x="486" y="0"/>
                    <a:pt x="503" y="8"/>
                    <a:pt x="507" y="22"/>
                  </a:cubicBezTo>
                  <a:lnTo>
                    <a:pt x="514" y="46"/>
                  </a:lnTo>
                  <a:cubicBezTo>
                    <a:pt x="518" y="60"/>
                    <a:pt x="508" y="76"/>
                    <a:pt x="492" y="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52" name="Freeform: Shape 451">
              <a:extLst>
                <a:ext uri="{FF2B5EF4-FFF2-40B4-BE49-F238E27FC236}">
                  <a16:creationId xmlns:a16="http://schemas.microsoft.com/office/drawing/2014/main" id="{1C0EA48A-786F-4A8E-9823-CFE549D73BFF}"/>
                </a:ext>
              </a:extLst>
            </p:cNvPr>
            <p:cNvSpPr>
              <a:spLocks/>
            </p:cNvSpPr>
            <p:nvPr/>
          </p:nvSpPr>
          <p:spPr bwMode="auto">
            <a:xfrm>
              <a:off x="4793201" y="5564087"/>
              <a:ext cx="731742" cy="608343"/>
            </a:xfrm>
            <a:custGeom>
              <a:avLst/>
              <a:gdLst>
                <a:gd name="connsiteX0" fmla="*/ 49982 w 731742"/>
                <a:gd name="connsiteY0" fmla="*/ 505291 h 608343"/>
                <a:gd name="connsiteX1" fmla="*/ 68506 w 731742"/>
                <a:gd name="connsiteY1" fmla="*/ 508429 h 608343"/>
                <a:gd name="connsiteX2" fmla="*/ 66198 w 731742"/>
                <a:gd name="connsiteY2" fmla="*/ 562998 h 608343"/>
                <a:gd name="connsiteX3" fmla="*/ 27731 w 731742"/>
                <a:gd name="connsiteY3" fmla="*/ 606199 h 608343"/>
                <a:gd name="connsiteX4" fmla="*/ 4651 w 731742"/>
                <a:gd name="connsiteY4" fmla="*/ 539503 h 608343"/>
                <a:gd name="connsiteX5" fmla="*/ 49982 w 731742"/>
                <a:gd name="connsiteY5" fmla="*/ 505291 h 608343"/>
                <a:gd name="connsiteX6" fmla="*/ 93679 w 731742"/>
                <a:gd name="connsiteY6" fmla="*/ 280170 h 608343"/>
                <a:gd name="connsiteX7" fmla="*/ 180791 w 731742"/>
                <a:gd name="connsiteY7" fmla="*/ 293472 h 608343"/>
                <a:gd name="connsiteX8" fmla="*/ 170152 w 731742"/>
                <a:gd name="connsiteY8" fmla="*/ 363403 h 608343"/>
                <a:gd name="connsiteX9" fmla="*/ 127593 w 731742"/>
                <a:gd name="connsiteY9" fmla="*/ 422692 h 608343"/>
                <a:gd name="connsiteX10" fmla="*/ 42476 w 731742"/>
                <a:gd name="connsiteY10" fmla="*/ 312475 h 608343"/>
                <a:gd name="connsiteX11" fmla="*/ 93679 w 731742"/>
                <a:gd name="connsiteY11" fmla="*/ 280170 h 608343"/>
                <a:gd name="connsiteX12" fmla="*/ 683661 w 731742"/>
                <a:gd name="connsiteY12" fmla="*/ 150 h 608343"/>
                <a:gd name="connsiteX13" fmla="*/ 726440 w 731742"/>
                <a:gd name="connsiteY13" fmla="*/ 16504 h 608343"/>
                <a:gd name="connsiteX14" fmla="*/ 678527 w 731742"/>
                <a:gd name="connsiteY14" fmla="*/ 110828 h 608343"/>
                <a:gd name="connsiteX15" fmla="*/ 624530 w 731742"/>
                <a:gd name="connsiteY15" fmla="*/ 76598 h 608343"/>
                <a:gd name="connsiteX16" fmla="*/ 621488 w 731742"/>
                <a:gd name="connsiteY16" fmla="*/ 22590 h 608343"/>
                <a:gd name="connsiteX17" fmla="*/ 683661 w 731742"/>
                <a:gd name="connsiteY17" fmla="*/ 150 h 60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31742" h="608343">
                  <a:moveTo>
                    <a:pt x="49982" y="505291"/>
                  </a:moveTo>
                  <a:cubicBezTo>
                    <a:pt x="56244" y="504971"/>
                    <a:pt x="62543" y="505966"/>
                    <a:pt x="68506" y="508429"/>
                  </a:cubicBezTo>
                  <a:cubicBezTo>
                    <a:pt x="93124" y="517524"/>
                    <a:pt x="76968" y="535714"/>
                    <a:pt x="66198" y="562998"/>
                  </a:cubicBezTo>
                  <a:cubicBezTo>
                    <a:pt x="54658" y="590283"/>
                    <a:pt x="52350" y="616051"/>
                    <a:pt x="27731" y="606199"/>
                  </a:cubicBezTo>
                  <a:cubicBezTo>
                    <a:pt x="3882" y="596346"/>
                    <a:pt x="-6889" y="566788"/>
                    <a:pt x="4651" y="539503"/>
                  </a:cubicBezTo>
                  <a:cubicBezTo>
                    <a:pt x="12729" y="519040"/>
                    <a:pt x="31193" y="506250"/>
                    <a:pt x="49982" y="505291"/>
                  </a:cubicBezTo>
                  <a:close/>
                  <a:moveTo>
                    <a:pt x="93679" y="280170"/>
                  </a:moveTo>
                  <a:cubicBezTo>
                    <a:pt x="118663" y="276749"/>
                    <a:pt x="149632" y="280930"/>
                    <a:pt x="180791" y="293472"/>
                  </a:cubicBezTo>
                  <a:cubicBezTo>
                    <a:pt x="242349" y="318556"/>
                    <a:pt x="185351" y="327677"/>
                    <a:pt x="170152" y="363403"/>
                  </a:cubicBezTo>
                  <a:cubicBezTo>
                    <a:pt x="155712" y="399128"/>
                    <a:pt x="189151" y="447776"/>
                    <a:pt x="127593" y="422692"/>
                  </a:cubicBezTo>
                  <a:cubicBezTo>
                    <a:pt x="66035" y="397608"/>
                    <a:pt x="28036" y="348200"/>
                    <a:pt x="42476" y="312475"/>
                  </a:cubicBezTo>
                  <a:cubicBezTo>
                    <a:pt x="49696" y="294612"/>
                    <a:pt x="68695" y="283590"/>
                    <a:pt x="93679" y="280170"/>
                  </a:cubicBezTo>
                  <a:close/>
                  <a:moveTo>
                    <a:pt x="683661" y="150"/>
                  </a:moveTo>
                  <a:cubicBezTo>
                    <a:pt x="702674" y="-991"/>
                    <a:pt x="718455" y="4334"/>
                    <a:pt x="726440" y="16504"/>
                  </a:cubicBezTo>
                  <a:cubicBezTo>
                    <a:pt x="742411" y="40846"/>
                    <a:pt x="721117" y="83444"/>
                    <a:pt x="678527" y="110828"/>
                  </a:cubicBezTo>
                  <a:cubicBezTo>
                    <a:pt x="635938" y="138213"/>
                    <a:pt x="643543" y="107786"/>
                    <a:pt x="624530" y="76598"/>
                  </a:cubicBezTo>
                  <a:cubicBezTo>
                    <a:pt x="606277" y="45410"/>
                    <a:pt x="578898" y="49974"/>
                    <a:pt x="621488" y="22590"/>
                  </a:cubicBezTo>
                  <a:cubicBezTo>
                    <a:pt x="642402" y="8898"/>
                    <a:pt x="664648" y="1291"/>
                    <a:pt x="683661" y="150"/>
                  </a:cubicBezTo>
                  <a:close/>
                </a:path>
              </a:pathLst>
            </a:custGeom>
            <a:solidFill>
              <a:srgbClr val="403D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53" name="Freeform: Shape 452">
              <a:extLst>
                <a:ext uri="{FF2B5EF4-FFF2-40B4-BE49-F238E27FC236}">
                  <a16:creationId xmlns:a16="http://schemas.microsoft.com/office/drawing/2014/main" id="{AD750D34-0F44-4BB6-971A-95C5A8DDB3BB}"/>
                </a:ext>
              </a:extLst>
            </p:cNvPr>
            <p:cNvSpPr>
              <a:spLocks/>
            </p:cNvSpPr>
            <p:nvPr/>
          </p:nvSpPr>
          <p:spPr bwMode="auto">
            <a:xfrm>
              <a:off x="7807089" y="10744199"/>
              <a:ext cx="989249" cy="481414"/>
            </a:xfrm>
            <a:custGeom>
              <a:avLst/>
              <a:gdLst>
                <a:gd name="connsiteX0" fmla="*/ 58756 w 989249"/>
                <a:gd name="connsiteY0" fmla="*/ 153988 h 481414"/>
                <a:gd name="connsiteX1" fmla="*/ 238507 w 989249"/>
                <a:gd name="connsiteY1" fmla="*/ 160825 h 481414"/>
                <a:gd name="connsiteX2" fmla="*/ 409880 w 989249"/>
                <a:gd name="connsiteY2" fmla="*/ 343144 h 481414"/>
                <a:gd name="connsiteX3" fmla="*/ 562211 w 989249"/>
                <a:gd name="connsiteY3" fmla="*/ 457853 h 481414"/>
                <a:gd name="connsiteX4" fmla="*/ 108 w 989249"/>
                <a:gd name="connsiteY4" fmla="*/ 393282 h 481414"/>
                <a:gd name="connsiteX5" fmla="*/ 59517 w 989249"/>
                <a:gd name="connsiteY5" fmla="*/ 226916 h 481414"/>
                <a:gd name="connsiteX6" fmla="*/ 485794 w 989249"/>
                <a:gd name="connsiteY6" fmla="*/ 0 h 481414"/>
                <a:gd name="connsiteX7" fmla="*/ 664783 w 989249"/>
                <a:gd name="connsiteY7" fmla="*/ 6837 h 481414"/>
                <a:gd name="connsiteX8" fmla="*/ 836156 w 989249"/>
                <a:gd name="connsiteY8" fmla="*/ 189156 h 481414"/>
                <a:gd name="connsiteX9" fmla="*/ 989249 w 989249"/>
                <a:gd name="connsiteY9" fmla="*/ 304625 h 481414"/>
                <a:gd name="connsiteX10" fmla="*/ 426384 w 989249"/>
                <a:gd name="connsiteY10" fmla="*/ 239294 h 481414"/>
                <a:gd name="connsiteX11" fmla="*/ 486555 w 989249"/>
                <a:gd name="connsiteY11" fmla="*/ 72928 h 481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9249" h="481414">
                  <a:moveTo>
                    <a:pt x="58756" y="153988"/>
                  </a:moveTo>
                  <a:lnTo>
                    <a:pt x="238507" y="160825"/>
                  </a:lnTo>
                  <a:cubicBezTo>
                    <a:pt x="243077" y="241349"/>
                    <a:pt x="286491" y="302882"/>
                    <a:pt x="409880" y="343144"/>
                  </a:cubicBezTo>
                  <a:cubicBezTo>
                    <a:pt x="486807" y="368973"/>
                    <a:pt x="556880" y="418351"/>
                    <a:pt x="562211" y="457853"/>
                  </a:cubicBezTo>
                  <a:cubicBezTo>
                    <a:pt x="406071" y="525463"/>
                    <a:pt x="103693" y="429746"/>
                    <a:pt x="108" y="393282"/>
                  </a:cubicBezTo>
                  <a:cubicBezTo>
                    <a:pt x="-2939" y="219319"/>
                    <a:pt x="59517" y="226916"/>
                    <a:pt x="59517" y="226916"/>
                  </a:cubicBezTo>
                  <a:close/>
                  <a:moveTo>
                    <a:pt x="485794" y="0"/>
                  </a:moveTo>
                  <a:lnTo>
                    <a:pt x="664783" y="6837"/>
                  </a:lnTo>
                  <a:cubicBezTo>
                    <a:pt x="670114" y="87361"/>
                    <a:pt x="713529" y="148894"/>
                    <a:pt x="836156" y="189156"/>
                  </a:cubicBezTo>
                  <a:cubicBezTo>
                    <a:pt x="913845" y="214985"/>
                    <a:pt x="983917" y="264363"/>
                    <a:pt x="989249" y="304625"/>
                  </a:cubicBezTo>
                  <a:cubicBezTo>
                    <a:pt x="832348" y="371475"/>
                    <a:pt x="530731" y="275758"/>
                    <a:pt x="426384" y="239294"/>
                  </a:cubicBezTo>
                  <a:cubicBezTo>
                    <a:pt x="424099" y="65331"/>
                    <a:pt x="486555" y="72928"/>
                    <a:pt x="486555" y="72928"/>
                  </a:cubicBezTo>
                  <a:close/>
                </a:path>
              </a:pathLst>
            </a:custGeom>
            <a:solidFill>
              <a:srgbClr val="4F3F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54" name="Freeform: Shape 453">
              <a:extLst>
                <a:ext uri="{FF2B5EF4-FFF2-40B4-BE49-F238E27FC236}">
                  <a16:creationId xmlns:a16="http://schemas.microsoft.com/office/drawing/2014/main" id="{EB01B245-4716-4F7F-882E-41E7B15664B8}"/>
                </a:ext>
              </a:extLst>
            </p:cNvPr>
            <p:cNvSpPr>
              <a:spLocks/>
            </p:cNvSpPr>
            <p:nvPr/>
          </p:nvSpPr>
          <p:spPr bwMode="auto">
            <a:xfrm>
              <a:off x="7807325" y="10983913"/>
              <a:ext cx="989456" cy="276980"/>
            </a:xfrm>
            <a:custGeom>
              <a:avLst/>
              <a:gdLst>
                <a:gd name="connsiteX0" fmla="*/ 0 w 989456"/>
                <a:gd name="connsiteY0" fmla="*/ 153987 h 276980"/>
                <a:gd name="connsiteX1" fmla="*/ 562104 w 989456"/>
                <a:gd name="connsiteY1" fmla="*/ 218983 h 276980"/>
                <a:gd name="connsiteX2" fmla="*/ 493554 w 989456"/>
                <a:gd name="connsiteY2" fmla="*/ 272509 h 276980"/>
                <a:gd name="connsiteX3" fmla="*/ 1524 w 989456"/>
                <a:gd name="connsiteY3" fmla="*/ 191455 h 276980"/>
                <a:gd name="connsiteX4" fmla="*/ 0 w 989456"/>
                <a:gd name="connsiteY4" fmla="*/ 153987 h 276980"/>
                <a:gd name="connsiteX5" fmla="*/ 427038 w 989456"/>
                <a:gd name="connsiteY5" fmla="*/ 0 h 276980"/>
                <a:gd name="connsiteX6" fmla="*/ 989145 w 989456"/>
                <a:gd name="connsiteY6" fmla="*/ 65046 h 276980"/>
                <a:gd name="connsiteX7" fmla="*/ 920689 w 989456"/>
                <a:gd name="connsiteY7" fmla="*/ 117991 h 276980"/>
                <a:gd name="connsiteX8" fmla="*/ 428560 w 989456"/>
                <a:gd name="connsiteY8" fmla="*/ 37061 h 276980"/>
                <a:gd name="connsiteX9" fmla="*/ 427038 w 989456"/>
                <a:gd name="connsiteY9" fmla="*/ 0 h 276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6" h="276980">
                  <a:moveTo>
                    <a:pt x="0" y="153987"/>
                  </a:moveTo>
                  <a:cubicBezTo>
                    <a:pt x="103586" y="190691"/>
                    <a:pt x="405964" y="287038"/>
                    <a:pt x="562104" y="218983"/>
                  </a:cubicBezTo>
                  <a:cubicBezTo>
                    <a:pt x="565150" y="242688"/>
                    <a:pt x="546109" y="263333"/>
                    <a:pt x="493554" y="272509"/>
                  </a:cubicBezTo>
                  <a:cubicBezTo>
                    <a:pt x="351124" y="300037"/>
                    <a:pt x="1524" y="191455"/>
                    <a:pt x="1524" y="191455"/>
                  </a:cubicBezTo>
                  <a:cubicBezTo>
                    <a:pt x="762" y="177691"/>
                    <a:pt x="0" y="165457"/>
                    <a:pt x="0" y="153987"/>
                  </a:cubicBezTo>
                  <a:close/>
                  <a:moveTo>
                    <a:pt x="427038" y="0"/>
                  </a:moveTo>
                  <a:cubicBezTo>
                    <a:pt x="531245" y="36305"/>
                    <a:pt x="832455" y="131605"/>
                    <a:pt x="989145" y="65046"/>
                  </a:cubicBezTo>
                  <a:cubicBezTo>
                    <a:pt x="992188" y="87737"/>
                    <a:pt x="973172" y="108158"/>
                    <a:pt x="920689" y="117991"/>
                  </a:cubicBezTo>
                  <a:cubicBezTo>
                    <a:pt x="778450" y="144463"/>
                    <a:pt x="428560" y="37061"/>
                    <a:pt x="428560" y="37061"/>
                  </a:cubicBezTo>
                  <a:cubicBezTo>
                    <a:pt x="427799" y="23447"/>
                    <a:pt x="427799" y="11345"/>
                    <a:pt x="427038" y="0"/>
                  </a:cubicBezTo>
                  <a:close/>
                </a:path>
              </a:pathLst>
            </a:cu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55" name="Freeform 112">
              <a:extLst>
                <a:ext uri="{FF2B5EF4-FFF2-40B4-BE49-F238E27FC236}">
                  <a16:creationId xmlns:a16="http://schemas.microsoft.com/office/drawing/2014/main" id="{D4E2E2E8-B5B8-4216-8FE5-7181A15D5F0C}"/>
                </a:ext>
              </a:extLst>
            </p:cNvPr>
            <p:cNvSpPr>
              <a:spLocks/>
            </p:cNvSpPr>
            <p:nvPr/>
          </p:nvSpPr>
          <p:spPr bwMode="auto">
            <a:xfrm>
              <a:off x="7708900" y="8288338"/>
              <a:ext cx="1150938" cy="2651125"/>
            </a:xfrm>
            <a:custGeom>
              <a:avLst/>
              <a:gdLst>
                <a:gd name="T0" fmla="*/ 462 w 1513"/>
                <a:gd name="T1" fmla="*/ 0 h 3484"/>
                <a:gd name="T2" fmla="*/ 146 w 1513"/>
                <a:gd name="T3" fmla="*/ 3484 h 3484"/>
                <a:gd name="T4" fmla="*/ 495 w 1513"/>
                <a:gd name="T5" fmla="*/ 3484 h 3484"/>
                <a:gd name="T6" fmla="*/ 839 w 1513"/>
                <a:gd name="T7" fmla="*/ 1004 h 3484"/>
                <a:gd name="T8" fmla="*/ 730 w 1513"/>
                <a:gd name="T9" fmla="*/ 3272 h 3484"/>
                <a:gd name="T10" fmla="*/ 1037 w 1513"/>
                <a:gd name="T11" fmla="*/ 3272 h 3484"/>
                <a:gd name="T12" fmla="*/ 1513 w 1513"/>
                <a:gd name="T13" fmla="*/ 139 h 3484"/>
                <a:gd name="T14" fmla="*/ 462 w 1513"/>
                <a:gd name="T15" fmla="*/ 0 h 34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3" h="3484">
                  <a:moveTo>
                    <a:pt x="462" y="0"/>
                  </a:moveTo>
                  <a:cubicBezTo>
                    <a:pt x="462" y="0"/>
                    <a:pt x="0" y="1201"/>
                    <a:pt x="146" y="3484"/>
                  </a:cubicBezTo>
                  <a:lnTo>
                    <a:pt x="495" y="3484"/>
                  </a:lnTo>
                  <a:cubicBezTo>
                    <a:pt x="495" y="3484"/>
                    <a:pt x="490" y="1992"/>
                    <a:pt x="839" y="1004"/>
                  </a:cubicBezTo>
                  <a:cubicBezTo>
                    <a:pt x="839" y="1004"/>
                    <a:pt x="590" y="2113"/>
                    <a:pt x="730" y="3272"/>
                  </a:cubicBezTo>
                  <a:lnTo>
                    <a:pt x="1037" y="3272"/>
                  </a:lnTo>
                  <a:cubicBezTo>
                    <a:pt x="1037" y="3272"/>
                    <a:pt x="992" y="1768"/>
                    <a:pt x="1513" y="139"/>
                  </a:cubicBezTo>
                  <a:lnTo>
                    <a:pt x="462" y="0"/>
                  </a:ln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56" name="Freeform 113">
              <a:extLst>
                <a:ext uri="{FF2B5EF4-FFF2-40B4-BE49-F238E27FC236}">
                  <a16:creationId xmlns:a16="http://schemas.microsoft.com/office/drawing/2014/main" id="{5F712A46-B7A2-4FE6-876F-14CC3222461D}"/>
                </a:ext>
              </a:extLst>
            </p:cNvPr>
            <p:cNvSpPr>
              <a:spLocks/>
            </p:cNvSpPr>
            <p:nvPr/>
          </p:nvSpPr>
          <p:spPr bwMode="auto">
            <a:xfrm>
              <a:off x="9818688" y="7723188"/>
              <a:ext cx="484188" cy="204788"/>
            </a:xfrm>
            <a:custGeom>
              <a:avLst/>
              <a:gdLst>
                <a:gd name="T0" fmla="*/ 60 w 635"/>
                <a:gd name="T1" fmla="*/ 1 h 270"/>
                <a:gd name="T2" fmla="*/ 262 w 635"/>
                <a:gd name="T3" fmla="*/ 72 h 270"/>
                <a:gd name="T4" fmla="*/ 441 w 635"/>
                <a:gd name="T5" fmla="*/ 22 h 270"/>
                <a:gd name="T6" fmla="*/ 589 w 635"/>
                <a:gd name="T7" fmla="*/ 253 h 270"/>
                <a:gd name="T8" fmla="*/ 393 w 635"/>
                <a:gd name="T9" fmla="*/ 123 h 270"/>
                <a:gd name="T10" fmla="*/ 146 w 635"/>
                <a:gd name="T11" fmla="*/ 270 h 270"/>
                <a:gd name="T12" fmla="*/ 0 w 635"/>
                <a:gd name="T13" fmla="*/ 213 h 270"/>
                <a:gd name="T14" fmla="*/ 60 w 635"/>
                <a:gd name="T15" fmla="*/ 1 h 2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5" h="270">
                  <a:moveTo>
                    <a:pt x="60" y="1"/>
                  </a:moveTo>
                  <a:lnTo>
                    <a:pt x="262" y="72"/>
                  </a:lnTo>
                  <a:cubicBezTo>
                    <a:pt x="262" y="72"/>
                    <a:pt x="404" y="0"/>
                    <a:pt x="441" y="22"/>
                  </a:cubicBezTo>
                  <a:cubicBezTo>
                    <a:pt x="478" y="45"/>
                    <a:pt x="635" y="236"/>
                    <a:pt x="589" y="253"/>
                  </a:cubicBezTo>
                  <a:cubicBezTo>
                    <a:pt x="543" y="270"/>
                    <a:pt x="393" y="123"/>
                    <a:pt x="393" y="123"/>
                  </a:cubicBezTo>
                  <a:cubicBezTo>
                    <a:pt x="393" y="123"/>
                    <a:pt x="207" y="148"/>
                    <a:pt x="146" y="270"/>
                  </a:cubicBezTo>
                  <a:lnTo>
                    <a:pt x="0" y="213"/>
                  </a:lnTo>
                  <a:lnTo>
                    <a:pt x="60" y="1"/>
                  </a:ln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57" name="Freeform 114">
              <a:extLst>
                <a:ext uri="{FF2B5EF4-FFF2-40B4-BE49-F238E27FC236}">
                  <a16:creationId xmlns:a16="http://schemas.microsoft.com/office/drawing/2014/main" id="{AEFA4DC3-4DFF-4C65-B962-23A9AD6E2D64}"/>
                </a:ext>
              </a:extLst>
            </p:cNvPr>
            <p:cNvSpPr>
              <a:spLocks/>
            </p:cNvSpPr>
            <p:nvPr/>
          </p:nvSpPr>
          <p:spPr bwMode="auto">
            <a:xfrm>
              <a:off x="8828088" y="6729413"/>
              <a:ext cx="1069975" cy="1190625"/>
            </a:xfrm>
            <a:custGeom>
              <a:avLst/>
              <a:gdLst>
                <a:gd name="T0" fmla="*/ 488 w 1405"/>
                <a:gd name="T1" fmla="*/ 528 h 1566"/>
                <a:gd name="T2" fmla="*/ 316 w 1405"/>
                <a:gd name="T3" fmla="*/ 0 h 1566"/>
                <a:gd name="T4" fmla="*/ 158 w 1405"/>
                <a:gd name="T5" fmla="*/ 10 h 1566"/>
                <a:gd name="T6" fmla="*/ 0 w 1405"/>
                <a:gd name="T7" fmla="*/ 20 h 1566"/>
                <a:gd name="T8" fmla="*/ 203 w 1405"/>
                <a:gd name="T9" fmla="*/ 665 h 1566"/>
                <a:gd name="T10" fmla="*/ 1315 w 1405"/>
                <a:gd name="T11" fmla="*/ 1566 h 1566"/>
                <a:gd name="T12" fmla="*/ 1405 w 1405"/>
                <a:gd name="T13" fmla="*/ 1263 h 1566"/>
                <a:gd name="T14" fmla="*/ 488 w 1405"/>
                <a:gd name="T15" fmla="*/ 528 h 15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05" h="1566">
                  <a:moveTo>
                    <a:pt x="488" y="528"/>
                  </a:moveTo>
                  <a:cubicBezTo>
                    <a:pt x="335" y="248"/>
                    <a:pt x="316" y="2"/>
                    <a:pt x="316" y="0"/>
                  </a:cubicBezTo>
                  <a:lnTo>
                    <a:pt x="158" y="10"/>
                  </a:lnTo>
                  <a:lnTo>
                    <a:pt x="0" y="20"/>
                  </a:lnTo>
                  <a:cubicBezTo>
                    <a:pt x="1" y="33"/>
                    <a:pt x="22" y="327"/>
                    <a:pt x="203" y="665"/>
                  </a:cubicBezTo>
                  <a:cubicBezTo>
                    <a:pt x="364" y="966"/>
                    <a:pt x="687" y="1360"/>
                    <a:pt x="1315" y="1566"/>
                  </a:cubicBezTo>
                  <a:lnTo>
                    <a:pt x="1405" y="1263"/>
                  </a:lnTo>
                  <a:cubicBezTo>
                    <a:pt x="988" y="1125"/>
                    <a:pt x="680" y="878"/>
                    <a:pt x="488" y="5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58" name="Freeform 115">
              <a:extLst>
                <a:ext uri="{FF2B5EF4-FFF2-40B4-BE49-F238E27FC236}">
                  <a16:creationId xmlns:a16="http://schemas.microsoft.com/office/drawing/2014/main" id="{9B60CFD6-4C8D-4EE6-AFA8-A4FC50543BB3}"/>
                </a:ext>
              </a:extLst>
            </p:cNvPr>
            <p:cNvSpPr>
              <a:spLocks/>
            </p:cNvSpPr>
            <p:nvPr/>
          </p:nvSpPr>
          <p:spPr bwMode="auto">
            <a:xfrm>
              <a:off x="9828213" y="7689850"/>
              <a:ext cx="122238" cy="247650"/>
            </a:xfrm>
            <a:custGeom>
              <a:avLst/>
              <a:gdLst>
                <a:gd name="T0" fmla="*/ 160 w 160"/>
                <a:gd name="T1" fmla="*/ 22 h 325"/>
                <a:gd name="T2" fmla="*/ 90 w 160"/>
                <a:gd name="T3" fmla="*/ 0 h 325"/>
                <a:gd name="T4" fmla="*/ 0 w 160"/>
                <a:gd name="T5" fmla="*/ 303 h 325"/>
                <a:gd name="T6" fmla="*/ 71 w 160"/>
                <a:gd name="T7" fmla="*/ 325 h 325"/>
                <a:gd name="T8" fmla="*/ 160 w 160"/>
                <a:gd name="T9" fmla="*/ 22 h 325"/>
              </a:gdLst>
              <a:ahLst/>
              <a:cxnLst>
                <a:cxn ang="0">
                  <a:pos x="T0" y="T1"/>
                </a:cxn>
                <a:cxn ang="0">
                  <a:pos x="T2" y="T3"/>
                </a:cxn>
                <a:cxn ang="0">
                  <a:pos x="T4" y="T5"/>
                </a:cxn>
                <a:cxn ang="0">
                  <a:pos x="T6" y="T7"/>
                </a:cxn>
                <a:cxn ang="0">
                  <a:pos x="T8" y="T9"/>
                </a:cxn>
              </a:cxnLst>
              <a:rect l="0" t="0" r="r" b="b"/>
              <a:pathLst>
                <a:path w="160" h="325">
                  <a:moveTo>
                    <a:pt x="160" y="22"/>
                  </a:moveTo>
                  <a:cubicBezTo>
                    <a:pt x="136" y="15"/>
                    <a:pt x="113" y="7"/>
                    <a:pt x="90" y="0"/>
                  </a:cubicBezTo>
                  <a:lnTo>
                    <a:pt x="0" y="303"/>
                  </a:lnTo>
                  <a:cubicBezTo>
                    <a:pt x="23" y="310"/>
                    <a:pt x="47" y="318"/>
                    <a:pt x="71" y="325"/>
                  </a:cubicBezTo>
                  <a:lnTo>
                    <a:pt x="160"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59" name="Freeform: Shape 458">
              <a:extLst>
                <a:ext uri="{FF2B5EF4-FFF2-40B4-BE49-F238E27FC236}">
                  <a16:creationId xmlns:a16="http://schemas.microsoft.com/office/drawing/2014/main" id="{74E0327D-1B74-4376-BC0E-44E023AEE17E}"/>
                </a:ext>
              </a:extLst>
            </p:cNvPr>
            <p:cNvSpPr>
              <a:spLocks/>
            </p:cNvSpPr>
            <p:nvPr/>
          </p:nvSpPr>
          <p:spPr bwMode="auto">
            <a:xfrm>
              <a:off x="9026271" y="6823075"/>
              <a:ext cx="128843" cy="566738"/>
            </a:xfrm>
            <a:custGeom>
              <a:avLst/>
              <a:gdLst>
                <a:gd name="connsiteX0" fmla="*/ 57056 w 128843"/>
                <a:gd name="connsiteY0" fmla="*/ 0 h 566738"/>
                <a:gd name="connsiteX1" fmla="*/ 57579 w 128843"/>
                <a:gd name="connsiteY1" fmla="*/ 0 h 566738"/>
                <a:gd name="connsiteX2" fmla="*/ 83212 w 128843"/>
                <a:gd name="connsiteY2" fmla="*/ 96350 h 566738"/>
                <a:gd name="connsiteX3" fmla="*/ 128843 w 128843"/>
                <a:gd name="connsiteY3" fmla="*/ 217919 h 566738"/>
                <a:gd name="connsiteX4" fmla="*/ 53551 w 128843"/>
                <a:gd name="connsiteY4" fmla="*/ 566738 h 566738"/>
                <a:gd name="connsiteX5" fmla="*/ 315 w 128843"/>
                <a:gd name="connsiteY5" fmla="*/ 487513 h 566738"/>
                <a:gd name="connsiteX6" fmla="*/ 0 w 128843"/>
                <a:gd name="connsiteY6" fmla="*/ 486972 h 56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843" h="566738">
                  <a:moveTo>
                    <a:pt x="57056" y="0"/>
                  </a:moveTo>
                  <a:lnTo>
                    <a:pt x="57579" y="0"/>
                  </a:lnTo>
                  <a:lnTo>
                    <a:pt x="83212" y="96350"/>
                  </a:lnTo>
                  <a:cubicBezTo>
                    <a:pt x="94905" y="133564"/>
                    <a:pt x="109830" y="174602"/>
                    <a:pt x="128843" y="217919"/>
                  </a:cubicBezTo>
                  <a:lnTo>
                    <a:pt x="53551" y="566738"/>
                  </a:lnTo>
                  <a:cubicBezTo>
                    <a:pt x="34158" y="539760"/>
                    <a:pt x="16476" y="513351"/>
                    <a:pt x="315" y="487513"/>
                  </a:cubicBezTo>
                  <a:lnTo>
                    <a:pt x="0" y="486972"/>
                  </a:lnTo>
                  <a:close/>
                </a:path>
              </a:pathLst>
            </a:custGeom>
            <a:solidFill>
              <a:srgbClr val="E8D9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60" name="Freeform 117">
              <a:extLst>
                <a:ext uri="{FF2B5EF4-FFF2-40B4-BE49-F238E27FC236}">
                  <a16:creationId xmlns:a16="http://schemas.microsoft.com/office/drawing/2014/main" id="{70C5E6DA-EC98-4865-BAF5-34A319D03D94}"/>
                </a:ext>
              </a:extLst>
            </p:cNvPr>
            <p:cNvSpPr>
              <a:spLocks/>
            </p:cNvSpPr>
            <p:nvPr/>
          </p:nvSpPr>
          <p:spPr bwMode="auto">
            <a:xfrm>
              <a:off x="9828213" y="7689850"/>
              <a:ext cx="122238" cy="247650"/>
            </a:xfrm>
            <a:custGeom>
              <a:avLst/>
              <a:gdLst>
                <a:gd name="T0" fmla="*/ 90 w 160"/>
                <a:gd name="T1" fmla="*/ 0 h 325"/>
                <a:gd name="T2" fmla="*/ 0 w 160"/>
                <a:gd name="T3" fmla="*/ 303 h 325"/>
                <a:gd name="T4" fmla="*/ 71 w 160"/>
                <a:gd name="T5" fmla="*/ 325 h 325"/>
                <a:gd name="T6" fmla="*/ 160 w 160"/>
                <a:gd name="T7" fmla="*/ 22 h 325"/>
                <a:gd name="T8" fmla="*/ 90 w 160"/>
                <a:gd name="T9" fmla="*/ 0 h 325"/>
              </a:gdLst>
              <a:ahLst/>
              <a:cxnLst>
                <a:cxn ang="0">
                  <a:pos x="T0" y="T1"/>
                </a:cxn>
                <a:cxn ang="0">
                  <a:pos x="T2" y="T3"/>
                </a:cxn>
                <a:cxn ang="0">
                  <a:pos x="T4" y="T5"/>
                </a:cxn>
                <a:cxn ang="0">
                  <a:pos x="T6" y="T7"/>
                </a:cxn>
                <a:cxn ang="0">
                  <a:pos x="T8" y="T9"/>
                </a:cxn>
              </a:cxnLst>
              <a:rect l="0" t="0" r="r" b="b"/>
              <a:pathLst>
                <a:path w="160" h="325">
                  <a:moveTo>
                    <a:pt x="90" y="0"/>
                  </a:moveTo>
                  <a:lnTo>
                    <a:pt x="0" y="303"/>
                  </a:lnTo>
                  <a:cubicBezTo>
                    <a:pt x="23" y="310"/>
                    <a:pt x="47" y="318"/>
                    <a:pt x="71" y="325"/>
                  </a:cubicBezTo>
                  <a:lnTo>
                    <a:pt x="160" y="22"/>
                  </a:lnTo>
                  <a:cubicBezTo>
                    <a:pt x="136" y="15"/>
                    <a:pt x="113" y="7"/>
                    <a:pt x="90" y="0"/>
                  </a:cubicBez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61" name="Freeform: Shape 460">
              <a:extLst>
                <a:ext uri="{FF2B5EF4-FFF2-40B4-BE49-F238E27FC236}">
                  <a16:creationId xmlns:a16="http://schemas.microsoft.com/office/drawing/2014/main" id="{C3D9363A-F594-440E-B54C-636774EFF8FF}"/>
                </a:ext>
              </a:extLst>
            </p:cNvPr>
            <p:cNvSpPr>
              <a:spLocks/>
            </p:cNvSpPr>
            <p:nvPr/>
          </p:nvSpPr>
          <p:spPr bwMode="auto">
            <a:xfrm>
              <a:off x="9838958" y="7250113"/>
              <a:ext cx="313105" cy="461966"/>
            </a:xfrm>
            <a:custGeom>
              <a:avLst/>
              <a:gdLst>
                <a:gd name="connsiteX0" fmla="*/ 256121 w 313105"/>
                <a:gd name="connsiteY0" fmla="*/ 0 h 461966"/>
                <a:gd name="connsiteX1" fmla="*/ 313105 w 313105"/>
                <a:gd name="connsiteY1" fmla="*/ 35641 h 461966"/>
                <a:gd name="connsiteX2" fmla="*/ 276912 w 313105"/>
                <a:gd name="connsiteY2" fmla="*/ 166830 h 461966"/>
                <a:gd name="connsiteX3" fmla="*/ 224157 w 313105"/>
                <a:gd name="connsiteY3" fmla="*/ 169218 h 461966"/>
                <a:gd name="connsiteX4" fmla="*/ 221969 w 313105"/>
                <a:gd name="connsiteY4" fmla="*/ 193134 h 461966"/>
                <a:gd name="connsiteX5" fmla="*/ 176085 w 313105"/>
                <a:gd name="connsiteY5" fmla="*/ 226573 h 461966"/>
                <a:gd name="connsiteX6" fmla="*/ 173790 w 313105"/>
                <a:gd name="connsiteY6" fmla="*/ 225813 h 461966"/>
                <a:gd name="connsiteX7" fmla="*/ 98081 w 313105"/>
                <a:gd name="connsiteY7" fmla="*/ 437086 h 461966"/>
                <a:gd name="connsiteX8" fmla="*/ 51431 w 313105"/>
                <a:gd name="connsiteY8" fmla="*/ 459885 h 461966"/>
                <a:gd name="connsiteX9" fmla="*/ 25430 w 313105"/>
                <a:gd name="connsiteY9" fmla="*/ 451526 h 461966"/>
                <a:gd name="connsiteX10" fmla="*/ 1723 w 313105"/>
                <a:gd name="connsiteY10" fmla="*/ 405167 h 461966"/>
                <a:gd name="connsiteX11" fmla="*/ 56785 w 313105"/>
                <a:gd name="connsiteY11" fmla="*/ 242533 h 461966"/>
                <a:gd name="connsiteX12" fmla="*/ 101140 w 313105"/>
                <a:gd name="connsiteY12" fmla="*/ 109537 h 461966"/>
                <a:gd name="connsiteX13" fmla="*/ 196733 w 313105"/>
                <a:gd name="connsiteY13" fmla="*/ 141456 h 461966"/>
                <a:gd name="connsiteX14" fmla="*/ 215874 w 313105"/>
                <a:gd name="connsiteY14" fmla="*/ 147964 h 461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3105" h="461966">
                  <a:moveTo>
                    <a:pt x="256121" y="0"/>
                  </a:moveTo>
                  <a:lnTo>
                    <a:pt x="313105" y="35641"/>
                  </a:lnTo>
                  <a:lnTo>
                    <a:pt x="276912" y="166830"/>
                  </a:lnTo>
                  <a:lnTo>
                    <a:pt x="224157" y="169218"/>
                  </a:lnTo>
                  <a:lnTo>
                    <a:pt x="221969" y="193134"/>
                  </a:lnTo>
                  <a:cubicBezTo>
                    <a:pt x="219675" y="215174"/>
                    <a:pt x="198262" y="231133"/>
                    <a:pt x="176085" y="226573"/>
                  </a:cubicBezTo>
                  <a:lnTo>
                    <a:pt x="173790" y="225813"/>
                  </a:lnTo>
                  <a:lnTo>
                    <a:pt x="98081" y="437086"/>
                  </a:lnTo>
                  <a:cubicBezTo>
                    <a:pt x="91198" y="456086"/>
                    <a:pt x="70550" y="466725"/>
                    <a:pt x="51431" y="459885"/>
                  </a:cubicBezTo>
                  <a:lnTo>
                    <a:pt x="25430" y="451526"/>
                  </a:lnTo>
                  <a:cubicBezTo>
                    <a:pt x="6311" y="444686"/>
                    <a:pt x="-4395" y="424167"/>
                    <a:pt x="1723" y="405167"/>
                  </a:cubicBezTo>
                  <a:lnTo>
                    <a:pt x="56785" y="242533"/>
                  </a:lnTo>
                  <a:lnTo>
                    <a:pt x="101140" y="109537"/>
                  </a:lnTo>
                  <a:lnTo>
                    <a:pt x="196733" y="141456"/>
                  </a:lnTo>
                  <a:lnTo>
                    <a:pt x="215874" y="147964"/>
                  </a:lnTo>
                  <a:close/>
                </a:path>
              </a:pathLst>
            </a:custGeom>
            <a:solidFill>
              <a:srgbClr val="BC99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62" name="Freeform 119">
              <a:extLst>
                <a:ext uri="{FF2B5EF4-FFF2-40B4-BE49-F238E27FC236}">
                  <a16:creationId xmlns:a16="http://schemas.microsoft.com/office/drawing/2014/main" id="{8591AC60-0E89-4C28-8B57-E0EBC25A9C78}"/>
                </a:ext>
              </a:extLst>
            </p:cNvPr>
            <p:cNvSpPr>
              <a:spLocks/>
            </p:cNvSpPr>
            <p:nvPr/>
          </p:nvSpPr>
          <p:spPr bwMode="auto">
            <a:xfrm>
              <a:off x="9901238" y="7210425"/>
              <a:ext cx="193675" cy="209550"/>
            </a:xfrm>
            <a:custGeom>
              <a:avLst/>
              <a:gdLst>
                <a:gd name="T0" fmla="*/ 194 w 254"/>
                <a:gd name="T1" fmla="*/ 277 h 277"/>
                <a:gd name="T2" fmla="*/ 0 w 254"/>
                <a:gd name="T3" fmla="*/ 224 h 277"/>
                <a:gd name="T4" fmla="*/ 60 w 254"/>
                <a:gd name="T5" fmla="*/ 0 h 277"/>
                <a:gd name="T6" fmla="*/ 254 w 254"/>
                <a:gd name="T7" fmla="*/ 53 h 277"/>
                <a:gd name="T8" fmla="*/ 194 w 254"/>
                <a:gd name="T9" fmla="*/ 277 h 277"/>
              </a:gdLst>
              <a:ahLst/>
              <a:cxnLst>
                <a:cxn ang="0">
                  <a:pos x="T0" y="T1"/>
                </a:cxn>
                <a:cxn ang="0">
                  <a:pos x="T2" y="T3"/>
                </a:cxn>
                <a:cxn ang="0">
                  <a:pos x="T4" y="T5"/>
                </a:cxn>
                <a:cxn ang="0">
                  <a:pos x="T6" y="T7"/>
                </a:cxn>
                <a:cxn ang="0">
                  <a:pos x="T8" y="T9"/>
                </a:cxn>
              </a:cxnLst>
              <a:rect l="0" t="0" r="r" b="b"/>
              <a:pathLst>
                <a:path w="254" h="277">
                  <a:moveTo>
                    <a:pt x="194" y="277"/>
                  </a:moveTo>
                  <a:lnTo>
                    <a:pt x="0" y="224"/>
                  </a:lnTo>
                  <a:lnTo>
                    <a:pt x="60" y="0"/>
                  </a:lnTo>
                  <a:lnTo>
                    <a:pt x="254" y="53"/>
                  </a:lnTo>
                  <a:lnTo>
                    <a:pt x="194" y="27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63" name="Freeform 120">
              <a:extLst>
                <a:ext uri="{FF2B5EF4-FFF2-40B4-BE49-F238E27FC236}">
                  <a16:creationId xmlns:a16="http://schemas.microsoft.com/office/drawing/2014/main" id="{25E3FE01-AEBF-4550-B0D9-BBF0FF495002}"/>
                </a:ext>
              </a:extLst>
            </p:cNvPr>
            <p:cNvSpPr>
              <a:spLocks/>
            </p:cNvSpPr>
            <p:nvPr/>
          </p:nvSpPr>
          <p:spPr bwMode="auto">
            <a:xfrm>
              <a:off x="9921875" y="7231063"/>
              <a:ext cx="153988" cy="168275"/>
            </a:xfrm>
            <a:custGeom>
              <a:avLst/>
              <a:gdLst>
                <a:gd name="T0" fmla="*/ 154 w 202"/>
                <a:gd name="T1" fmla="*/ 221 h 221"/>
                <a:gd name="T2" fmla="*/ 0 w 202"/>
                <a:gd name="T3" fmla="*/ 179 h 221"/>
                <a:gd name="T4" fmla="*/ 48 w 202"/>
                <a:gd name="T5" fmla="*/ 0 h 221"/>
                <a:gd name="T6" fmla="*/ 202 w 202"/>
                <a:gd name="T7" fmla="*/ 42 h 221"/>
                <a:gd name="T8" fmla="*/ 154 w 202"/>
                <a:gd name="T9" fmla="*/ 221 h 221"/>
              </a:gdLst>
              <a:ahLst/>
              <a:cxnLst>
                <a:cxn ang="0">
                  <a:pos x="T0" y="T1"/>
                </a:cxn>
                <a:cxn ang="0">
                  <a:pos x="T2" y="T3"/>
                </a:cxn>
                <a:cxn ang="0">
                  <a:pos x="T4" y="T5"/>
                </a:cxn>
                <a:cxn ang="0">
                  <a:pos x="T6" y="T7"/>
                </a:cxn>
                <a:cxn ang="0">
                  <a:pos x="T8" y="T9"/>
                </a:cxn>
              </a:cxnLst>
              <a:rect l="0" t="0" r="r" b="b"/>
              <a:pathLst>
                <a:path w="202" h="221">
                  <a:moveTo>
                    <a:pt x="154" y="221"/>
                  </a:moveTo>
                  <a:lnTo>
                    <a:pt x="0" y="179"/>
                  </a:lnTo>
                  <a:lnTo>
                    <a:pt x="48" y="0"/>
                  </a:lnTo>
                  <a:lnTo>
                    <a:pt x="202" y="42"/>
                  </a:lnTo>
                  <a:lnTo>
                    <a:pt x="154" y="221"/>
                  </a:lnTo>
                  <a:close/>
                </a:path>
              </a:pathLst>
            </a:custGeom>
            <a:solidFill>
              <a:srgbClr val="B0DB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64" name="Freeform 122">
              <a:extLst>
                <a:ext uri="{FF2B5EF4-FFF2-40B4-BE49-F238E27FC236}">
                  <a16:creationId xmlns:a16="http://schemas.microsoft.com/office/drawing/2014/main" id="{FEA795D7-C15B-4EF9-B486-12778BC9EAF3}"/>
                </a:ext>
              </a:extLst>
            </p:cNvPr>
            <p:cNvSpPr>
              <a:spLocks/>
            </p:cNvSpPr>
            <p:nvPr/>
          </p:nvSpPr>
          <p:spPr bwMode="auto">
            <a:xfrm>
              <a:off x="10115550" y="7286625"/>
              <a:ext cx="114300" cy="130175"/>
            </a:xfrm>
            <a:custGeom>
              <a:avLst/>
              <a:gdLst>
                <a:gd name="T0" fmla="*/ 149 w 149"/>
                <a:gd name="T1" fmla="*/ 115 h 173"/>
                <a:gd name="T2" fmla="*/ 47 w 149"/>
                <a:gd name="T3" fmla="*/ 0 h 173"/>
                <a:gd name="T4" fmla="*/ 0 w 149"/>
                <a:gd name="T5" fmla="*/ 173 h 173"/>
                <a:gd name="T6" fmla="*/ 144 w 149"/>
                <a:gd name="T7" fmla="*/ 134 h 173"/>
                <a:gd name="T8" fmla="*/ 149 w 149"/>
                <a:gd name="T9" fmla="*/ 115 h 173"/>
              </a:gdLst>
              <a:ahLst/>
              <a:cxnLst>
                <a:cxn ang="0">
                  <a:pos x="T0" y="T1"/>
                </a:cxn>
                <a:cxn ang="0">
                  <a:pos x="T2" y="T3"/>
                </a:cxn>
                <a:cxn ang="0">
                  <a:pos x="T4" y="T5"/>
                </a:cxn>
                <a:cxn ang="0">
                  <a:pos x="T6" y="T7"/>
                </a:cxn>
                <a:cxn ang="0">
                  <a:pos x="T8" y="T9"/>
                </a:cxn>
              </a:cxnLst>
              <a:rect l="0" t="0" r="r" b="b"/>
              <a:pathLst>
                <a:path w="149" h="173">
                  <a:moveTo>
                    <a:pt x="149" y="115"/>
                  </a:moveTo>
                  <a:lnTo>
                    <a:pt x="47" y="0"/>
                  </a:lnTo>
                  <a:lnTo>
                    <a:pt x="0" y="173"/>
                  </a:lnTo>
                  <a:lnTo>
                    <a:pt x="144" y="134"/>
                  </a:lnTo>
                  <a:lnTo>
                    <a:pt x="149" y="1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65" name="Freeform 123">
              <a:extLst>
                <a:ext uri="{FF2B5EF4-FFF2-40B4-BE49-F238E27FC236}">
                  <a16:creationId xmlns:a16="http://schemas.microsoft.com/office/drawing/2014/main" id="{A196889B-0147-4186-AC11-A9FBAB65062F}"/>
                </a:ext>
              </a:extLst>
            </p:cNvPr>
            <p:cNvSpPr>
              <a:spLocks/>
            </p:cNvSpPr>
            <p:nvPr/>
          </p:nvSpPr>
          <p:spPr bwMode="auto">
            <a:xfrm>
              <a:off x="8313738" y="5327650"/>
              <a:ext cx="850900" cy="1379538"/>
            </a:xfrm>
            <a:custGeom>
              <a:avLst/>
              <a:gdLst>
                <a:gd name="T0" fmla="*/ 993 w 1118"/>
                <a:gd name="T1" fmla="*/ 249 h 1812"/>
                <a:gd name="T2" fmla="*/ 613 w 1118"/>
                <a:gd name="T3" fmla="*/ 102 h 1812"/>
                <a:gd name="T4" fmla="*/ 477 w 1118"/>
                <a:gd name="T5" fmla="*/ 1181 h 1812"/>
                <a:gd name="T6" fmla="*/ 98 w 1118"/>
                <a:gd name="T7" fmla="*/ 1131 h 1812"/>
                <a:gd name="T8" fmla="*/ 170 w 1118"/>
                <a:gd name="T9" fmla="*/ 1398 h 1812"/>
                <a:gd name="T10" fmla="*/ 37 w 1118"/>
                <a:gd name="T11" fmla="*/ 1382 h 1812"/>
                <a:gd name="T12" fmla="*/ 564 w 1118"/>
                <a:gd name="T13" fmla="*/ 1708 h 1812"/>
                <a:gd name="T14" fmla="*/ 925 w 1118"/>
                <a:gd name="T15" fmla="*/ 541 h 1812"/>
                <a:gd name="T16" fmla="*/ 993 w 1118"/>
                <a:gd name="T17" fmla="*/ 249 h 1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8" h="1812">
                  <a:moveTo>
                    <a:pt x="993" y="249"/>
                  </a:moveTo>
                  <a:cubicBezTo>
                    <a:pt x="993" y="249"/>
                    <a:pt x="866" y="0"/>
                    <a:pt x="613" y="102"/>
                  </a:cubicBezTo>
                  <a:cubicBezTo>
                    <a:pt x="359" y="204"/>
                    <a:pt x="665" y="1053"/>
                    <a:pt x="477" y="1181"/>
                  </a:cubicBezTo>
                  <a:cubicBezTo>
                    <a:pt x="290" y="1309"/>
                    <a:pt x="98" y="1131"/>
                    <a:pt x="98" y="1131"/>
                  </a:cubicBezTo>
                  <a:cubicBezTo>
                    <a:pt x="98" y="1131"/>
                    <a:pt x="0" y="1337"/>
                    <a:pt x="170" y="1398"/>
                  </a:cubicBezTo>
                  <a:lnTo>
                    <a:pt x="37" y="1382"/>
                  </a:lnTo>
                  <a:cubicBezTo>
                    <a:pt x="37" y="1382"/>
                    <a:pt x="200" y="1812"/>
                    <a:pt x="564" y="1708"/>
                  </a:cubicBezTo>
                  <a:cubicBezTo>
                    <a:pt x="928" y="1604"/>
                    <a:pt x="1118" y="1079"/>
                    <a:pt x="925" y="541"/>
                  </a:cubicBezTo>
                  <a:cubicBezTo>
                    <a:pt x="925" y="541"/>
                    <a:pt x="1088" y="461"/>
                    <a:pt x="993" y="249"/>
                  </a:cubicBezTo>
                  <a:close/>
                </a:path>
              </a:pathLst>
            </a:custGeom>
            <a:solidFill>
              <a:srgbClr val="964B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69" name="Freeform 124">
              <a:extLst>
                <a:ext uri="{FF2B5EF4-FFF2-40B4-BE49-F238E27FC236}">
                  <a16:creationId xmlns:a16="http://schemas.microsoft.com/office/drawing/2014/main" id="{CEDDC5F4-70C2-4A67-AB38-357F91047E99}"/>
                </a:ext>
              </a:extLst>
            </p:cNvPr>
            <p:cNvSpPr>
              <a:spLocks/>
            </p:cNvSpPr>
            <p:nvPr/>
          </p:nvSpPr>
          <p:spPr bwMode="auto">
            <a:xfrm>
              <a:off x="9072563" y="6586538"/>
              <a:ext cx="33338" cy="101600"/>
            </a:xfrm>
            <a:custGeom>
              <a:avLst/>
              <a:gdLst>
                <a:gd name="T0" fmla="*/ 36 w 44"/>
                <a:gd name="T1" fmla="*/ 135 h 135"/>
                <a:gd name="T2" fmla="*/ 39 w 44"/>
                <a:gd name="T3" fmla="*/ 109 h 135"/>
                <a:gd name="T4" fmla="*/ 38 w 44"/>
                <a:gd name="T5" fmla="*/ 0 h 135"/>
                <a:gd name="T6" fmla="*/ 0 w 44"/>
                <a:gd name="T7" fmla="*/ 0 h 135"/>
                <a:gd name="T8" fmla="*/ 36 w 44"/>
                <a:gd name="T9" fmla="*/ 135 h 135"/>
              </a:gdLst>
              <a:ahLst/>
              <a:cxnLst>
                <a:cxn ang="0">
                  <a:pos x="T0" y="T1"/>
                </a:cxn>
                <a:cxn ang="0">
                  <a:pos x="T2" y="T3"/>
                </a:cxn>
                <a:cxn ang="0">
                  <a:pos x="T4" y="T5"/>
                </a:cxn>
                <a:cxn ang="0">
                  <a:pos x="T6" y="T7"/>
                </a:cxn>
                <a:cxn ang="0">
                  <a:pos x="T8" y="T9"/>
                </a:cxn>
              </a:cxnLst>
              <a:rect l="0" t="0" r="r" b="b"/>
              <a:pathLst>
                <a:path w="44" h="135">
                  <a:moveTo>
                    <a:pt x="36" y="135"/>
                  </a:moveTo>
                  <a:lnTo>
                    <a:pt x="39" y="109"/>
                  </a:lnTo>
                  <a:cubicBezTo>
                    <a:pt x="39" y="109"/>
                    <a:pt x="44" y="62"/>
                    <a:pt x="38" y="0"/>
                  </a:cubicBezTo>
                  <a:lnTo>
                    <a:pt x="0" y="0"/>
                  </a:lnTo>
                  <a:lnTo>
                    <a:pt x="36" y="1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0" name="Freeform: Shape 469">
              <a:extLst>
                <a:ext uri="{FF2B5EF4-FFF2-40B4-BE49-F238E27FC236}">
                  <a16:creationId xmlns:a16="http://schemas.microsoft.com/office/drawing/2014/main" id="{5882524B-297C-46D4-AFA0-4165D97C0847}"/>
                </a:ext>
              </a:extLst>
            </p:cNvPr>
            <p:cNvSpPr>
              <a:spLocks/>
            </p:cNvSpPr>
            <p:nvPr/>
          </p:nvSpPr>
          <p:spPr bwMode="auto">
            <a:xfrm>
              <a:off x="7945097" y="6369050"/>
              <a:ext cx="1792629" cy="2305788"/>
            </a:xfrm>
            <a:custGeom>
              <a:avLst/>
              <a:gdLst>
                <a:gd name="connsiteX0" fmla="*/ 840173 w 1792629"/>
                <a:gd name="connsiteY0" fmla="*/ 0 h 2305788"/>
                <a:gd name="connsiteX1" fmla="*/ 855383 w 1792629"/>
                <a:gd name="connsiteY1" fmla="*/ 243557 h 2305788"/>
                <a:gd name="connsiteX2" fmla="*/ 918503 w 1792629"/>
                <a:gd name="connsiteY2" fmla="*/ 218441 h 2305788"/>
                <a:gd name="connsiteX3" fmla="*/ 917743 w 1792629"/>
                <a:gd name="connsiteY3" fmla="*/ 358486 h 2305788"/>
                <a:gd name="connsiteX4" fmla="*/ 993031 w 1792629"/>
                <a:gd name="connsiteY4" fmla="*/ 391975 h 2305788"/>
                <a:gd name="connsiteX5" fmla="*/ 1075924 w 1792629"/>
                <a:gd name="connsiteY5" fmla="*/ 557137 h 2305788"/>
                <a:gd name="connsiteX6" fmla="*/ 1116990 w 1792629"/>
                <a:gd name="connsiteY6" fmla="*/ 381320 h 2305788"/>
                <a:gd name="connsiteX7" fmla="*/ 1149691 w 1792629"/>
                <a:gd name="connsiteY7" fmla="*/ 356203 h 2305788"/>
                <a:gd name="connsiteX8" fmla="*/ 1065340 w 1792629"/>
                <a:gd name="connsiteY8" fmla="*/ 1076130 h 2305788"/>
                <a:gd name="connsiteX9" fmla="*/ 1114412 w 1792629"/>
                <a:gd name="connsiteY9" fmla="*/ 1100125 h 2305788"/>
                <a:gd name="connsiteX10" fmla="*/ 1727185 w 1792629"/>
                <a:gd name="connsiteY10" fmla="*/ 1084864 h 2305788"/>
                <a:gd name="connsiteX11" fmla="*/ 1792629 w 1792629"/>
                <a:gd name="connsiteY11" fmla="*/ 1316025 h 2305788"/>
                <a:gd name="connsiteX12" fmla="*/ 1342131 w 1792629"/>
                <a:gd name="connsiteY12" fmla="*/ 1370013 h 2305788"/>
                <a:gd name="connsiteX13" fmla="*/ 1115455 w 1792629"/>
                <a:gd name="connsiteY13" fmla="*/ 1348437 h 2305788"/>
                <a:gd name="connsiteX14" fmla="*/ 1036191 w 1792629"/>
                <a:gd name="connsiteY14" fmla="*/ 1324906 h 2305788"/>
                <a:gd name="connsiteX15" fmla="*/ 930671 w 1792629"/>
                <a:gd name="connsiteY15" fmla="*/ 2225504 h 2305788"/>
                <a:gd name="connsiteX16" fmla="*/ 92616 w 1792629"/>
                <a:gd name="connsiteY16" fmla="*/ 2224743 h 2305788"/>
                <a:gd name="connsiteX17" fmla="*/ 4400 w 1792629"/>
                <a:gd name="connsiteY17" fmla="*/ 2083176 h 2305788"/>
                <a:gd name="connsiteX18" fmla="*/ 657657 w 1792629"/>
                <a:gd name="connsiteY18" fmla="*/ 194085 h 2305788"/>
                <a:gd name="connsiteX19" fmla="*/ 819640 w 1792629"/>
                <a:gd name="connsiteY19" fmla="*/ 10656 h 2305788"/>
                <a:gd name="connsiteX20" fmla="*/ 840173 w 1792629"/>
                <a:gd name="connsiteY20" fmla="*/ 0 h 2305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92629" h="2305788">
                  <a:moveTo>
                    <a:pt x="840173" y="0"/>
                  </a:moveTo>
                  <a:cubicBezTo>
                    <a:pt x="828766" y="49473"/>
                    <a:pt x="821161" y="133957"/>
                    <a:pt x="855383" y="243557"/>
                  </a:cubicBezTo>
                  <a:lnTo>
                    <a:pt x="918503" y="218441"/>
                  </a:lnTo>
                  <a:lnTo>
                    <a:pt x="917743" y="358486"/>
                  </a:lnTo>
                  <a:lnTo>
                    <a:pt x="993031" y="391975"/>
                  </a:lnTo>
                  <a:lnTo>
                    <a:pt x="1075924" y="557137"/>
                  </a:lnTo>
                  <a:lnTo>
                    <a:pt x="1116990" y="381320"/>
                  </a:lnTo>
                  <a:lnTo>
                    <a:pt x="1149691" y="356203"/>
                  </a:lnTo>
                  <a:lnTo>
                    <a:pt x="1065340" y="1076130"/>
                  </a:lnTo>
                  <a:lnTo>
                    <a:pt x="1114412" y="1100125"/>
                  </a:lnTo>
                  <a:cubicBezTo>
                    <a:pt x="1267496" y="1153644"/>
                    <a:pt x="1540746" y="1124784"/>
                    <a:pt x="1727185" y="1084864"/>
                  </a:cubicBezTo>
                  <a:lnTo>
                    <a:pt x="1792629" y="1316025"/>
                  </a:lnTo>
                  <a:cubicBezTo>
                    <a:pt x="1702834" y="1335795"/>
                    <a:pt x="1524765" y="1370013"/>
                    <a:pt x="1342131" y="1370013"/>
                  </a:cubicBezTo>
                  <a:cubicBezTo>
                    <a:pt x="1265273" y="1370013"/>
                    <a:pt x="1187653" y="1363930"/>
                    <a:pt x="1115455" y="1348437"/>
                  </a:cubicBezTo>
                  <a:lnTo>
                    <a:pt x="1036191" y="1324906"/>
                  </a:lnTo>
                  <a:lnTo>
                    <a:pt x="930671" y="2225504"/>
                  </a:lnTo>
                  <a:cubicBezTo>
                    <a:pt x="930671" y="2225504"/>
                    <a:pt x="382361" y="2406650"/>
                    <a:pt x="92616" y="2224743"/>
                  </a:cubicBezTo>
                  <a:cubicBezTo>
                    <a:pt x="-29822" y="2147870"/>
                    <a:pt x="4400" y="2083176"/>
                    <a:pt x="4400" y="2083176"/>
                  </a:cubicBezTo>
                  <a:lnTo>
                    <a:pt x="657657" y="194085"/>
                  </a:lnTo>
                  <a:cubicBezTo>
                    <a:pt x="691879" y="117973"/>
                    <a:pt x="748155" y="53278"/>
                    <a:pt x="819640" y="10656"/>
                  </a:cubicBezTo>
                  <a:cubicBezTo>
                    <a:pt x="826485" y="6850"/>
                    <a:pt x="833329" y="3045"/>
                    <a:pt x="84017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71" name="Freeform 126">
              <a:extLst>
                <a:ext uri="{FF2B5EF4-FFF2-40B4-BE49-F238E27FC236}">
                  <a16:creationId xmlns:a16="http://schemas.microsoft.com/office/drawing/2014/main" id="{AA6EF2D5-FD98-45A8-ACFA-CA540B66B24B}"/>
                </a:ext>
              </a:extLst>
            </p:cNvPr>
            <p:cNvSpPr>
              <a:spLocks/>
            </p:cNvSpPr>
            <p:nvPr/>
          </p:nvSpPr>
          <p:spPr bwMode="auto">
            <a:xfrm>
              <a:off x="8501063" y="8059738"/>
              <a:ext cx="279400" cy="49213"/>
            </a:xfrm>
            <a:custGeom>
              <a:avLst/>
              <a:gdLst>
                <a:gd name="T0" fmla="*/ 367 w 367"/>
                <a:gd name="T1" fmla="*/ 0 h 65"/>
                <a:gd name="T2" fmla="*/ 13 w 367"/>
                <a:gd name="T3" fmla="*/ 0 h 65"/>
                <a:gd name="T4" fmla="*/ 0 w 367"/>
                <a:gd name="T5" fmla="*/ 65 h 65"/>
                <a:gd name="T6" fmla="*/ 354 w 367"/>
                <a:gd name="T7" fmla="*/ 65 h 65"/>
                <a:gd name="T8" fmla="*/ 367 w 367"/>
                <a:gd name="T9" fmla="*/ 0 h 65"/>
              </a:gdLst>
              <a:ahLst/>
              <a:cxnLst>
                <a:cxn ang="0">
                  <a:pos x="T0" y="T1"/>
                </a:cxn>
                <a:cxn ang="0">
                  <a:pos x="T2" y="T3"/>
                </a:cxn>
                <a:cxn ang="0">
                  <a:pos x="T4" y="T5"/>
                </a:cxn>
                <a:cxn ang="0">
                  <a:pos x="T6" y="T7"/>
                </a:cxn>
                <a:cxn ang="0">
                  <a:pos x="T8" y="T9"/>
                </a:cxn>
              </a:cxnLst>
              <a:rect l="0" t="0" r="r" b="b"/>
              <a:pathLst>
                <a:path w="367" h="65">
                  <a:moveTo>
                    <a:pt x="367" y="0"/>
                  </a:moveTo>
                  <a:lnTo>
                    <a:pt x="13" y="0"/>
                  </a:lnTo>
                  <a:lnTo>
                    <a:pt x="0" y="65"/>
                  </a:lnTo>
                  <a:lnTo>
                    <a:pt x="354" y="65"/>
                  </a:lnTo>
                  <a:lnTo>
                    <a:pt x="367" y="0"/>
                  </a:lnTo>
                  <a:close/>
                </a:path>
              </a:pathLst>
            </a:custGeom>
            <a:solidFill>
              <a:srgbClr val="E8D9E4">
                <a:alpha val="50000"/>
              </a:srgbClr>
            </a:solidFill>
            <a:ln>
              <a:noFill/>
            </a:ln>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2" name="Freeform 127">
              <a:extLst>
                <a:ext uri="{FF2B5EF4-FFF2-40B4-BE49-F238E27FC236}">
                  <a16:creationId xmlns:a16="http://schemas.microsoft.com/office/drawing/2014/main" id="{F1ED16E9-DC33-47FC-B3BC-B72D62CDB642}"/>
                </a:ext>
              </a:extLst>
            </p:cNvPr>
            <p:cNvSpPr>
              <a:spLocks/>
            </p:cNvSpPr>
            <p:nvPr/>
          </p:nvSpPr>
          <p:spPr bwMode="auto">
            <a:xfrm>
              <a:off x="8458200" y="8108950"/>
              <a:ext cx="312738" cy="311150"/>
            </a:xfrm>
            <a:custGeom>
              <a:avLst/>
              <a:gdLst>
                <a:gd name="T0" fmla="*/ 56 w 410"/>
                <a:gd name="T1" fmla="*/ 0 h 408"/>
                <a:gd name="T2" fmla="*/ 0 w 410"/>
                <a:gd name="T3" fmla="*/ 289 h 408"/>
                <a:gd name="T4" fmla="*/ 166 w 410"/>
                <a:gd name="T5" fmla="*/ 408 h 408"/>
                <a:gd name="T6" fmla="*/ 354 w 410"/>
                <a:gd name="T7" fmla="*/ 289 h 408"/>
                <a:gd name="T8" fmla="*/ 410 w 410"/>
                <a:gd name="T9" fmla="*/ 0 h 408"/>
                <a:gd name="T10" fmla="*/ 56 w 410"/>
                <a:gd name="T11" fmla="*/ 0 h 408"/>
              </a:gdLst>
              <a:ahLst/>
              <a:cxnLst>
                <a:cxn ang="0">
                  <a:pos x="T0" y="T1"/>
                </a:cxn>
                <a:cxn ang="0">
                  <a:pos x="T2" y="T3"/>
                </a:cxn>
                <a:cxn ang="0">
                  <a:pos x="T4" y="T5"/>
                </a:cxn>
                <a:cxn ang="0">
                  <a:pos x="T6" y="T7"/>
                </a:cxn>
                <a:cxn ang="0">
                  <a:pos x="T8" y="T9"/>
                </a:cxn>
                <a:cxn ang="0">
                  <a:pos x="T10" y="T11"/>
                </a:cxn>
              </a:cxnLst>
              <a:rect l="0" t="0" r="r" b="b"/>
              <a:pathLst>
                <a:path w="410" h="408">
                  <a:moveTo>
                    <a:pt x="56" y="0"/>
                  </a:moveTo>
                  <a:lnTo>
                    <a:pt x="0" y="289"/>
                  </a:lnTo>
                  <a:lnTo>
                    <a:pt x="166" y="408"/>
                  </a:lnTo>
                  <a:lnTo>
                    <a:pt x="354" y="289"/>
                  </a:lnTo>
                  <a:lnTo>
                    <a:pt x="410" y="0"/>
                  </a:lnTo>
                  <a:lnTo>
                    <a:pt x="56" y="0"/>
                  </a:lnTo>
                  <a:close/>
                </a:path>
              </a:pathLst>
            </a:custGeom>
            <a:solidFill>
              <a:srgbClr val="E8D9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3" name="Freeform 128">
              <a:extLst>
                <a:ext uri="{FF2B5EF4-FFF2-40B4-BE49-F238E27FC236}">
                  <a16:creationId xmlns:a16="http://schemas.microsoft.com/office/drawing/2014/main" id="{79F6467B-2C3E-4E9C-8AF5-6D9A0073439F}"/>
                </a:ext>
              </a:extLst>
            </p:cNvPr>
            <p:cNvSpPr>
              <a:spLocks/>
            </p:cNvSpPr>
            <p:nvPr/>
          </p:nvSpPr>
          <p:spPr bwMode="auto">
            <a:xfrm>
              <a:off x="9699625" y="7297738"/>
              <a:ext cx="374650" cy="358775"/>
            </a:xfrm>
            <a:custGeom>
              <a:avLst/>
              <a:gdLst>
                <a:gd name="T0" fmla="*/ 0 w 492"/>
                <a:gd name="T1" fmla="*/ 256 h 470"/>
                <a:gd name="T2" fmla="*/ 89 w 492"/>
                <a:gd name="T3" fmla="*/ 229 h 470"/>
                <a:gd name="T4" fmla="*/ 164 w 492"/>
                <a:gd name="T5" fmla="*/ 131 h 470"/>
                <a:gd name="T6" fmla="*/ 350 w 492"/>
                <a:gd name="T7" fmla="*/ 42 h 470"/>
                <a:gd name="T8" fmla="*/ 261 w 492"/>
                <a:gd name="T9" fmla="*/ 171 h 470"/>
                <a:gd name="T10" fmla="*/ 343 w 492"/>
                <a:gd name="T11" fmla="*/ 229 h 470"/>
                <a:gd name="T12" fmla="*/ 492 w 492"/>
                <a:gd name="T13" fmla="*/ 254 h 470"/>
                <a:gd name="T14" fmla="*/ 447 w 492"/>
                <a:gd name="T15" fmla="*/ 334 h 470"/>
                <a:gd name="T16" fmla="*/ 417 w 492"/>
                <a:gd name="T17" fmla="*/ 389 h 470"/>
                <a:gd name="T18" fmla="*/ 374 w 492"/>
                <a:gd name="T19" fmla="*/ 432 h 470"/>
                <a:gd name="T20" fmla="*/ 312 w 492"/>
                <a:gd name="T21" fmla="*/ 457 h 470"/>
                <a:gd name="T22" fmla="*/ 179 w 492"/>
                <a:gd name="T23" fmla="*/ 401 h 470"/>
                <a:gd name="T24" fmla="*/ 54 w 492"/>
                <a:gd name="T25" fmla="*/ 440 h 470"/>
                <a:gd name="T26" fmla="*/ 0 w 492"/>
                <a:gd name="T27" fmla="*/ 256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92" h="470">
                  <a:moveTo>
                    <a:pt x="0" y="256"/>
                  </a:moveTo>
                  <a:lnTo>
                    <a:pt x="89" y="229"/>
                  </a:lnTo>
                  <a:cubicBezTo>
                    <a:pt x="89" y="229"/>
                    <a:pt x="83" y="161"/>
                    <a:pt x="164" y="131"/>
                  </a:cubicBezTo>
                  <a:cubicBezTo>
                    <a:pt x="265" y="95"/>
                    <a:pt x="338" y="0"/>
                    <a:pt x="350" y="42"/>
                  </a:cubicBezTo>
                  <a:cubicBezTo>
                    <a:pt x="363" y="85"/>
                    <a:pt x="261" y="171"/>
                    <a:pt x="261" y="171"/>
                  </a:cubicBezTo>
                  <a:cubicBezTo>
                    <a:pt x="261" y="171"/>
                    <a:pt x="290" y="215"/>
                    <a:pt x="343" y="229"/>
                  </a:cubicBezTo>
                  <a:cubicBezTo>
                    <a:pt x="417" y="248"/>
                    <a:pt x="492" y="254"/>
                    <a:pt x="492" y="254"/>
                  </a:cubicBezTo>
                  <a:cubicBezTo>
                    <a:pt x="492" y="254"/>
                    <a:pt x="492" y="323"/>
                    <a:pt x="447" y="334"/>
                  </a:cubicBezTo>
                  <a:cubicBezTo>
                    <a:pt x="447" y="334"/>
                    <a:pt x="458" y="370"/>
                    <a:pt x="417" y="389"/>
                  </a:cubicBezTo>
                  <a:cubicBezTo>
                    <a:pt x="417" y="389"/>
                    <a:pt x="417" y="435"/>
                    <a:pt x="374" y="432"/>
                  </a:cubicBezTo>
                  <a:cubicBezTo>
                    <a:pt x="374" y="432"/>
                    <a:pt x="355" y="470"/>
                    <a:pt x="312" y="457"/>
                  </a:cubicBezTo>
                  <a:cubicBezTo>
                    <a:pt x="269" y="444"/>
                    <a:pt x="179" y="401"/>
                    <a:pt x="179" y="401"/>
                  </a:cubicBezTo>
                  <a:lnTo>
                    <a:pt x="54" y="440"/>
                  </a:lnTo>
                  <a:lnTo>
                    <a:pt x="0" y="256"/>
                  </a:ln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4" name="Freeform 129">
              <a:extLst>
                <a:ext uri="{FF2B5EF4-FFF2-40B4-BE49-F238E27FC236}">
                  <a16:creationId xmlns:a16="http://schemas.microsoft.com/office/drawing/2014/main" id="{EA2491FC-E19F-4569-B3BA-579EDEEE22DD}"/>
                </a:ext>
              </a:extLst>
            </p:cNvPr>
            <p:cNvSpPr>
              <a:spLocks/>
            </p:cNvSpPr>
            <p:nvPr/>
          </p:nvSpPr>
          <p:spPr bwMode="auto">
            <a:xfrm>
              <a:off x="8821738" y="6332538"/>
              <a:ext cx="246063" cy="473075"/>
            </a:xfrm>
            <a:custGeom>
              <a:avLst/>
              <a:gdLst>
                <a:gd name="T0" fmla="*/ 67 w 323"/>
                <a:gd name="T1" fmla="*/ 258 h 622"/>
                <a:gd name="T2" fmla="*/ 248 w 323"/>
                <a:gd name="T3" fmla="*/ 622 h 622"/>
                <a:gd name="T4" fmla="*/ 267 w 323"/>
                <a:gd name="T5" fmla="*/ 81 h 622"/>
                <a:gd name="T6" fmla="*/ 210 w 323"/>
                <a:gd name="T7" fmla="*/ 38 h 622"/>
                <a:gd name="T8" fmla="*/ 6 w 323"/>
                <a:gd name="T9" fmla="*/ 26 h 622"/>
                <a:gd name="T10" fmla="*/ 67 w 323"/>
                <a:gd name="T11" fmla="*/ 258 h 622"/>
              </a:gdLst>
              <a:ahLst/>
              <a:cxnLst>
                <a:cxn ang="0">
                  <a:pos x="T0" y="T1"/>
                </a:cxn>
                <a:cxn ang="0">
                  <a:pos x="T2" y="T3"/>
                </a:cxn>
                <a:cxn ang="0">
                  <a:pos x="T4" y="T5"/>
                </a:cxn>
                <a:cxn ang="0">
                  <a:pos x="T6" y="T7"/>
                </a:cxn>
                <a:cxn ang="0">
                  <a:pos x="T8" y="T9"/>
                </a:cxn>
                <a:cxn ang="0">
                  <a:pos x="T10" y="T11"/>
                </a:cxn>
              </a:cxnLst>
              <a:rect l="0" t="0" r="r" b="b"/>
              <a:pathLst>
                <a:path w="323" h="622">
                  <a:moveTo>
                    <a:pt x="67" y="258"/>
                  </a:moveTo>
                  <a:cubicBezTo>
                    <a:pt x="113" y="343"/>
                    <a:pt x="248" y="622"/>
                    <a:pt x="248" y="622"/>
                  </a:cubicBezTo>
                  <a:cubicBezTo>
                    <a:pt x="248" y="622"/>
                    <a:pt x="323" y="283"/>
                    <a:pt x="267" y="81"/>
                  </a:cubicBezTo>
                  <a:cubicBezTo>
                    <a:pt x="251" y="65"/>
                    <a:pt x="232" y="50"/>
                    <a:pt x="210" y="38"/>
                  </a:cubicBezTo>
                  <a:cubicBezTo>
                    <a:pt x="141" y="0"/>
                    <a:pt x="70" y="4"/>
                    <a:pt x="6" y="26"/>
                  </a:cubicBezTo>
                  <a:cubicBezTo>
                    <a:pt x="0" y="71"/>
                    <a:pt x="7" y="147"/>
                    <a:pt x="67" y="258"/>
                  </a:cubicBez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5" name="Freeform 130">
              <a:extLst>
                <a:ext uri="{FF2B5EF4-FFF2-40B4-BE49-F238E27FC236}">
                  <a16:creationId xmlns:a16="http://schemas.microsoft.com/office/drawing/2014/main" id="{106BC859-D970-4C3A-91FA-592F5B1E2269}"/>
                </a:ext>
              </a:extLst>
            </p:cNvPr>
            <p:cNvSpPr>
              <a:spLocks/>
            </p:cNvSpPr>
            <p:nvPr/>
          </p:nvSpPr>
          <p:spPr bwMode="auto">
            <a:xfrm>
              <a:off x="8766175" y="6351588"/>
              <a:ext cx="334963" cy="574675"/>
            </a:xfrm>
            <a:custGeom>
              <a:avLst/>
              <a:gdLst>
                <a:gd name="T0" fmla="*/ 440 w 440"/>
                <a:gd name="T1" fmla="*/ 307 h 755"/>
                <a:gd name="T2" fmla="*/ 340 w 440"/>
                <a:gd name="T3" fmla="*/ 55 h 755"/>
                <a:gd name="T4" fmla="*/ 321 w 440"/>
                <a:gd name="T5" fmla="*/ 596 h 755"/>
                <a:gd name="T6" fmla="*/ 140 w 440"/>
                <a:gd name="T7" fmla="*/ 232 h 755"/>
                <a:gd name="T8" fmla="*/ 79 w 440"/>
                <a:gd name="T9" fmla="*/ 0 h 755"/>
                <a:gd name="T10" fmla="*/ 25 w 440"/>
                <a:gd name="T11" fmla="*/ 23 h 755"/>
                <a:gd name="T12" fmla="*/ 45 w 440"/>
                <a:gd name="T13" fmla="*/ 343 h 755"/>
                <a:gd name="T14" fmla="*/ 128 w 440"/>
                <a:gd name="T15" fmla="*/ 310 h 755"/>
                <a:gd name="T16" fmla="*/ 127 w 440"/>
                <a:gd name="T17" fmla="*/ 494 h 755"/>
                <a:gd name="T18" fmla="*/ 226 w 440"/>
                <a:gd name="T19" fmla="*/ 538 h 755"/>
                <a:gd name="T20" fmla="*/ 335 w 440"/>
                <a:gd name="T21" fmla="*/ 755 h 755"/>
                <a:gd name="T22" fmla="*/ 389 w 440"/>
                <a:gd name="T23" fmla="*/ 524 h 755"/>
                <a:gd name="T24" fmla="*/ 432 w 440"/>
                <a:gd name="T25" fmla="*/ 491 h 755"/>
                <a:gd name="T26" fmla="*/ 438 w 440"/>
                <a:gd name="T27" fmla="*/ 442 h 755"/>
                <a:gd name="T28" fmla="*/ 402 w 440"/>
                <a:gd name="T29" fmla="*/ 307 h 755"/>
                <a:gd name="T30" fmla="*/ 440 w 440"/>
                <a:gd name="T31" fmla="*/ 307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0" h="755">
                  <a:moveTo>
                    <a:pt x="440" y="307"/>
                  </a:moveTo>
                  <a:cubicBezTo>
                    <a:pt x="433" y="228"/>
                    <a:pt x="410" y="125"/>
                    <a:pt x="340" y="55"/>
                  </a:cubicBezTo>
                  <a:cubicBezTo>
                    <a:pt x="396" y="257"/>
                    <a:pt x="321" y="596"/>
                    <a:pt x="321" y="596"/>
                  </a:cubicBezTo>
                  <a:cubicBezTo>
                    <a:pt x="321" y="596"/>
                    <a:pt x="186" y="317"/>
                    <a:pt x="140" y="232"/>
                  </a:cubicBezTo>
                  <a:cubicBezTo>
                    <a:pt x="80" y="121"/>
                    <a:pt x="73" y="45"/>
                    <a:pt x="79" y="0"/>
                  </a:cubicBezTo>
                  <a:cubicBezTo>
                    <a:pt x="60" y="6"/>
                    <a:pt x="42" y="14"/>
                    <a:pt x="25" y="23"/>
                  </a:cubicBezTo>
                  <a:cubicBezTo>
                    <a:pt x="10" y="88"/>
                    <a:pt x="0" y="199"/>
                    <a:pt x="45" y="343"/>
                  </a:cubicBezTo>
                  <a:lnTo>
                    <a:pt x="128" y="310"/>
                  </a:lnTo>
                  <a:lnTo>
                    <a:pt x="127" y="494"/>
                  </a:lnTo>
                  <a:lnTo>
                    <a:pt x="226" y="538"/>
                  </a:lnTo>
                  <a:lnTo>
                    <a:pt x="335" y="755"/>
                  </a:lnTo>
                  <a:lnTo>
                    <a:pt x="389" y="524"/>
                  </a:lnTo>
                  <a:lnTo>
                    <a:pt x="432" y="491"/>
                  </a:lnTo>
                  <a:lnTo>
                    <a:pt x="438" y="442"/>
                  </a:lnTo>
                  <a:lnTo>
                    <a:pt x="402" y="307"/>
                  </a:lnTo>
                  <a:lnTo>
                    <a:pt x="440" y="307"/>
                  </a:lnTo>
                  <a:close/>
                </a:path>
              </a:pathLst>
            </a:custGeom>
            <a:solidFill>
              <a:srgbClr val="E8D9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6" name="Freeform 131">
              <a:extLst>
                <a:ext uri="{FF2B5EF4-FFF2-40B4-BE49-F238E27FC236}">
                  <a16:creationId xmlns:a16="http://schemas.microsoft.com/office/drawing/2014/main" id="{A44D4201-B8B2-4DE6-BD53-C57F975F2E8C}"/>
                </a:ext>
              </a:extLst>
            </p:cNvPr>
            <p:cNvSpPr>
              <a:spLocks/>
            </p:cNvSpPr>
            <p:nvPr/>
          </p:nvSpPr>
          <p:spPr bwMode="auto">
            <a:xfrm>
              <a:off x="8888413" y="6127750"/>
              <a:ext cx="271463" cy="441325"/>
            </a:xfrm>
            <a:custGeom>
              <a:avLst/>
              <a:gdLst>
                <a:gd name="T0" fmla="*/ 139 w 356"/>
                <a:gd name="T1" fmla="*/ 580 h 580"/>
                <a:gd name="T2" fmla="*/ 0 w 356"/>
                <a:gd name="T3" fmla="*/ 300 h 580"/>
                <a:gd name="T4" fmla="*/ 135 w 356"/>
                <a:gd name="T5" fmla="*/ 0 h 580"/>
                <a:gd name="T6" fmla="*/ 356 w 356"/>
                <a:gd name="T7" fmla="*/ 100 h 580"/>
                <a:gd name="T8" fmla="*/ 139 w 356"/>
                <a:gd name="T9" fmla="*/ 580 h 580"/>
              </a:gdLst>
              <a:ahLst/>
              <a:cxnLst>
                <a:cxn ang="0">
                  <a:pos x="T0" y="T1"/>
                </a:cxn>
                <a:cxn ang="0">
                  <a:pos x="T2" y="T3"/>
                </a:cxn>
                <a:cxn ang="0">
                  <a:pos x="T4" y="T5"/>
                </a:cxn>
                <a:cxn ang="0">
                  <a:pos x="T6" y="T7"/>
                </a:cxn>
                <a:cxn ang="0">
                  <a:pos x="T8" y="T9"/>
                </a:cxn>
              </a:cxnLst>
              <a:rect l="0" t="0" r="r" b="b"/>
              <a:pathLst>
                <a:path w="356" h="580">
                  <a:moveTo>
                    <a:pt x="139" y="580"/>
                  </a:moveTo>
                  <a:lnTo>
                    <a:pt x="0" y="300"/>
                  </a:lnTo>
                  <a:lnTo>
                    <a:pt x="135" y="0"/>
                  </a:lnTo>
                  <a:lnTo>
                    <a:pt x="356" y="100"/>
                  </a:lnTo>
                  <a:lnTo>
                    <a:pt x="139" y="580"/>
                  </a:ln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7" name="Freeform 132">
              <a:extLst>
                <a:ext uri="{FF2B5EF4-FFF2-40B4-BE49-F238E27FC236}">
                  <a16:creationId xmlns:a16="http://schemas.microsoft.com/office/drawing/2014/main" id="{F84B5C70-325E-4B09-96C0-253A2B11F24C}"/>
                </a:ext>
              </a:extLst>
            </p:cNvPr>
            <p:cNvSpPr>
              <a:spLocks/>
            </p:cNvSpPr>
            <p:nvPr/>
          </p:nvSpPr>
          <p:spPr bwMode="auto">
            <a:xfrm>
              <a:off x="8936038" y="6127750"/>
              <a:ext cx="223838" cy="246063"/>
            </a:xfrm>
            <a:custGeom>
              <a:avLst/>
              <a:gdLst>
                <a:gd name="T0" fmla="*/ 72 w 293"/>
                <a:gd name="T1" fmla="*/ 0 h 322"/>
                <a:gd name="T2" fmla="*/ 0 w 293"/>
                <a:gd name="T3" fmla="*/ 160 h 322"/>
                <a:gd name="T4" fmla="*/ 193 w 293"/>
                <a:gd name="T5" fmla="*/ 322 h 322"/>
                <a:gd name="T6" fmla="*/ 293 w 293"/>
                <a:gd name="T7" fmla="*/ 100 h 322"/>
                <a:gd name="T8" fmla="*/ 72 w 293"/>
                <a:gd name="T9" fmla="*/ 0 h 322"/>
              </a:gdLst>
              <a:ahLst/>
              <a:cxnLst>
                <a:cxn ang="0">
                  <a:pos x="T0" y="T1"/>
                </a:cxn>
                <a:cxn ang="0">
                  <a:pos x="T2" y="T3"/>
                </a:cxn>
                <a:cxn ang="0">
                  <a:pos x="T4" y="T5"/>
                </a:cxn>
                <a:cxn ang="0">
                  <a:pos x="T6" y="T7"/>
                </a:cxn>
                <a:cxn ang="0">
                  <a:pos x="T8" y="T9"/>
                </a:cxn>
              </a:cxnLst>
              <a:rect l="0" t="0" r="r" b="b"/>
              <a:pathLst>
                <a:path w="293" h="322">
                  <a:moveTo>
                    <a:pt x="72" y="0"/>
                  </a:moveTo>
                  <a:lnTo>
                    <a:pt x="0" y="160"/>
                  </a:lnTo>
                  <a:cubicBezTo>
                    <a:pt x="31" y="214"/>
                    <a:pt x="89" y="281"/>
                    <a:pt x="193" y="322"/>
                  </a:cubicBezTo>
                  <a:lnTo>
                    <a:pt x="293" y="100"/>
                  </a:lnTo>
                  <a:lnTo>
                    <a:pt x="72" y="0"/>
                  </a:lnTo>
                  <a:close/>
                </a:path>
              </a:pathLst>
            </a:custGeom>
            <a:solidFill>
              <a:srgbClr val="ED95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8" name="Freeform 133">
              <a:extLst>
                <a:ext uri="{FF2B5EF4-FFF2-40B4-BE49-F238E27FC236}">
                  <a16:creationId xmlns:a16="http://schemas.microsoft.com/office/drawing/2014/main" id="{ED3C98D0-C8D5-448A-BFC8-A3D5E0C31195}"/>
                </a:ext>
              </a:extLst>
            </p:cNvPr>
            <p:cNvSpPr>
              <a:spLocks/>
            </p:cNvSpPr>
            <p:nvPr/>
          </p:nvSpPr>
          <p:spPr bwMode="auto">
            <a:xfrm>
              <a:off x="8901113" y="5629275"/>
              <a:ext cx="681038" cy="774700"/>
            </a:xfrm>
            <a:custGeom>
              <a:avLst/>
              <a:gdLst>
                <a:gd name="T0" fmla="*/ 828 w 895"/>
                <a:gd name="T1" fmla="*/ 542 h 1018"/>
                <a:gd name="T2" fmla="*/ 331 w 895"/>
                <a:gd name="T3" fmla="*/ 908 h 1018"/>
                <a:gd name="T4" fmla="*/ 152 w 895"/>
                <a:gd name="T5" fmla="*/ 318 h 1018"/>
                <a:gd name="T6" fmla="*/ 612 w 895"/>
                <a:gd name="T7" fmla="*/ 62 h 1018"/>
                <a:gd name="T8" fmla="*/ 828 w 895"/>
                <a:gd name="T9" fmla="*/ 542 h 1018"/>
              </a:gdLst>
              <a:ahLst/>
              <a:cxnLst>
                <a:cxn ang="0">
                  <a:pos x="T0" y="T1"/>
                </a:cxn>
                <a:cxn ang="0">
                  <a:pos x="T2" y="T3"/>
                </a:cxn>
                <a:cxn ang="0">
                  <a:pos x="T4" y="T5"/>
                </a:cxn>
                <a:cxn ang="0">
                  <a:pos x="T6" y="T7"/>
                </a:cxn>
                <a:cxn ang="0">
                  <a:pos x="T8" y="T9"/>
                </a:cxn>
              </a:cxnLst>
              <a:rect l="0" t="0" r="r" b="b"/>
              <a:pathLst>
                <a:path w="895" h="1018">
                  <a:moveTo>
                    <a:pt x="828" y="542"/>
                  </a:moveTo>
                  <a:cubicBezTo>
                    <a:pt x="760" y="745"/>
                    <a:pt x="661" y="1018"/>
                    <a:pt x="331" y="908"/>
                  </a:cubicBezTo>
                  <a:cubicBezTo>
                    <a:pt x="0" y="798"/>
                    <a:pt x="84" y="521"/>
                    <a:pt x="152" y="318"/>
                  </a:cubicBezTo>
                  <a:cubicBezTo>
                    <a:pt x="219" y="114"/>
                    <a:pt x="425" y="0"/>
                    <a:pt x="612" y="62"/>
                  </a:cubicBezTo>
                  <a:cubicBezTo>
                    <a:pt x="799" y="124"/>
                    <a:pt x="895" y="339"/>
                    <a:pt x="828" y="542"/>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79" name="Freeform 134">
              <a:extLst>
                <a:ext uri="{FF2B5EF4-FFF2-40B4-BE49-F238E27FC236}">
                  <a16:creationId xmlns:a16="http://schemas.microsoft.com/office/drawing/2014/main" id="{CB557B36-1D3E-4717-BB8A-CC06A6C317D4}"/>
                </a:ext>
              </a:extLst>
            </p:cNvPr>
            <p:cNvSpPr>
              <a:spLocks/>
            </p:cNvSpPr>
            <p:nvPr/>
          </p:nvSpPr>
          <p:spPr bwMode="auto">
            <a:xfrm>
              <a:off x="9210675" y="5849938"/>
              <a:ext cx="153988" cy="79375"/>
            </a:xfrm>
            <a:custGeom>
              <a:avLst/>
              <a:gdLst>
                <a:gd name="T0" fmla="*/ 191 w 202"/>
                <a:gd name="T1" fmla="*/ 104 h 104"/>
                <a:gd name="T2" fmla="*/ 183 w 202"/>
                <a:gd name="T3" fmla="*/ 101 h 104"/>
                <a:gd name="T4" fmla="*/ 18 w 202"/>
                <a:gd name="T5" fmla="*/ 99 h 104"/>
                <a:gd name="T6" fmla="*/ 4 w 202"/>
                <a:gd name="T7" fmla="*/ 97 h 104"/>
                <a:gd name="T8" fmla="*/ 6 w 202"/>
                <a:gd name="T9" fmla="*/ 83 h 104"/>
                <a:gd name="T10" fmla="*/ 199 w 202"/>
                <a:gd name="T11" fmla="*/ 88 h 104"/>
                <a:gd name="T12" fmla="*/ 197 w 202"/>
                <a:gd name="T13" fmla="*/ 102 h 104"/>
                <a:gd name="T14" fmla="*/ 191 w 202"/>
                <a:gd name="T15" fmla="*/ 104 h 1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2" h="104">
                  <a:moveTo>
                    <a:pt x="191" y="104"/>
                  </a:moveTo>
                  <a:cubicBezTo>
                    <a:pt x="188" y="104"/>
                    <a:pt x="185" y="103"/>
                    <a:pt x="183" y="101"/>
                  </a:cubicBezTo>
                  <a:cubicBezTo>
                    <a:pt x="122" y="27"/>
                    <a:pt x="22" y="96"/>
                    <a:pt x="18" y="99"/>
                  </a:cubicBezTo>
                  <a:cubicBezTo>
                    <a:pt x="13" y="103"/>
                    <a:pt x="7" y="102"/>
                    <a:pt x="4" y="97"/>
                  </a:cubicBezTo>
                  <a:cubicBezTo>
                    <a:pt x="0" y="92"/>
                    <a:pt x="1" y="86"/>
                    <a:pt x="6" y="83"/>
                  </a:cubicBezTo>
                  <a:cubicBezTo>
                    <a:pt x="7" y="82"/>
                    <a:pt x="126" y="0"/>
                    <a:pt x="199" y="88"/>
                  </a:cubicBezTo>
                  <a:cubicBezTo>
                    <a:pt x="202" y="92"/>
                    <a:pt x="202" y="98"/>
                    <a:pt x="197" y="102"/>
                  </a:cubicBezTo>
                  <a:cubicBezTo>
                    <a:pt x="195" y="103"/>
                    <a:pt x="193" y="104"/>
                    <a:pt x="191" y="104"/>
                  </a:cubicBez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0" name="Freeform 135">
              <a:extLst>
                <a:ext uri="{FF2B5EF4-FFF2-40B4-BE49-F238E27FC236}">
                  <a16:creationId xmlns:a16="http://schemas.microsoft.com/office/drawing/2014/main" id="{AC253CD6-F526-4E83-A401-080077883DBC}"/>
                </a:ext>
              </a:extLst>
            </p:cNvPr>
            <p:cNvSpPr>
              <a:spLocks/>
            </p:cNvSpPr>
            <p:nvPr/>
          </p:nvSpPr>
          <p:spPr bwMode="auto">
            <a:xfrm>
              <a:off x="9410700" y="5889625"/>
              <a:ext cx="123825" cy="71438"/>
            </a:xfrm>
            <a:custGeom>
              <a:avLst/>
              <a:gdLst>
                <a:gd name="T0" fmla="*/ 155 w 162"/>
                <a:gd name="T1" fmla="*/ 90 h 92"/>
                <a:gd name="T2" fmla="*/ 143 w 162"/>
                <a:gd name="T3" fmla="*/ 87 h 92"/>
                <a:gd name="T4" fmla="*/ 18 w 162"/>
                <a:gd name="T5" fmla="*/ 78 h 92"/>
                <a:gd name="T6" fmla="*/ 3 w 162"/>
                <a:gd name="T7" fmla="*/ 76 h 92"/>
                <a:gd name="T8" fmla="*/ 6 w 162"/>
                <a:gd name="T9" fmla="*/ 61 h 92"/>
                <a:gd name="T10" fmla="*/ 158 w 162"/>
                <a:gd name="T11" fmla="*/ 74 h 92"/>
                <a:gd name="T12" fmla="*/ 157 w 162"/>
                <a:gd name="T13" fmla="*/ 88 h 92"/>
                <a:gd name="T14" fmla="*/ 155 w 162"/>
                <a:gd name="T15" fmla="*/ 90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 h="92">
                  <a:moveTo>
                    <a:pt x="155" y="90"/>
                  </a:moveTo>
                  <a:cubicBezTo>
                    <a:pt x="151" y="92"/>
                    <a:pt x="146" y="91"/>
                    <a:pt x="143" y="87"/>
                  </a:cubicBezTo>
                  <a:cubicBezTo>
                    <a:pt x="88" y="27"/>
                    <a:pt x="20" y="76"/>
                    <a:pt x="18" y="78"/>
                  </a:cubicBezTo>
                  <a:cubicBezTo>
                    <a:pt x="13" y="81"/>
                    <a:pt x="7" y="80"/>
                    <a:pt x="3" y="76"/>
                  </a:cubicBezTo>
                  <a:cubicBezTo>
                    <a:pt x="0" y="71"/>
                    <a:pt x="1" y="65"/>
                    <a:pt x="6" y="61"/>
                  </a:cubicBezTo>
                  <a:cubicBezTo>
                    <a:pt x="6" y="61"/>
                    <a:pt x="91" y="0"/>
                    <a:pt x="158" y="74"/>
                  </a:cubicBezTo>
                  <a:cubicBezTo>
                    <a:pt x="162" y="78"/>
                    <a:pt x="162" y="84"/>
                    <a:pt x="157" y="88"/>
                  </a:cubicBezTo>
                  <a:cubicBezTo>
                    <a:pt x="157" y="89"/>
                    <a:pt x="156" y="89"/>
                    <a:pt x="155" y="90"/>
                  </a:cubicBez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1" name="Freeform 136">
              <a:extLst>
                <a:ext uri="{FF2B5EF4-FFF2-40B4-BE49-F238E27FC236}">
                  <a16:creationId xmlns:a16="http://schemas.microsoft.com/office/drawing/2014/main" id="{5CE5742F-CEE4-4F7B-9313-DAB033107C53}"/>
                </a:ext>
              </a:extLst>
            </p:cNvPr>
            <p:cNvSpPr>
              <a:spLocks/>
            </p:cNvSpPr>
            <p:nvPr/>
          </p:nvSpPr>
          <p:spPr bwMode="auto">
            <a:xfrm>
              <a:off x="9353550" y="5991225"/>
              <a:ext cx="42863" cy="114300"/>
            </a:xfrm>
            <a:custGeom>
              <a:avLst/>
              <a:gdLst>
                <a:gd name="T0" fmla="*/ 27 w 56"/>
                <a:gd name="T1" fmla="*/ 149 h 149"/>
                <a:gd name="T2" fmla="*/ 17 w 56"/>
                <a:gd name="T3" fmla="*/ 142 h 149"/>
                <a:gd name="T4" fmla="*/ 36 w 56"/>
                <a:gd name="T5" fmla="*/ 7 h 149"/>
                <a:gd name="T6" fmla="*/ 49 w 56"/>
                <a:gd name="T7" fmla="*/ 3 h 149"/>
                <a:gd name="T8" fmla="*/ 54 w 56"/>
                <a:gd name="T9" fmla="*/ 17 h 149"/>
                <a:gd name="T10" fmla="*/ 37 w 56"/>
                <a:gd name="T11" fmla="*/ 136 h 149"/>
                <a:gd name="T12" fmla="*/ 30 w 56"/>
                <a:gd name="T13" fmla="*/ 149 h 149"/>
                <a:gd name="T14" fmla="*/ 27 w 56"/>
                <a:gd name="T15" fmla="*/ 149 h 1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49">
                  <a:moveTo>
                    <a:pt x="27" y="149"/>
                  </a:moveTo>
                  <a:cubicBezTo>
                    <a:pt x="23" y="149"/>
                    <a:pt x="19" y="146"/>
                    <a:pt x="17" y="142"/>
                  </a:cubicBezTo>
                  <a:cubicBezTo>
                    <a:pt x="0" y="77"/>
                    <a:pt x="34" y="10"/>
                    <a:pt x="36" y="7"/>
                  </a:cubicBezTo>
                  <a:cubicBezTo>
                    <a:pt x="38" y="2"/>
                    <a:pt x="45" y="0"/>
                    <a:pt x="49" y="3"/>
                  </a:cubicBezTo>
                  <a:cubicBezTo>
                    <a:pt x="54" y="6"/>
                    <a:pt x="56" y="12"/>
                    <a:pt x="54" y="17"/>
                  </a:cubicBezTo>
                  <a:cubicBezTo>
                    <a:pt x="53" y="17"/>
                    <a:pt x="21" y="79"/>
                    <a:pt x="37" y="136"/>
                  </a:cubicBezTo>
                  <a:cubicBezTo>
                    <a:pt x="38" y="142"/>
                    <a:pt x="35" y="147"/>
                    <a:pt x="30" y="149"/>
                  </a:cubicBezTo>
                  <a:cubicBezTo>
                    <a:pt x="29" y="149"/>
                    <a:pt x="28" y="149"/>
                    <a:pt x="27" y="149"/>
                  </a:cubicBezTo>
                  <a:close/>
                </a:path>
              </a:pathLst>
            </a:custGeom>
            <a:solidFill>
              <a:srgbClr val="ED95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2" name="Freeform 137">
              <a:extLst>
                <a:ext uri="{FF2B5EF4-FFF2-40B4-BE49-F238E27FC236}">
                  <a16:creationId xmlns:a16="http://schemas.microsoft.com/office/drawing/2014/main" id="{D7444FA0-4516-4ABF-917C-187EA6F59730}"/>
                </a:ext>
              </a:extLst>
            </p:cNvPr>
            <p:cNvSpPr>
              <a:spLocks/>
            </p:cNvSpPr>
            <p:nvPr/>
          </p:nvSpPr>
          <p:spPr bwMode="auto">
            <a:xfrm>
              <a:off x="8855075" y="5357813"/>
              <a:ext cx="839788" cy="804863"/>
            </a:xfrm>
            <a:custGeom>
              <a:avLst/>
              <a:gdLst>
                <a:gd name="T0" fmla="*/ 162 w 1104"/>
                <a:gd name="T1" fmla="*/ 1058 h 1058"/>
                <a:gd name="T2" fmla="*/ 20 w 1104"/>
                <a:gd name="T3" fmla="*/ 911 h 1058"/>
                <a:gd name="T4" fmla="*/ 2 w 1104"/>
                <a:gd name="T5" fmla="*/ 576 h 1058"/>
                <a:gd name="T6" fmla="*/ 827 w 1104"/>
                <a:gd name="T7" fmla="*/ 281 h 1058"/>
                <a:gd name="T8" fmla="*/ 909 w 1104"/>
                <a:gd name="T9" fmla="*/ 760 h 1058"/>
                <a:gd name="T10" fmla="*/ 722 w 1104"/>
                <a:gd name="T11" fmla="*/ 643 h 1058"/>
                <a:gd name="T12" fmla="*/ 444 w 1104"/>
                <a:gd name="T13" fmla="*/ 553 h 1058"/>
                <a:gd name="T14" fmla="*/ 199 w 1104"/>
                <a:gd name="T15" fmla="*/ 864 h 1058"/>
                <a:gd name="T16" fmla="*/ 162 w 1104"/>
                <a:gd name="T17" fmla="*/ 105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04" h="1058">
                  <a:moveTo>
                    <a:pt x="162" y="1058"/>
                  </a:moveTo>
                  <a:cubicBezTo>
                    <a:pt x="88" y="1044"/>
                    <a:pt x="32" y="985"/>
                    <a:pt x="20" y="911"/>
                  </a:cubicBezTo>
                  <a:cubicBezTo>
                    <a:pt x="10" y="838"/>
                    <a:pt x="0" y="730"/>
                    <a:pt x="2" y="576"/>
                  </a:cubicBezTo>
                  <a:cubicBezTo>
                    <a:pt x="7" y="105"/>
                    <a:pt x="550" y="0"/>
                    <a:pt x="827" y="281"/>
                  </a:cubicBezTo>
                  <a:cubicBezTo>
                    <a:pt x="1104" y="562"/>
                    <a:pt x="909" y="760"/>
                    <a:pt x="909" y="760"/>
                  </a:cubicBezTo>
                  <a:cubicBezTo>
                    <a:pt x="909" y="760"/>
                    <a:pt x="924" y="591"/>
                    <a:pt x="722" y="643"/>
                  </a:cubicBezTo>
                  <a:cubicBezTo>
                    <a:pt x="521" y="695"/>
                    <a:pt x="444" y="553"/>
                    <a:pt x="444" y="553"/>
                  </a:cubicBezTo>
                  <a:cubicBezTo>
                    <a:pt x="489" y="727"/>
                    <a:pt x="199" y="864"/>
                    <a:pt x="199" y="864"/>
                  </a:cubicBezTo>
                  <a:cubicBezTo>
                    <a:pt x="262" y="944"/>
                    <a:pt x="162" y="1058"/>
                    <a:pt x="162" y="1058"/>
                  </a:cubicBezTo>
                  <a:close/>
                </a:path>
              </a:pathLst>
            </a:custGeom>
            <a:solidFill>
              <a:srgbClr val="B85D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3" name="Freeform 138">
              <a:extLst>
                <a:ext uri="{FF2B5EF4-FFF2-40B4-BE49-F238E27FC236}">
                  <a16:creationId xmlns:a16="http://schemas.microsoft.com/office/drawing/2014/main" id="{0703BEF2-BA60-48D6-9556-DFCFB8C78C28}"/>
                </a:ext>
              </a:extLst>
            </p:cNvPr>
            <p:cNvSpPr>
              <a:spLocks/>
            </p:cNvSpPr>
            <p:nvPr/>
          </p:nvSpPr>
          <p:spPr bwMode="auto">
            <a:xfrm>
              <a:off x="8940800" y="5886450"/>
              <a:ext cx="127000" cy="188913"/>
            </a:xfrm>
            <a:custGeom>
              <a:avLst/>
              <a:gdLst>
                <a:gd name="T0" fmla="*/ 150 w 167"/>
                <a:gd name="T1" fmla="*/ 106 h 249"/>
                <a:gd name="T2" fmla="*/ 116 w 167"/>
                <a:gd name="T3" fmla="*/ 238 h 249"/>
                <a:gd name="T4" fmla="*/ 18 w 167"/>
                <a:gd name="T5" fmla="*/ 143 h 249"/>
                <a:gd name="T6" fmla="*/ 52 w 167"/>
                <a:gd name="T7" fmla="*/ 10 h 249"/>
                <a:gd name="T8" fmla="*/ 150 w 167"/>
                <a:gd name="T9" fmla="*/ 106 h 249"/>
              </a:gdLst>
              <a:ahLst/>
              <a:cxnLst>
                <a:cxn ang="0">
                  <a:pos x="T0" y="T1"/>
                </a:cxn>
                <a:cxn ang="0">
                  <a:pos x="T2" y="T3"/>
                </a:cxn>
                <a:cxn ang="0">
                  <a:pos x="T4" y="T5"/>
                </a:cxn>
                <a:cxn ang="0">
                  <a:pos x="T6" y="T7"/>
                </a:cxn>
                <a:cxn ang="0">
                  <a:pos x="T8" y="T9"/>
                </a:cxn>
              </a:cxnLst>
              <a:rect l="0" t="0" r="r" b="b"/>
              <a:pathLst>
                <a:path w="167" h="249">
                  <a:moveTo>
                    <a:pt x="150" y="106"/>
                  </a:moveTo>
                  <a:cubicBezTo>
                    <a:pt x="167" y="169"/>
                    <a:pt x="152" y="228"/>
                    <a:pt x="116" y="238"/>
                  </a:cubicBezTo>
                  <a:cubicBezTo>
                    <a:pt x="80" y="249"/>
                    <a:pt x="36" y="206"/>
                    <a:pt x="18" y="143"/>
                  </a:cubicBezTo>
                  <a:cubicBezTo>
                    <a:pt x="0" y="80"/>
                    <a:pt x="15" y="20"/>
                    <a:pt x="52" y="10"/>
                  </a:cubicBezTo>
                  <a:cubicBezTo>
                    <a:pt x="88" y="0"/>
                    <a:pt x="132" y="43"/>
                    <a:pt x="150" y="106"/>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4" name="Freeform 139">
              <a:extLst>
                <a:ext uri="{FF2B5EF4-FFF2-40B4-BE49-F238E27FC236}">
                  <a16:creationId xmlns:a16="http://schemas.microsoft.com/office/drawing/2014/main" id="{8C61D977-FEAE-4A09-8D76-D69CE9B256A2}"/>
                </a:ext>
              </a:extLst>
            </p:cNvPr>
            <p:cNvSpPr>
              <a:spLocks/>
            </p:cNvSpPr>
            <p:nvPr/>
          </p:nvSpPr>
          <p:spPr bwMode="auto">
            <a:xfrm>
              <a:off x="9037638" y="5970588"/>
              <a:ext cx="80963" cy="73025"/>
            </a:xfrm>
            <a:custGeom>
              <a:avLst/>
              <a:gdLst>
                <a:gd name="T0" fmla="*/ 95 w 106"/>
                <a:gd name="T1" fmla="*/ 97 h 97"/>
                <a:gd name="T2" fmla="*/ 93 w 106"/>
                <a:gd name="T3" fmla="*/ 97 h 97"/>
                <a:gd name="T4" fmla="*/ 4 w 106"/>
                <a:gd name="T5" fmla="*/ 19 h 97"/>
                <a:gd name="T6" fmla="*/ 3 w 106"/>
                <a:gd name="T7" fmla="*/ 4 h 97"/>
                <a:gd name="T8" fmla="*/ 18 w 106"/>
                <a:gd name="T9" fmla="*/ 4 h 97"/>
                <a:gd name="T10" fmla="*/ 101 w 106"/>
                <a:gd name="T11" fmla="*/ 79 h 97"/>
                <a:gd name="T12" fmla="*/ 105 w 106"/>
                <a:gd name="T13" fmla="*/ 90 h 97"/>
                <a:gd name="T14" fmla="*/ 95 w 106"/>
                <a:gd name="T15" fmla="*/ 97 h 9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97">
                  <a:moveTo>
                    <a:pt x="95" y="97"/>
                  </a:moveTo>
                  <a:cubicBezTo>
                    <a:pt x="95" y="97"/>
                    <a:pt x="94" y="97"/>
                    <a:pt x="93" y="97"/>
                  </a:cubicBezTo>
                  <a:cubicBezTo>
                    <a:pt x="90" y="96"/>
                    <a:pt x="89" y="96"/>
                    <a:pt x="4" y="19"/>
                  </a:cubicBezTo>
                  <a:cubicBezTo>
                    <a:pt x="0" y="15"/>
                    <a:pt x="0" y="9"/>
                    <a:pt x="3" y="4"/>
                  </a:cubicBezTo>
                  <a:cubicBezTo>
                    <a:pt x="7" y="0"/>
                    <a:pt x="14" y="0"/>
                    <a:pt x="18" y="4"/>
                  </a:cubicBezTo>
                  <a:cubicBezTo>
                    <a:pt x="47" y="30"/>
                    <a:pt x="95" y="74"/>
                    <a:pt x="101" y="79"/>
                  </a:cubicBezTo>
                  <a:cubicBezTo>
                    <a:pt x="104" y="81"/>
                    <a:pt x="106" y="85"/>
                    <a:pt x="105" y="90"/>
                  </a:cubicBezTo>
                  <a:cubicBezTo>
                    <a:pt x="104" y="94"/>
                    <a:pt x="100" y="97"/>
                    <a:pt x="95" y="9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5" name="Freeform 140">
              <a:extLst>
                <a:ext uri="{FF2B5EF4-FFF2-40B4-BE49-F238E27FC236}">
                  <a16:creationId xmlns:a16="http://schemas.microsoft.com/office/drawing/2014/main" id="{2F0F2838-A1F8-4B28-814D-BE6EA73A59DE}"/>
                </a:ext>
              </a:extLst>
            </p:cNvPr>
            <p:cNvSpPr>
              <a:spLocks/>
            </p:cNvSpPr>
            <p:nvPr/>
          </p:nvSpPr>
          <p:spPr bwMode="auto">
            <a:xfrm>
              <a:off x="8982075" y="6019800"/>
              <a:ext cx="58738" cy="120650"/>
            </a:xfrm>
            <a:custGeom>
              <a:avLst/>
              <a:gdLst>
                <a:gd name="T0" fmla="*/ 67 w 78"/>
                <a:gd name="T1" fmla="*/ 159 h 159"/>
                <a:gd name="T2" fmla="*/ 57 w 78"/>
                <a:gd name="T3" fmla="*/ 153 h 159"/>
                <a:gd name="T4" fmla="*/ 2 w 78"/>
                <a:gd name="T5" fmla="*/ 16 h 159"/>
                <a:gd name="T6" fmla="*/ 7 w 78"/>
                <a:gd name="T7" fmla="*/ 2 h 159"/>
                <a:gd name="T8" fmla="*/ 21 w 78"/>
                <a:gd name="T9" fmla="*/ 8 h 159"/>
                <a:gd name="T10" fmla="*/ 76 w 78"/>
                <a:gd name="T11" fmla="*/ 145 h 159"/>
                <a:gd name="T12" fmla="*/ 70 w 78"/>
                <a:gd name="T13" fmla="*/ 159 h 159"/>
                <a:gd name="T14" fmla="*/ 67 w 78"/>
                <a:gd name="T15" fmla="*/ 159 h 1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159">
                  <a:moveTo>
                    <a:pt x="67" y="159"/>
                  </a:moveTo>
                  <a:cubicBezTo>
                    <a:pt x="63" y="159"/>
                    <a:pt x="59" y="157"/>
                    <a:pt x="57" y="153"/>
                  </a:cubicBezTo>
                  <a:lnTo>
                    <a:pt x="2" y="16"/>
                  </a:lnTo>
                  <a:cubicBezTo>
                    <a:pt x="0" y="10"/>
                    <a:pt x="2" y="4"/>
                    <a:pt x="7" y="2"/>
                  </a:cubicBezTo>
                  <a:cubicBezTo>
                    <a:pt x="13" y="0"/>
                    <a:pt x="18" y="3"/>
                    <a:pt x="21" y="8"/>
                  </a:cubicBezTo>
                  <a:lnTo>
                    <a:pt x="76" y="145"/>
                  </a:lnTo>
                  <a:cubicBezTo>
                    <a:pt x="78" y="151"/>
                    <a:pt x="76" y="157"/>
                    <a:pt x="70" y="159"/>
                  </a:cubicBezTo>
                  <a:cubicBezTo>
                    <a:pt x="69" y="159"/>
                    <a:pt x="68" y="159"/>
                    <a:pt x="67" y="15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6" name="Freeform 141">
              <a:extLst>
                <a:ext uri="{FF2B5EF4-FFF2-40B4-BE49-F238E27FC236}">
                  <a16:creationId xmlns:a16="http://schemas.microsoft.com/office/drawing/2014/main" id="{A54AE2F3-F627-4DDE-8465-CD8EAA494F1F}"/>
                </a:ext>
              </a:extLst>
            </p:cNvPr>
            <p:cNvSpPr>
              <a:spLocks/>
            </p:cNvSpPr>
            <p:nvPr/>
          </p:nvSpPr>
          <p:spPr bwMode="auto">
            <a:xfrm>
              <a:off x="9240838" y="5934075"/>
              <a:ext cx="100013" cy="90488"/>
            </a:xfrm>
            <a:custGeom>
              <a:avLst/>
              <a:gdLst>
                <a:gd name="T0" fmla="*/ 98 w 132"/>
                <a:gd name="T1" fmla="*/ 21 h 118"/>
                <a:gd name="T2" fmla="*/ 127 w 132"/>
                <a:gd name="T3" fmla="*/ 0 h 118"/>
                <a:gd name="T4" fmla="*/ 47 w 132"/>
                <a:gd name="T5" fmla="*/ 9 h 118"/>
                <a:gd name="T6" fmla="*/ 5 w 132"/>
                <a:gd name="T7" fmla="*/ 55 h 118"/>
                <a:gd name="T8" fmla="*/ 35 w 132"/>
                <a:gd name="T9" fmla="*/ 114 h 118"/>
                <a:gd name="T10" fmla="*/ 83 w 132"/>
                <a:gd name="T11" fmla="*/ 69 h 118"/>
                <a:gd name="T12" fmla="*/ 81 w 132"/>
                <a:gd name="T13" fmla="*/ 36 h 118"/>
                <a:gd name="T14" fmla="*/ 132 w 132"/>
                <a:gd name="T15" fmla="*/ 23 h 118"/>
                <a:gd name="T16" fmla="*/ 98 w 132"/>
                <a:gd name="T17" fmla="*/ 2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18">
                  <a:moveTo>
                    <a:pt x="98" y="21"/>
                  </a:moveTo>
                  <a:cubicBezTo>
                    <a:pt x="118" y="16"/>
                    <a:pt x="127" y="0"/>
                    <a:pt x="127" y="0"/>
                  </a:cubicBezTo>
                  <a:cubicBezTo>
                    <a:pt x="127" y="0"/>
                    <a:pt x="47" y="9"/>
                    <a:pt x="47" y="9"/>
                  </a:cubicBezTo>
                  <a:cubicBezTo>
                    <a:pt x="24" y="14"/>
                    <a:pt x="10" y="29"/>
                    <a:pt x="5" y="55"/>
                  </a:cubicBezTo>
                  <a:cubicBezTo>
                    <a:pt x="0" y="84"/>
                    <a:pt x="14" y="111"/>
                    <a:pt x="35" y="114"/>
                  </a:cubicBezTo>
                  <a:cubicBezTo>
                    <a:pt x="57" y="118"/>
                    <a:pt x="78" y="98"/>
                    <a:pt x="83" y="69"/>
                  </a:cubicBezTo>
                  <a:cubicBezTo>
                    <a:pt x="85" y="57"/>
                    <a:pt x="84" y="45"/>
                    <a:pt x="81" y="36"/>
                  </a:cubicBezTo>
                  <a:cubicBezTo>
                    <a:pt x="112" y="46"/>
                    <a:pt x="132" y="23"/>
                    <a:pt x="132" y="23"/>
                  </a:cubicBezTo>
                  <a:lnTo>
                    <a:pt x="98" y="21"/>
                  </a:ln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7" name="Freeform 142">
              <a:extLst>
                <a:ext uri="{FF2B5EF4-FFF2-40B4-BE49-F238E27FC236}">
                  <a16:creationId xmlns:a16="http://schemas.microsoft.com/office/drawing/2014/main" id="{53536A9F-9B6B-4AC1-BAB0-5AF55A1234FB}"/>
                </a:ext>
              </a:extLst>
            </p:cNvPr>
            <p:cNvSpPr>
              <a:spLocks/>
            </p:cNvSpPr>
            <p:nvPr/>
          </p:nvSpPr>
          <p:spPr bwMode="auto">
            <a:xfrm>
              <a:off x="9428163" y="5986463"/>
              <a:ext cx="101600" cy="88900"/>
            </a:xfrm>
            <a:custGeom>
              <a:avLst/>
              <a:gdLst>
                <a:gd name="T0" fmla="*/ 98 w 132"/>
                <a:gd name="T1" fmla="*/ 21 h 118"/>
                <a:gd name="T2" fmla="*/ 128 w 132"/>
                <a:gd name="T3" fmla="*/ 0 h 118"/>
                <a:gd name="T4" fmla="*/ 48 w 132"/>
                <a:gd name="T5" fmla="*/ 9 h 118"/>
                <a:gd name="T6" fmla="*/ 6 w 132"/>
                <a:gd name="T7" fmla="*/ 55 h 118"/>
                <a:gd name="T8" fmla="*/ 35 w 132"/>
                <a:gd name="T9" fmla="*/ 114 h 118"/>
                <a:gd name="T10" fmla="*/ 83 w 132"/>
                <a:gd name="T11" fmla="*/ 68 h 118"/>
                <a:gd name="T12" fmla="*/ 81 w 132"/>
                <a:gd name="T13" fmla="*/ 35 h 118"/>
                <a:gd name="T14" fmla="*/ 132 w 132"/>
                <a:gd name="T15" fmla="*/ 23 h 118"/>
                <a:gd name="T16" fmla="*/ 98 w 132"/>
                <a:gd name="T17" fmla="*/ 2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18">
                  <a:moveTo>
                    <a:pt x="98" y="21"/>
                  </a:moveTo>
                  <a:cubicBezTo>
                    <a:pt x="118" y="16"/>
                    <a:pt x="128" y="0"/>
                    <a:pt x="128" y="0"/>
                  </a:cubicBezTo>
                  <a:cubicBezTo>
                    <a:pt x="128" y="0"/>
                    <a:pt x="47" y="9"/>
                    <a:pt x="48" y="9"/>
                  </a:cubicBezTo>
                  <a:cubicBezTo>
                    <a:pt x="24" y="14"/>
                    <a:pt x="10" y="28"/>
                    <a:pt x="6" y="55"/>
                  </a:cubicBezTo>
                  <a:cubicBezTo>
                    <a:pt x="0" y="84"/>
                    <a:pt x="14" y="110"/>
                    <a:pt x="35" y="114"/>
                  </a:cubicBezTo>
                  <a:cubicBezTo>
                    <a:pt x="57" y="118"/>
                    <a:pt x="78" y="97"/>
                    <a:pt x="83" y="68"/>
                  </a:cubicBezTo>
                  <a:cubicBezTo>
                    <a:pt x="85" y="56"/>
                    <a:pt x="84" y="45"/>
                    <a:pt x="81" y="35"/>
                  </a:cubicBezTo>
                  <a:cubicBezTo>
                    <a:pt x="112" y="46"/>
                    <a:pt x="132" y="23"/>
                    <a:pt x="132" y="23"/>
                  </a:cubicBezTo>
                  <a:lnTo>
                    <a:pt x="98" y="21"/>
                  </a:ln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8" name="Freeform 143">
              <a:extLst>
                <a:ext uri="{FF2B5EF4-FFF2-40B4-BE49-F238E27FC236}">
                  <a16:creationId xmlns:a16="http://schemas.microsoft.com/office/drawing/2014/main" id="{64A462B6-8281-48B9-94E7-67FCA5C3102D}"/>
                </a:ext>
              </a:extLst>
            </p:cNvPr>
            <p:cNvSpPr>
              <a:spLocks/>
            </p:cNvSpPr>
            <p:nvPr/>
          </p:nvSpPr>
          <p:spPr bwMode="auto">
            <a:xfrm>
              <a:off x="9026525" y="6029325"/>
              <a:ext cx="104775" cy="123825"/>
            </a:xfrm>
            <a:custGeom>
              <a:avLst/>
              <a:gdLst>
                <a:gd name="T0" fmla="*/ 97 w 138"/>
                <a:gd name="T1" fmla="*/ 0 h 162"/>
                <a:gd name="T2" fmla="*/ 1 w 138"/>
                <a:gd name="T3" fmla="*/ 111 h 162"/>
                <a:gd name="T4" fmla="*/ 3 w 138"/>
                <a:gd name="T5" fmla="*/ 162 h 162"/>
                <a:gd name="T6" fmla="*/ 138 w 138"/>
                <a:gd name="T7" fmla="*/ 17 h 162"/>
                <a:gd name="T8" fmla="*/ 97 w 138"/>
                <a:gd name="T9" fmla="*/ 0 h 162"/>
              </a:gdLst>
              <a:ahLst/>
              <a:cxnLst>
                <a:cxn ang="0">
                  <a:pos x="T0" y="T1"/>
                </a:cxn>
                <a:cxn ang="0">
                  <a:pos x="T2" y="T3"/>
                </a:cxn>
                <a:cxn ang="0">
                  <a:pos x="T4" y="T5"/>
                </a:cxn>
                <a:cxn ang="0">
                  <a:pos x="T6" y="T7"/>
                </a:cxn>
                <a:cxn ang="0">
                  <a:pos x="T8" y="T9"/>
                </a:cxn>
              </a:cxnLst>
              <a:rect l="0" t="0" r="r" b="b"/>
              <a:pathLst>
                <a:path w="138" h="162">
                  <a:moveTo>
                    <a:pt x="97" y="0"/>
                  </a:moveTo>
                  <a:lnTo>
                    <a:pt x="1" y="111"/>
                  </a:lnTo>
                  <a:cubicBezTo>
                    <a:pt x="1" y="111"/>
                    <a:pt x="0" y="132"/>
                    <a:pt x="3" y="162"/>
                  </a:cubicBezTo>
                  <a:lnTo>
                    <a:pt x="138" y="17"/>
                  </a:lnTo>
                  <a:cubicBezTo>
                    <a:pt x="113" y="7"/>
                    <a:pt x="97" y="0"/>
                    <a:pt x="97" y="0"/>
                  </a:cubicBezTo>
                  <a:close/>
                </a:path>
              </a:pathLst>
            </a:cu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89" name="Freeform 144">
              <a:extLst>
                <a:ext uri="{FF2B5EF4-FFF2-40B4-BE49-F238E27FC236}">
                  <a16:creationId xmlns:a16="http://schemas.microsoft.com/office/drawing/2014/main" id="{80519628-3340-4E04-850B-58D960F1E212}"/>
                </a:ext>
              </a:extLst>
            </p:cNvPr>
            <p:cNvSpPr>
              <a:spLocks/>
            </p:cNvSpPr>
            <p:nvPr/>
          </p:nvSpPr>
          <p:spPr bwMode="auto">
            <a:xfrm>
              <a:off x="9028113" y="6042025"/>
              <a:ext cx="484188" cy="355600"/>
            </a:xfrm>
            <a:custGeom>
              <a:avLst/>
              <a:gdLst>
                <a:gd name="T0" fmla="*/ 611 w 637"/>
                <a:gd name="T1" fmla="*/ 133 h 466"/>
                <a:gd name="T2" fmla="*/ 516 w 637"/>
                <a:gd name="T3" fmla="*/ 93 h 466"/>
                <a:gd name="T4" fmla="*/ 388 w 637"/>
                <a:gd name="T5" fmla="*/ 52 h 466"/>
                <a:gd name="T6" fmla="*/ 135 w 637"/>
                <a:gd name="T7" fmla="*/ 0 h 466"/>
                <a:gd name="T8" fmla="*/ 0 w 637"/>
                <a:gd name="T9" fmla="*/ 145 h 466"/>
                <a:gd name="T10" fmla="*/ 244 w 637"/>
                <a:gd name="T11" fmla="*/ 424 h 466"/>
                <a:gd name="T12" fmla="*/ 630 w 637"/>
                <a:gd name="T13" fmla="*/ 164 h 466"/>
                <a:gd name="T14" fmla="*/ 611 w 637"/>
                <a:gd name="T15" fmla="*/ 133 h 4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7" h="466">
                  <a:moveTo>
                    <a:pt x="611" y="133"/>
                  </a:moveTo>
                  <a:cubicBezTo>
                    <a:pt x="579" y="133"/>
                    <a:pt x="533" y="126"/>
                    <a:pt x="516" y="93"/>
                  </a:cubicBezTo>
                  <a:cubicBezTo>
                    <a:pt x="485" y="34"/>
                    <a:pt x="460" y="20"/>
                    <a:pt x="388" y="52"/>
                  </a:cubicBezTo>
                  <a:cubicBezTo>
                    <a:pt x="335" y="75"/>
                    <a:pt x="203" y="28"/>
                    <a:pt x="135" y="0"/>
                  </a:cubicBezTo>
                  <a:lnTo>
                    <a:pt x="0" y="145"/>
                  </a:lnTo>
                  <a:cubicBezTo>
                    <a:pt x="9" y="228"/>
                    <a:pt x="51" y="386"/>
                    <a:pt x="244" y="424"/>
                  </a:cubicBezTo>
                  <a:cubicBezTo>
                    <a:pt x="458" y="466"/>
                    <a:pt x="588" y="248"/>
                    <a:pt x="630" y="164"/>
                  </a:cubicBezTo>
                  <a:cubicBezTo>
                    <a:pt x="637" y="150"/>
                    <a:pt x="627" y="134"/>
                    <a:pt x="611" y="133"/>
                  </a:cubicBezTo>
                  <a:close/>
                </a:path>
              </a:pathLst>
            </a:custGeom>
            <a:solidFill>
              <a:srgbClr val="7BA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90" name="Freeform: Shape 489">
              <a:extLst>
                <a:ext uri="{FF2B5EF4-FFF2-40B4-BE49-F238E27FC236}">
                  <a16:creationId xmlns:a16="http://schemas.microsoft.com/office/drawing/2014/main" id="{110C9777-608D-4F72-A30E-712E6BE80D1D}"/>
                </a:ext>
              </a:extLst>
            </p:cNvPr>
            <p:cNvSpPr>
              <a:spLocks/>
            </p:cNvSpPr>
            <p:nvPr/>
          </p:nvSpPr>
          <p:spPr bwMode="auto">
            <a:xfrm>
              <a:off x="8570180" y="6875463"/>
              <a:ext cx="411500" cy="903288"/>
            </a:xfrm>
            <a:custGeom>
              <a:avLst/>
              <a:gdLst>
                <a:gd name="connsiteX0" fmla="*/ 0 w 411500"/>
                <a:gd name="connsiteY0" fmla="*/ 69494 h 903288"/>
                <a:gd name="connsiteX1" fmla="*/ 2301 w 411500"/>
                <a:gd name="connsiteY1" fmla="*/ 84001 h 903288"/>
                <a:gd name="connsiteX2" fmla="*/ 47389 w 411500"/>
                <a:gd name="connsiteY2" fmla="*/ 299384 h 903288"/>
                <a:gd name="connsiteX3" fmla="*/ 296228 w 411500"/>
                <a:gd name="connsiteY3" fmla="*/ 763988 h 903288"/>
                <a:gd name="connsiteX4" fmla="*/ 386915 w 411500"/>
                <a:gd name="connsiteY4" fmla="*/ 811311 h 903288"/>
                <a:gd name="connsiteX5" fmla="*/ 411500 w 411500"/>
                <a:gd name="connsiteY5" fmla="*/ 818609 h 903288"/>
                <a:gd name="connsiteX6" fmla="*/ 401293 w 411500"/>
                <a:gd name="connsiteY6" fmla="*/ 903288 h 903288"/>
                <a:gd name="connsiteX7" fmla="*/ 225657 w 411500"/>
                <a:gd name="connsiteY7" fmla="*/ 809608 h 903288"/>
                <a:gd name="connsiteX8" fmla="*/ 24930 w 411500"/>
                <a:gd name="connsiteY8" fmla="*/ 321406 h 903288"/>
                <a:gd name="connsiteX9" fmla="*/ 1835 w 411500"/>
                <a:gd name="connsiteY9" fmla="*/ 101963 h 903288"/>
                <a:gd name="connsiteX10" fmla="*/ 237822 w 411500"/>
                <a:gd name="connsiteY10" fmla="*/ 0 h 903288"/>
                <a:gd name="connsiteX11" fmla="*/ 239495 w 411500"/>
                <a:gd name="connsiteY11" fmla="*/ 46389 h 903288"/>
                <a:gd name="connsiteX12" fmla="*/ 238460 w 411500"/>
                <a:gd name="connsiteY12" fmla="*/ 40750 h 903288"/>
                <a:gd name="connsiteX13" fmla="*/ 232766 w 411500"/>
                <a:gd name="connsiteY13" fmla="*/ 64 h 903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1500" h="903288">
                  <a:moveTo>
                    <a:pt x="0" y="69494"/>
                  </a:moveTo>
                  <a:lnTo>
                    <a:pt x="2301" y="84001"/>
                  </a:lnTo>
                  <a:cubicBezTo>
                    <a:pt x="11813" y="141221"/>
                    <a:pt x="26462" y="218022"/>
                    <a:pt x="47389" y="299384"/>
                  </a:cubicBezTo>
                  <a:cubicBezTo>
                    <a:pt x="108267" y="539670"/>
                    <a:pt x="189692" y="691750"/>
                    <a:pt x="296228" y="763988"/>
                  </a:cubicBezTo>
                  <a:cubicBezTo>
                    <a:pt x="323814" y="782808"/>
                    <a:pt x="354300" y="798443"/>
                    <a:pt x="386915" y="811311"/>
                  </a:cubicBezTo>
                  <a:lnTo>
                    <a:pt x="411500" y="818609"/>
                  </a:lnTo>
                  <a:lnTo>
                    <a:pt x="401293" y="903288"/>
                  </a:lnTo>
                  <a:cubicBezTo>
                    <a:pt x="335144" y="881201"/>
                    <a:pt x="274318" y="850736"/>
                    <a:pt x="225657" y="809608"/>
                  </a:cubicBezTo>
                  <a:cubicBezTo>
                    <a:pt x="127574" y="726591"/>
                    <a:pt x="61426" y="566650"/>
                    <a:pt x="24930" y="321406"/>
                  </a:cubicBezTo>
                  <a:cubicBezTo>
                    <a:pt x="12385" y="238008"/>
                    <a:pt x="5542" y="159942"/>
                    <a:pt x="1835" y="101963"/>
                  </a:cubicBezTo>
                  <a:close/>
                  <a:moveTo>
                    <a:pt x="237822" y="0"/>
                  </a:moveTo>
                  <a:lnTo>
                    <a:pt x="239495" y="46389"/>
                  </a:lnTo>
                  <a:lnTo>
                    <a:pt x="238460" y="40750"/>
                  </a:lnTo>
                  <a:lnTo>
                    <a:pt x="232766" y="64"/>
                  </a:lnTo>
                  <a:close/>
                </a:path>
              </a:pathLst>
            </a:custGeom>
            <a:solidFill>
              <a:srgbClr val="E8D9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91" name="Freeform 146">
              <a:extLst>
                <a:ext uri="{FF2B5EF4-FFF2-40B4-BE49-F238E27FC236}">
                  <a16:creationId xmlns:a16="http://schemas.microsoft.com/office/drawing/2014/main" id="{5B5B4682-09FA-44DD-80E4-A980290E204E}"/>
                </a:ext>
              </a:extLst>
            </p:cNvPr>
            <p:cNvSpPr>
              <a:spLocks/>
            </p:cNvSpPr>
            <p:nvPr/>
          </p:nvSpPr>
          <p:spPr bwMode="auto">
            <a:xfrm>
              <a:off x="9672638" y="7440613"/>
              <a:ext cx="119063" cy="244475"/>
            </a:xfrm>
            <a:custGeom>
              <a:avLst/>
              <a:gdLst>
                <a:gd name="T0" fmla="*/ 77 w 156"/>
                <a:gd name="T1" fmla="*/ 0 h 322"/>
                <a:gd name="T2" fmla="*/ 0 w 156"/>
                <a:gd name="T3" fmla="*/ 18 h 322"/>
                <a:gd name="T4" fmla="*/ 86 w 156"/>
                <a:gd name="T5" fmla="*/ 322 h 322"/>
                <a:gd name="T6" fmla="*/ 156 w 156"/>
                <a:gd name="T7" fmla="*/ 306 h 322"/>
                <a:gd name="T8" fmla="*/ 77 w 156"/>
                <a:gd name="T9" fmla="*/ 0 h 322"/>
              </a:gdLst>
              <a:ahLst/>
              <a:cxnLst>
                <a:cxn ang="0">
                  <a:pos x="T0" y="T1"/>
                </a:cxn>
                <a:cxn ang="0">
                  <a:pos x="T2" y="T3"/>
                </a:cxn>
                <a:cxn ang="0">
                  <a:pos x="T4" y="T5"/>
                </a:cxn>
                <a:cxn ang="0">
                  <a:pos x="T6" y="T7"/>
                </a:cxn>
                <a:cxn ang="0">
                  <a:pos x="T8" y="T9"/>
                </a:cxn>
              </a:cxnLst>
              <a:rect l="0" t="0" r="r" b="b"/>
              <a:pathLst>
                <a:path w="156" h="322">
                  <a:moveTo>
                    <a:pt x="77" y="0"/>
                  </a:moveTo>
                  <a:cubicBezTo>
                    <a:pt x="53" y="6"/>
                    <a:pt x="27" y="12"/>
                    <a:pt x="0" y="18"/>
                  </a:cubicBezTo>
                  <a:lnTo>
                    <a:pt x="86" y="322"/>
                  </a:lnTo>
                  <a:cubicBezTo>
                    <a:pt x="120" y="315"/>
                    <a:pt x="144" y="309"/>
                    <a:pt x="156" y="306"/>
                  </a:cubicBezTo>
                  <a:lnTo>
                    <a:pt x="77" y="0"/>
                  </a:ln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92" name="Freeform: Shape 491">
              <a:extLst>
                <a:ext uri="{FF2B5EF4-FFF2-40B4-BE49-F238E27FC236}">
                  <a16:creationId xmlns:a16="http://schemas.microsoft.com/office/drawing/2014/main" id="{EBECBCE2-EFD7-4222-B47E-BF8D09BA0EB6}"/>
                </a:ext>
              </a:extLst>
            </p:cNvPr>
            <p:cNvSpPr>
              <a:spLocks/>
            </p:cNvSpPr>
            <p:nvPr/>
          </p:nvSpPr>
          <p:spPr bwMode="auto">
            <a:xfrm>
              <a:off x="9366250" y="9155113"/>
              <a:ext cx="2606675" cy="2217737"/>
            </a:xfrm>
            <a:custGeom>
              <a:avLst/>
              <a:gdLst>
                <a:gd name="connsiteX0" fmla="*/ 1416050 w 2606675"/>
                <a:gd name="connsiteY0" fmla="*/ 490537 h 2217737"/>
                <a:gd name="connsiteX1" fmla="*/ 1604963 w 2606675"/>
                <a:gd name="connsiteY1" fmla="*/ 490537 h 2217737"/>
                <a:gd name="connsiteX2" fmla="*/ 1604963 w 2606675"/>
                <a:gd name="connsiteY2" fmla="*/ 2131719 h 2217737"/>
                <a:gd name="connsiteX3" fmla="*/ 1519990 w 2606675"/>
                <a:gd name="connsiteY3" fmla="*/ 2217737 h 2217737"/>
                <a:gd name="connsiteX4" fmla="*/ 1501023 w 2606675"/>
                <a:gd name="connsiteY4" fmla="*/ 2217737 h 2217737"/>
                <a:gd name="connsiteX5" fmla="*/ 1416050 w 2606675"/>
                <a:gd name="connsiteY5" fmla="*/ 2131719 h 2217737"/>
                <a:gd name="connsiteX6" fmla="*/ 2416175 w 2606675"/>
                <a:gd name="connsiteY6" fmla="*/ 233362 h 2217737"/>
                <a:gd name="connsiteX7" fmla="*/ 2606675 w 2606675"/>
                <a:gd name="connsiteY7" fmla="*/ 233362 h 2217737"/>
                <a:gd name="connsiteX8" fmla="*/ 2606675 w 2606675"/>
                <a:gd name="connsiteY8" fmla="*/ 1874545 h 2217737"/>
                <a:gd name="connsiteX9" fmla="*/ 2520569 w 2606675"/>
                <a:gd name="connsiteY9" fmla="*/ 1960562 h 2217737"/>
                <a:gd name="connsiteX10" fmla="*/ 2502281 w 2606675"/>
                <a:gd name="connsiteY10" fmla="*/ 1960562 h 2217737"/>
                <a:gd name="connsiteX11" fmla="*/ 2416175 w 2606675"/>
                <a:gd name="connsiteY11" fmla="*/ 1874545 h 2217737"/>
                <a:gd name="connsiteX12" fmla="*/ 0 w 2606675"/>
                <a:gd name="connsiteY12" fmla="*/ 107950 h 2217737"/>
                <a:gd name="connsiteX13" fmla="*/ 190500 w 2606675"/>
                <a:gd name="connsiteY13" fmla="*/ 107950 h 2217737"/>
                <a:gd name="connsiteX14" fmla="*/ 190500 w 2606675"/>
                <a:gd name="connsiteY14" fmla="*/ 1749133 h 2217737"/>
                <a:gd name="connsiteX15" fmla="*/ 104394 w 2606675"/>
                <a:gd name="connsiteY15" fmla="*/ 1835150 h 2217737"/>
                <a:gd name="connsiteX16" fmla="*/ 86106 w 2606675"/>
                <a:gd name="connsiteY16" fmla="*/ 1835150 h 2217737"/>
                <a:gd name="connsiteX17" fmla="*/ 0 w 2606675"/>
                <a:gd name="connsiteY17" fmla="*/ 1749133 h 2217737"/>
                <a:gd name="connsiteX18" fmla="*/ 879475 w 2606675"/>
                <a:gd name="connsiteY18" fmla="*/ 0 h 2217737"/>
                <a:gd name="connsiteX19" fmla="*/ 1069975 w 2606675"/>
                <a:gd name="connsiteY19" fmla="*/ 0 h 2217737"/>
                <a:gd name="connsiteX20" fmla="*/ 1069975 w 2606675"/>
                <a:gd name="connsiteY20" fmla="*/ 1641183 h 2217737"/>
                <a:gd name="connsiteX21" fmla="*/ 983869 w 2606675"/>
                <a:gd name="connsiteY21" fmla="*/ 1727200 h 2217737"/>
                <a:gd name="connsiteX22" fmla="*/ 965581 w 2606675"/>
                <a:gd name="connsiteY22" fmla="*/ 1727200 h 2217737"/>
                <a:gd name="connsiteX23" fmla="*/ 879475 w 2606675"/>
                <a:gd name="connsiteY23" fmla="*/ 1641183 h 2217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606675" h="2217737">
                  <a:moveTo>
                    <a:pt x="1416050" y="490537"/>
                  </a:moveTo>
                  <a:lnTo>
                    <a:pt x="1604963" y="490537"/>
                  </a:lnTo>
                  <a:lnTo>
                    <a:pt x="1604963" y="2131719"/>
                  </a:lnTo>
                  <a:cubicBezTo>
                    <a:pt x="1604963" y="2178915"/>
                    <a:pt x="1567029" y="2217737"/>
                    <a:pt x="1519990" y="2217737"/>
                  </a:cubicBezTo>
                  <a:lnTo>
                    <a:pt x="1501023" y="2217737"/>
                  </a:lnTo>
                  <a:cubicBezTo>
                    <a:pt x="1453984" y="2217737"/>
                    <a:pt x="1416050" y="2178915"/>
                    <a:pt x="1416050" y="2131719"/>
                  </a:cubicBezTo>
                  <a:close/>
                  <a:moveTo>
                    <a:pt x="2416175" y="233362"/>
                  </a:moveTo>
                  <a:lnTo>
                    <a:pt x="2606675" y="233362"/>
                  </a:lnTo>
                  <a:lnTo>
                    <a:pt x="2606675" y="1874545"/>
                  </a:lnTo>
                  <a:cubicBezTo>
                    <a:pt x="2606675" y="1922501"/>
                    <a:pt x="2568575" y="1960562"/>
                    <a:pt x="2520569" y="1960562"/>
                  </a:cubicBezTo>
                  <a:lnTo>
                    <a:pt x="2502281" y="1960562"/>
                  </a:lnTo>
                  <a:cubicBezTo>
                    <a:pt x="2455037" y="1960562"/>
                    <a:pt x="2416175" y="1922501"/>
                    <a:pt x="2416175" y="1874545"/>
                  </a:cubicBezTo>
                  <a:close/>
                  <a:moveTo>
                    <a:pt x="0" y="107950"/>
                  </a:moveTo>
                  <a:lnTo>
                    <a:pt x="190500" y="107950"/>
                  </a:lnTo>
                  <a:lnTo>
                    <a:pt x="190500" y="1749133"/>
                  </a:lnTo>
                  <a:cubicBezTo>
                    <a:pt x="190500" y="1796328"/>
                    <a:pt x="151638" y="1835150"/>
                    <a:pt x="104394" y="1835150"/>
                  </a:cubicBezTo>
                  <a:lnTo>
                    <a:pt x="86106" y="1835150"/>
                  </a:lnTo>
                  <a:cubicBezTo>
                    <a:pt x="38100" y="1835150"/>
                    <a:pt x="0" y="1796328"/>
                    <a:pt x="0" y="1749133"/>
                  </a:cubicBezTo>
                  <a:close/>
                  <a:moveTo>
                    <a:pt x="879475" y="0"/>
                  </a:moveTo>
                  <a:lnTo>
                    <a:pt x="1069975" y="0"/>
                  </a:lnTo>
                  <a:lnTo>
                    <a:pt x="1069975" y="1641183"/>
                  </a:lnTo>
                  <a:cubicBezTo>
                    <a:pt x="1069975" y="1689139"/>
                    <a:pt x="1031875" y="1727200"/>
                    <a:pt x="983869" y="1727200"/>
                  </a:cubicBezTo>
                  <a:lnTo>
                    <a:pt x="965581" y="1727200"/>
                  </a:lnTo>
                  <a:cubicBezTo>
                    <a:pt x="918337" y="1727200"/>
                    <a:pt x="879475" y="1689139"/>
                    <a:pt x="879475" y="1641183"/>
                  </a:cubicBezTo>
                  <a:close/>
                </a:path>
              </a:pathLst>
            </a:custGeom>
            <a:solidFill>
              <a:srgbClr val="5183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93" name="Freeform 152">
              <a:extLst>
                <a:ext uri="{FF2B5EF4-FFF2-40B4-BE49-F238E27FC236}">
                  <a16:creationId xmlns:a16="http://schemas.microsoft.com/office/drawing/2014/main" id="{C2F7DE62-1EA0-48D8-94D6-9BBDEC90DC05}"/>
                </a:ext>
              </a:extLst>
            </p:cNvPr>
            <p:cNvSpPr>
              <a:spLocks/>
            </p:cNvSpPr>
            <p:nvPr/>
          </p:nvSpPr>
          <p:spPr bwMode="auto">
            <a:xfrm>
              <a:off x="8967788" y="8970963"/>
              <a:ext cx="1900238" cy="942975"/>
            </a:xfrm>
            <a:custGeom>
              <a:avLst/>
              <a:gdLst>
                <a:gd name="T0" fmla="*/ 0 w 2497"/>
                <a:gd name="T1" fmla="*/ 0 h 1240"/>
                <a:gd name="T2" fmla="*/ 0 w 2497"/>
                <a:gd name="T3" fmla="*/ 257 h 1240"/>
                <a:gd name="T4" fmla="*/ 2497 w 2497"/>
                <a:gd name="T5" fmla="*/ 1240 h 1240"/>
                <a:gd name="T6" fmla="*/ 2497 w 2497"/>
                <a:gd name="T7" fmla="*/ 290 h 1240"/>
                <a:gd name="T8" fmla="*/ 0 w 2497"/>
                <a:gd name="T9" fmla="*/ 0 h 1240"/>
              </a:gdLst>
              <a:ahLst/>
              <a:cxnLst>
                <a:cxn ang="0">
                  <a:pos x="T0" y="T1"/>
                </a:cxn>
                <a:cxn ang="0">
                  <a:pos x="T2" y="T3"/>
                </a:cxn>
                <a:cxn ang="0">
                  <a:pos x="T4" y="T5"/>
                </a:cxn>
                <a:cxn ang="0">
                  <a:pos x="T6" y="T7"/>
                </a:cxn>
                <a:cxn ang="0">
                  <a:pos x="T8" y="T9"/>
                </a:cxn>
              </a:cxnLst>
              <a:rect l="0" t="0" r="r" b="b"/>
              <a:pathLst>
                <a:path w="2497" h="1240">
                  <a:moveTo>
                    <a:pt x="0" y="0"/>
                  </a:moveTo>
                  <a:lnTo>
                    <a:pt x="0" y="257"/>
                  </a:lnTo>
                  <a:lnTo>
                    <a:pt x="2497" y="1240"/>
                  </a:lnTo>
                  <a:lnTo>
                    <a:pt x="2497" y="290"/>
                  </a:lnTo>
                  <a:lnTo>
                    <a:pt x="0" y="0"/>
                  </a:lnTo>
                  <a:close/>
                </a:path>
              </a:pathLst>
            </a:custGeom>
            <a:solidFill>
              <a:srgbClr val="32678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94" name="Freeform 153">
              <a:extLst>
                <a:ext uri="{FF2B5EF4-FFF2-40B4-BE49-F238E27FC236}">
                  <a16:creationId xmlns:a16="http://schemas.microsoft.com/office/drawing/2014/main" id="{77FF64DB-3626-4FE9-8C05-112264ABF841}"/>
                </a:ext>
              </a:extLst>
            </p:cNvPr>
            <p:cNvSpPr>
              <a:spLocks/>
            </p:cNvSpPr>
            <p:nvPr/>
          </p:nvSpPr>
          <p:spPr bwMode="auto">
            <a:xfrm>
              <a:off x="10868025" y="9191625"/>
              <a:ext cx="1206500" cy="722313"/>
            </a:xfrm>
            <a:custGeom>
              <a:avLst/>
              <a:gdLst>
                <a:gd name="T0" fmla="*/ 0 w 1585"/>
                <a:gd name="T1" fmla="*/ 0 h 950"/>
                <a:gd name="T2" fmla="*/ 0 w 1585"/>
                <a:gd name="T3" fmla="*/ 950 h 950"/>
                <a:gd name="T4" fmla="*/ 0 w 1585"/>
                <a:gd name="T5" fmla="*/ 950 h 950"/>
                <a:gd name="T6" fmla="*/ 1585 w 1585"/>
                <a:gd name="T7" fmla="*/ 440 h 950"/>
                <a:gd name="T8" fmla="*/ 1585 w 1585"/>
                <a:gd name="T9" fmla="*/ 184 h 950"/>
                <a:gd name="T10" fmla="*/ 0 w 1585"/>
                <a:gd name="T11" fmla="*/ 0 h 950"/>
              </a:gdLst>
              <a:ahLst/>
              <a:cxnLst>
                <a:cxn ang="0">
                  <a:pos x="T0" y="T1"/>
                </a:cxn>
                <a:cxn ang="0">
                  <a:pos x="T2" y="T3"/>
                </a:cxn>
                <a:cxn ang="0">
                  <a:pos x="T4" y="T5"/>
                </a:cxn>
                <a:cxn ang="0">
                  <a:pos x="T6" y="T7"/>
                </a:cxn>
                <a:cxn ang="0">
                  <a:pos x="T8" y="T9"/>
                </a:cxn>
                <a:cxn ang="0">
                  <a:pos x="T10" y="T11"/>
                </a:cxn>
              </a:cxnLst>
              <a:rect l="0" t="0" r="r" b="b"/>
              <a:pathLst>
                <a:path w="1585" h="950">
                  <a:moveTo>
                    <a:pt x="0" y="0"/>
                  </a:moveTo>
                  <a:lnTo>
                    <a:pt x="0" y="950"/>
                  </a:lnTo>
                  <a:lnTo>
                    <a:pt x="0" y="950"/>
                  </a:lnTo>
                  <a:lnTo>
                    <a:pt x="1585" y="440"/>
                  </a:lnTo>
                  <a:lnTo>
                    <a:pt x="1585" y="184"/>
                  </a:lnTo>
                  <a:lnTo>
                    <a:pt x="0" y="0"/>
                  </a:lnTo>
                  <a:close/>
                </a:path>
              </a:pathLst>
            </a:custGeom>
            <a:solidFill>
              <a:srgbClr val="304E7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95" name="Freeform 154">
              <a:extLst>
                <a:ext uri="{FF2B5EF4-FFF2-40B4-BE49-F238E27FC236}">
                  <a16:creationId xmlns:a16="http://schemas.microsoft.com/office/drawing/2014/main" id="{1E2ADAAB-8D9F-4CE3-B2A1-ECAFBE9A6138}"/>
                </a:ext>
              </a:extLst>
            </p:cNvPr>
            <p:cNvSpPr>
              <a:spLocks/>
            </p:cNvSpPr>
            <p:nvPr/>
          </p:nvSpPr>
          <p:spPr bwMode="auto">
            <a:xfrm>
              <a:off x="8967788" y="8582025"/>
              <a:ext cx="3106738" cy="1136650"/>
            </a:xfrm>
            <a:custGeom>
              <a:avLst/>
              <a:gdLst>
                <a:gd name="T0" fmla="*/ 2497 w 4082"/>
                <a:gd name="T1" fmla="*/ 1493 h 1493"/>
                <a:gd name="T2" fmla="*/ 0 w 4082"/>
                <a:gd name="T3" fmla="*/ 510 h 1493"/>
                <a:gd name="T4" fmla="*/ 1585 w 4082"/>
                <a:gd name="T5" fmla="*/ 0 h 1493"/>
                <a:gd name="T6" fmla="*/ 4082 w 4082"/>
                <a:gd name="T7" fmla="*/ 984 h 1493"/>
                <a:gd name="T8" fmla="*/ 2497 w 4082"/>
                <a:gd name="T9" fmla="*/ 1493 h 1493"/>
              </a:gdLst>
              <a:ahLst/>
              <a:cxnLst>
                <a:cxn ang="0">
                  <a:pos x="T0" y="T1"/>
                </a:cxn>
                <a:cxn ang="0">
                  <a:pos x="T2" y="T3"/>
                </a:cxn>
                <a:cxn ang="0">
                  <a:pos x="T4" y="T5"/>
                </a:cxn>
                <a:cxn ang="0">
                  <a:pos x="T6" y="T7"/>
                </a:cxn>
                <a:cxn ang="0">
                  <a:pos x="T8" y="T9"/>
                </a:cxn>
              </a:cxnLst>
              <a:rect l="0" t="0" r="r" b="b"/>
              <a:pathLst>
                <a:path w="4082" h="1493">
                  <a:moveTo>
                    <a:pt x="2497" y="1493"/>
                  </a:moveTo>
                  <a:lnTo>
                    <a:pt x="0" y="510"/>
                  </a:lnTo>
                  <a:lnTo>
                    <a:pt x="1585" y="0"/>
                  </a:lnTo>
                  <a:lnTo>
                    <a:pt x="4082" y="984"/>
                  </a:lnTo>
                  <a:lnTo>
                    <a:pt x="2497" y="1493"/>
                  </a:lnTo>
                  <a:close/>
                </a:path>
              </a:pathLst>
            </a:custGeom>
            <a:solidFill>
              <a:srgbClr val="7BA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96" name="Freeform 155">
              <a:extLst>
                <a:ext uri="{FF2B5EF4-FFF2-40B4-BE49-F238E27FC236}">
                  <a16:creationId xmlns:a16="http://schemas.microsoft.com/office/drawing/2014/main" id="{3934E5E4-20B6-4144-B688-9A5E6C9FC243}"/>
                </a:ext>
              </a:extLst>
            </p:cNvPr>
            <p:cNvSpPr>
              <a:spLocks/>
            </p:cNvSpPr>
            <p:nvPr/>
          </p:nvSpPr>
          <p:spPr bwMode="auto">
            <a:xfrm>
              <a:off x="9609138" y="7908925"/>
              <a:ext cx="444500" cy="1003300"/>
            </a:xfrm>
            <a:custGeom>
              <a:avLst/>
              <a:gdLst>
                <a:gd name="T0" fmla="*/ 409 w 583"/>
                <a:gd name="T1" fmla="*/ 50 h 1319"/>
                <a:gd name="T2" fmla="*/ 238 w 583"/>
                <a:gd name="T3" fmla="*/ 753 h 1319"/>
                <a:gd name="T4" fmla="*/ 0 w 583"/>
                <a:gd name="T5" fmla="*/ 1257 h 1319"/>
                <a:gd name="T6" fmla="*/ 240 w 583"/>
                <a:gd name="T7" fmla="*/ 1276 h 1319"/>
                <a:gd name="T8" fmla="*/ 453 w 583"/>
                <a:gd name="T9" fmla="*/ 781 h 1319"/>
                <a:gd name="T10" fmla="*/ 583 w 583"/>
                <a:gd name="T11" fmla="*/ 131 h 1319"/>
                <a:gd name="T12" fmla="*/ 409 w 583"/>
                <a:gd name="T13" fmla="*/ 50 h 1319"/>
              </a:gdLst>
              <a:ahLst/>
              <a:cxnLst>
                <a:cxn ang="0">
                  <a:pos x="T0" y="T1"/>
                </a:cxn>
                <a:cxn ang="0">
                  <a:pos x="T2" y="T3"/>
                </a:cxn>
                <a:cxn ang="0">
                  <a:pos x="T4" y="T5"/>
                </a:cxn>
                <a:cxn ang="0">
                  <a:pos x="T6" y="T7"/>
                </a:cxn>
                <a:cxn ang="0">
                  <a:pos x="T8" y="T9"/>
                </a:cxn>
                <a:cxn ang="0">
                  <a:pos x="T10" y="T11"/>
                </a:cxn>
                <a:cxn ang="0">
                  <a:pos x="T12" y="T13"/>
                </a:cxn>
              </a:cxnLst>
              <a:rect l="0" t="0" r="r" b="b"/>
              <a:pathLst>
                <a:path w="583" h="1319">
                  <a:moveTo>
                    <a:pt x="409" y="50"/>
                  </a:moveTo>
                  <a:lnTo>
                    <a:pt x="238" y="753"/>
                  </a:lnTo>
                  <a:lnTo>
                    <a:pt x="0" y="1257"/>
                  </a:lnTo>
                  <a:cubicBezTo>
                    <a:pt x="0" y="1257"/>
                    <a:pt x="94" y="1319"/>
                    <a:pt x="240" y="1276"/>
                  </a:cubicBezTo>
                  <a:lnTo>
                    <a:pt x="453" y="781"/>
                  </a:lnTo>
                  <a:lnTo>
                    <a:pt x="583" y="131"/>
                  </a:lnTo>
                  <a:cubicBezTo>
                    <a:pt x="583" y="131"/>
                    <a:pt x="555" y="0"/>
                    <a:pt x="409" y="50"/>
                  </a:cubicBezTo>
                  <a:close/>
                </a:path>
              </a:pathLst>
            </a:custGeom>
            <a:solidFill>
              <a:srgbClr val="DD6E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97" name="Freeform: Shape 496">
              <a:extLst>
                <a:ext uri="{FF2B5EF4-FFF2-40B4-BE49-F238E27FC236}">
                  <a16:creationId xmlns:a16="http://schemas.microsoft.com/office/drawing/2014/main" id="{7FBDA379-8A43-417E-8117-4131A8A44B11}"/>
                </a:ext>
              </a:extLst>
            </p:cNvPr>
            <p:cNvSpPr>
              <a:spLocks/>
            </p:cNvSpPr>
            <p:nvPr/>
          </p:nvSpPr>
          <p:spPr bwMode="auto">
            <a:xfrm>
              <a:off x="9390063" y="9599930"/>
              <a:ext cx="583883" cy="226695"/>
            </a:xfrm>
            <a:custGeom>
              <a:avLst/>
              <a:gdLst>
                <a:gd name="connsiteX0" fmla="*/ 192236 w 583883"/>
                <a:gd name="connsiteY0" fmla="*/ 90170 h 226695"/>
                <a:gd name="connsiteX1" fmla="*/ 195263 w 583883"/>
                <a:gd name="connsiteY1" fmla="*/ 226695 h 226695"/>
                <a:gd name="connsiteX2" fmla="*/ 16650 w 583883"/>
                <a:gd name="connsiteY2" fmla="*/ 226695 h 226695"/>
                <a:gd name="connsiteX3" fmla="*/ 0 w 583883"/>
                <a:gd name="connsiteY3" fmla="*/ 99323 h 226695"/>
                <a:gd name="connsiteX4" fmla="*/ 192236 w 583883"/>
                <a:gd name="connsiteY4" fmla="*/ 90170 h 226695"/>
                <a:gd name="connsiteX5" fmla="*/ 545094 w 583883"/>
                <a:gd name="connsiteY5" fmla="*/ 0 h 226695"/>
                <a:gd name="connsiteX6" fmla="*/ 583883 w 583883"/>
                <a:gd name="connsiteY6" fmla="*/ 132155 h 226695"/>
                <a:gd name="connsiteX7" fmla="*/ 415036 w 583883"/>
                <a:gd name="connsiteY7" fmla="*/ 193675 h 226695"/>
                <a:gd name="connsiteX8" fmla="*/ 347345 w 583883"/>
                <a:gd name="connsiteY8" fmla="*/ 75191 h 226695"/>
                <a:gd name="connsiteX9" fmla="*/ 545094 w 583883"/>
                <a:gd name="connsiteY9" fmla="*/ 0 h 226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3883" h="226695">
                  <a:moveTo>
                    <a:pt x="192236" y="90170"/>
                  </a:moveTo>
                  <a:lnTo>
                    <a:pt x="195263" y="226695"/>
                  </a:lnTo>
                  <a:lnTo>
                    <a:pt x="16650" y="226695"/>
                  </a:lnTo>
                  <a:cubicBezTo>
                    <a:pt x="15893" y="191610"/>
                    <a:pt x="9082" y="148136"/>
                    <a:pt x="0" y="99323"/>
                  </a:cubicBezTo>
                  <a:cubicBezTo>
                    <a:pt x="48437" y="104661"/>
                    <a:pt x="117309" y="106950"/>
                    <a:pt x="192236" y="90170"/>
                  </a:cubicBezTo>
                  <a:close/>
                  <a:moveTo>
                    <a:pt x="545094" y="0"/>
                  </a:moveTo>
                  <a:cubicBezTo>
                    <a:pt x="566390" y="75191"/>
                    <a:pt x="583883" y="132155"/>
                    <a:pt x="583883" y="132155"/>
                  </a:cubicBezTo>
                  <a:lnTo>
                    <a:pt x="415036" y="193675"/>
                  </a:lnTo>
                  <a:lnTo>
                    <a:pt x="347345" y="75191"/>
                  </a:lnTo>
                  <a:cubicBezTo>
                    <a:pt x="435571" y="59242"/>
                    <a:pt x="500220" y="28861"/>
                    <a:pt x="545094" y="0"/>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498" name="Freeform 157">
              <a:extLst>
                <a:ext uri="{FF2B5EF4-FFF2-40B4-BE49-F238E27FC236}">
                  <a16:creationId xmlns:a16="http://schemas.microsoft.com/office/drawing/2014/main" id="{05BE60CF-7206-4969-8390-D6452A0A362B}"/>
                </a:ext>
              </a:extLst>
            </p:cNvPr>
            <p:cNvSpPr>
              <a:spLocks/>
            </p:cNvSpPr>
            <p:nvPr/>
          </p:nvSpPr>
          <p:spPr bwMode="auto">
            <a:xfrm>
              <a:off x="9269413" y="8791575"/>
              <a:ext cx="1249363" cy="914400"/>
            </a:xfrm>
            <a:custGeom>
              <a:avLst/>
              <a:gdLst>
                <a:gd name="T0" fmla="*/ 1478 w 1642"/>
                <a:gd name="T1" fmla="*/ 164 h 1202"/>
                <a:gd name="T2" fmla="*/ 628 w 1642"/>
                <a:gd name="T3" fmla="*/ 0 h 1202"/>
                <a:gd name="T4" fmla="*/ 65 w 1642"/>
                <a:gd name="T5" fmla="*/ 327 h 1202"/>
                <a:gd name="T6" fmla="*/ 158 w 1642"/>
                <a:gd name="T7" fmla="*/ 1192 h 1202"/>
                <a:gd name="T8" fmla="*/ 409 w 1642"/>
                <a:gd name="T9" fmla="*/ 1185 h 1202"/>
                <a:gd name="T10" fmla="*/ 400 w 1642"/>
                <a:gd name="T11" fmla="*/ 790 h 1202"/>
                <a:gd name="T12" fmla="*/ 617 w 1642"/>
                <a:gd name="T13" fmla="*/ 1158 h 1202"/>
                <a:gd name="T14" fmla="*/ 878 w 1642"/>
                <a:gd name="T15" fmla="*/ 1071 h 1202"/>
                <a:gd name="T16" fmla="*/ 787 w 1642"/>
                <a:gd name="T17" fmla="*/ 598 h 1202"/>
                <a:gd name="T18" fmla="*/ 1354 w 1642"/>
                <a:gd name="T19" fmla="*/ 586 h 1202"/>
                <a:gd name="T20" fmla="*/ 1478 w 1642"/>
                <a:gd name="T21" fmla="*/ 164 h 1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42" h="1202">
                  <a:moveTo>
                    <a:pt x="1478" y="164"/>
                  </a:moveTo>
                  <a:lnTo>
                    <a:pt x="628" y="0"/>
                  </a:lnTo>
                  <a:cubicBezTo>
                    <a:pt x="628" y="0"/>
                    <a:pt x="147" y="29"/>
                    <a:pt x="65" y="327"/>
                  </a:cubicBezTo>
                  <a:cubicBezTo>
                    <a:pt x="0" y="566"/>
                    <a:pt x="109" y="935"/>
                    <a:pt x="158" y="1192"/>
                  </a:cubicBezTo>
                  <a:cubicBezTo>
                    <a:pt x="222" y="1199"/>
                    <a:pt x="313" y="1202"/>
                    <a:pt x="409" y="1185"/>
                  </a:cubicBezTo>
                  <a:lnTo>
                    <a:pt x="400" y="790"/>
                  </a:lnTo>
                  <a:lnTo>
                    <a:pt x="617" y="1158"/>
                  </a:lnTo>
                  <a:cubicBezTo>
                    <a:pt x="734" y="1149"/>
                    <a:pt x="819" y="1109"/>
                    <a:pt x="878" y="1071"/>
                  </a:cubicBezTo>
                  <a:cubicBezTo>
                    <a:pt x="826" y="890"/>
                    <a:pt x="757" y="627"/>
                    <a:pt x="787" y="598"/>
                  </a:cubicBezTo>
                  <a:cubicBezTo>
                    <a:pt x="833" y="554"/>
                    <a:pt x="1066" y="659"/>
                    <a:pt x="1354" y="586"/>
                  </a:cubicBezTo>
                  <a:cubicBezTo>
                    <a:pt x="1642" y="513"/>
                    <a:pt x="1478" y="164"/>
                    <a:pt x="1478" y="164"/>
                  </a:cubicBezTo>
                  <a:close/>
                </a:path>
              </a:pathLst>
            </a:custGeom>
            <a:solidFill>
              <a:srgbClr val="433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499" name="Freeform: Shape 498">
              <a:extLst>
                <a:ext uri="{FF2B5EF4-FFF2-40B4-BE49-F238E27FC236}">
                  <a16:creationId xmlns:a16="http://schemas.microsoft.com/office/drawing/2014/main" id="{EC35EC42-0918-49E3-B6E5-001A7FFBB96B}"/>
                </a:ext>
              </a:extLst>
            </p:cNvPr>
            <p:cNvSpPr>
              <a:spLocks/>
            </p:cNvSpPr>
            <p:nvPr/>
          </p:nvSpPr>
          <p:spPr bwMode="auto">
            <a:xfrm>
              <a:off x="9747250" y="7814771"/>
              <a:ext cx="898526" cy="1345104"/>
            </a:xfrm>
            <a:custGeom>
              <a:avLst/>
              <a:gdLst>
                <a:gd name="connsiteX0" fmla="*/ 370450 w 898526"/>
                <a:gd name="connsiteY0" fmla="*/ 929 h 1345104"/>
                <a:gd name="connsiteX1" fmla="*/ 571269 w 898526"/>
                <a:gd name="connsiteY1" fmla="*/ 43567 h 1345104"/>
                <a:gd name="connsiteX2" fmla="*/ 734814 w 898526"/>
                <a:gd name="connsiteY2" fmla="*/ 103716 h 1345104"/>
                <a:gd name="connsiteX3" fmla="*/ 821532 w 898526"/>
                <a:gd name="connsiteY3" fmla="*/ 158536 h 1345104"/>
                <a:gd name="connsiteX4" fmla="*/ 897802 w 898526"/>
                <a:gd name="connsiteY4" fmla="*/ 293872 h 1345104"/>
                <a:gd name="connsiteX5" fmla="*/ 896123 w 898526"/>
                <a:gd name="connsiteY5" fmla="*/ 305536 h 1345104"/>
                <a:gd name="connsiteX6" fmla="*/ 898526 w 898526"/>
                <a:gd name="connsiteY6" fmla="*/ 306626 h 1345104"/>
                <a:gd name="connsiteX7" fmla="*/ 891829 w 898526"/>
                <a:gd name="connsiteY7" fmla="*/ 335365 h 1345104"/>
                <a:gd name="connsiteX8" fmla="*/ 889993 w 898526"/>
                <a:gd name="connsiteY8" fmla="*/ 348120 h 1345104"/>
                <a:gd name="connsiteX9" fmla="*/ 885911 w 898526"/>
                <a:gd name="connsiteY9" fmla="*/ 360760 h 1345104"/>
                <a:gd name="connsiteX10" fmla="*/ 772120 w 898526"/>
                <a:gd name="connsiteY10" fmla="*/ 849069 h 1345104"/>
                <a:gd name="connsiteX11" fmla="*/ 720339 w 898526"/>
                <a:gd name="connsiteY11" fmla="*/ 954058 h 1345104"/>
                <a:gd name="connsiteX12" fmla="*/ 677336 w 898526"/>
                <a:gd name="connsiteY12" fmla="*/ 1006637 h 1345104"/>
                <a:gd name="connsiteX13" fmla="*/ 646576 w 898526"/>
                <a:gd name="connsiteY13" fmla="*/ 1101890 h 1345104"/>
                <a:gd name="connsiteX14" fmla="*/ 606878 w 898526"/>
                <a:gd name="connsiteY14" fmla="*/ 1111419 h 1345104"/>
                <a:gd name="connsiteX15" fmla="*/ 588856 w 898526"/>
                <a:gd name="connsiteY15" fmla="*/ 1114821 h 1345104"/>
                <a:gd name="connsiteX16" fmla="*/ 400515 w 898526"/>
                <a:gd name="connsiteY16" fmla="*/ 1345104 h 1345104"/>
                <a:gd name="connsiteX17" fmla="*/ 242888 w 898526"/>
                <a:gd name="connsiteY17" fmla="*/ 1238593 h 1345104"/>
                <a:gd name="connsiteX18" fmla="*/ 326884 w 898526"/>
                <a:gd name="connsiteY18" fmla="*/ 1129638 h 1345104"/>
                <a:gd name="connsiteX19" fmla="*/ 285492 w 898526"/>
                <a:gd name="connsiteY19" fmla="*/ 1125718 h 1345104"/>
                <a:gd name="connsiteX20" fmla="*/ 207665 w 898526"/>
                <a:gd name="connsiteY20" fmla="*/ 1108743 h 1345104"/>
                <a:gd name="connsiteX21" fmla="*/ 0 w 898526"/>
                <a:gd name="connsiteY21" fmla="*/ 977023 h 1345104"/>
                <a:gd name="connsiteX22" fmla="*/ 135401 w 898526"/>
                <a:gd name="connsiteY22" fmla="*/ 668663 h 1345104"/>
                <a:gd name="connsiteX23" fmla="*/ 173434 w 898526"/>
                <a:gd name="connsiteY23" fmla="*/ 131887 h 1345104"/>
                <a:gd name="connsiteX24" fmla="*/ 370450 w 898526"/>
                <a:gd name="connsiteY24" fmla="*/ 929 h 134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98526" h="1345104">
                  <a:moveTo>
                    <a:pt x="370450" y="929"/>
                  </a:moveTo>
                  <a:cubicBezTo>
                    <a:pt x="473141" y="-7446"/>
                    <a:pt x="571269" y="43567"/>
                    <a:pt x="571269" y="43567"/>
                  </a:cubicBezTo>
                  <a:lnTo>
                    <a:pt x="734814" y="103716"/>
                  </a:lnTo>
                  <a:lnTo>
                    <a:pt x="821532" y="158536"/>
                  </a:lnTo>
                  <a:cubicBezTo>
                    <a:pt x="868884" y="188230"/>
                    <a:pt x="896554" y="239766"/>
                    <a:pt x="897802" y="293872"/>
                  </a:cubicBezTo>
                  <a:lnTo>
                    <a:pt x="896123" y="305536"/>
                  </a:lnTo>
                  <a:lnTo>
                    <a:pt x="898526" y="306626"/>
                  </a:lnTo>
                  <a:lnTo>
                    <a:pt x="891829" y="335365"/>
                  </a:lnTo>
                  <a:lnTo>
                    <a:pt x="889993" y="348120"/>
                  </a:lnTo>
                  <a:lnTo>
                    <a:pt x="885911" y="360760"/>
                  </a:lnTo>
                  <a:lnTo>
                    <a:pt x="772120" y="849069"/>
                  </a:lnTo>
                  <a:cubicBezTo>
                    <a:pt x="762982" y="887869"/>
                    <a:pt x="745468" y="923627"/>
                    <a:pt x="720339" y="954058"/>
                  </a:cubicBezTo>
                  <a:lnTo>
                    <a:pt x="677336" y="1006637"/>
                  </a:lnTo>
                  <a:lnTo>
                    <a:pt x="646576" y="1101890"/>
                  </a:lnTo>
                  <a:cubicBezTo>
                    <a:pt x="646576" y="1101890"/>
                    <a:pt x="631981" y="1106078"/>
                    <a:pt x="606878" y="1111419"/>
                  </a:cubicBezTo>
                  <a:lnTo>
                    <a:pt x="588856" y="1114821"/>
                  </a:lnTo>
                  <a:lnTo>
                    <a:pt x="400515" y="1345104"/>
                  </a:lnTo>
                  <a:cubicBezTo>
                    <a:pt x="275632" y="1329127"/>
                    <a:pt x="242888" y="1238593"/>
                    <a:pt x="242888" y="1238593"/>
                  </a:cubicBezTo>
                  <a:lnTo>
                    <a:pt x="326884" y="1129638"/>
                  </a:lnTo>
                  <a:lnTo>
                    <a:pt x="285492" y="1125718"/>
                  </a:lnTo>
                  <a:cubicBezTo>
                    <a:pt x="259451" y="1121794"/>
                    <a:pt x="233338" y="1116262"/>
                    <a:pt x="207665" y="1108743"/>
                  </a:cubicBezTo>
                  <a:cubicBezTo>
                    <a:pt x="92803" y="1075242"/>
                    <a:pt x="0" y="977023"/>
                    <a:pt x="0" y="977023"/>
                  </a:cubicBezTo>
                  <a:cubicBezTo>
                    <a:pt x="0" y="977023"/>
                    <a:pt x="117905" y="750892"/>
                    <a:pt x="135401" y="668663"/>
                  </a:cubicBezTo>
                  <a:cubicBezTo>
                    <a:pt x="163546" y="539989"/>
                    <a:pt x="173434" y="131887"/>
                    <a:pt x="173434" y="131887"/>
                  </a:cubicBezTo>
                  <a:cubicBezTo>
                    <a:pt x="173434" y="131887"/>
                    <a:pt x="212229" y="13112"/>
                    <a:pt x="370450" y="929"/>
                  </a:cubicBezTo>
                  <a:close/>
                </a:path>
              </a:pathLst>
            </a:custGeom>
            <a:solidFill>
              <a:srgbClr val="F88D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0" name="Freeform 161">
              <a:extLst>
                <a:ext uri="{FF2B5EF4-FFF2-40B4-BE49-F238E27FC236}">
                  <a16:creationId xmlns:a16="http://schemas.microsoft.com/office/drawing/2014/main" id="{CFE97793-57CD-4D03-B73F-33577C53AF69}"/>
                </a:ext>
              </a:extLst>
            </p:cNvPr>
            <p:cNvSpPr>
              <a:spLocks/>
            </p:cNvSpPr>
            <p:nvPr/>
          </p:nvSpPr>
          <p:spPr bwMode="auto">
            <a:xfrm>
              <a:off x="10682288" y="7745413"/>
              <a:ext cx="141288" cy="76200"/>
            </a:xfrm>
            <a:custGeom>
              <a:avLst/>
              <a:gdLst>
                <a:gd name="T0" fmla="*/ 37 w 185"/>
                <a:gd name="T1" fmla="*/ 0 h 99"/>
                <a:gd name="T2" fmla="*/ 41 w 185"/>
                <a:gd name="T3" fmla="*/ 76 h 99"/>
                <a:gd name="T4" fmla="*/ 147 w 185"/>
                <a:gd name="T5" fmla="*/ 86 h 99"/>
                <a:gd name="T6" fmla="*/ 185 w 185"/>
                <a:gd name="T7" fmla="*/ 20 h 99"/>
                <a:gd name="T8" fmla="*/ 37 w 185"/>
                <a:gd name="T9" fmla="*/ 0 h 99"/>
              </a:gdLst>
              <a:ahLst/>
              <a:cxnLst>
                <a:cxn ang="0">
                  <a:pos x="T0" y="T1"/>
                </a:cxn>
                <a:cxn ang="0">
                  <a:pos x="T2" y="T3"/>
                </a:cxn>
                <a:cxn ang="0">
                  <a:pos x="T4" y="T5"/>
                </a:cxn>
                <a:cxn ang="0">
                  <a:pos x="T6" y="T7"/>
                </a:cxn>
                <a:cxn ang="0">
                  <a:pos x="T8" y="T9"/>
                </a:cxn>
              </a:cxnLst>
              <a:rect l="0" t="0" r="r" b="b"/>
              <a:pathLst>
                <a:path w="185" h="99">
                  <a:moveTo>
                    <a:pt x="37" y="0"/>
                  </a:moveTo>
                  <a:cubicBezTo>
                    <a:pt x="37" y="0"/>
                    <a:pt x="0" y="65"/>
                    <a:pt x="41" y="76"/>
                  </a:cubicBezTo>
                  <a:cubicBezTo>
                    <a:pt x="64" y="83"/>
                    <a:pt x="126" y="99"/>
                    <a:pt x="147" y="86"/>
                  </a:cubicBezTo>
                  <a:cubicBezTo>
                    <a:pt x="177" y="69"/>
                    <a:pt x="185" y="20"/>
                    <a:pt x="185" y="20"/>
                  </a:cubicBezTo>
                  <a:lnTo>
                    <a:pt x="37" y="0"/>
                  </a:lnTo>
                  <a:close/>
                </a:path>
              </a:pathLst>
            </a:custGeom>
            <a:solidFill>
              <a:srgbClr val="2E25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01" name="Freeform: Shape 500">
              <a:extLst>
                <a:ext uri="{FF2B5EF4-FFF2-40B4-BE49-F238E27FC236}">
                  <a16:creationId xmlns:a16="http://schemas.microsoft.com/office/drawing/2014/main" id="{D45A5D9A-D008-4B83-B13A-7487E5F9FD76}"/>
                </a:ext>
              </a:extLst>
            </p:cNvPr>
            <p:cNvSpPr>
              <a:spLocks/>
            </p:cNvSpPr>
            <p:nvPr/>
          </p:nvSpPr>
          <p:spPr bwMode="auto">
            <a:xfrm>
              <a:off x="10181116" y="7168828"/>
              <a:ext cx="590428" cy="840372"/>
            </a:xfrm>
            <a:custGeom>
              <a:avLst/>
              <a:gdLst>
                <a:gd name="connsiteX0" fmla="*/ 289430 w 590428"/>
                <a:gd name="connsiteY0" fmla="*/ 1030 h 840372"/>
                <a:gd name="connsiteX1" fmla="*/ 425699 w 590428"/>
                <a:gd name="connsiteY1" fmla="*/ 28653 h 840372"/>
                <a:gd name="connsiteX2" fmla="*/ 526869 w 590428"/>
                <a:gd name="connsiteY2" fmla="*/ 442124 h 840372"/>
                <a:gd name="connsiteX3" fmla="*/ 496873 w 590428"/>
                <a:gd name="connsiteY3" fmla="*/ 482620 h 840372"/>
                <a:gd name="connsiteX4" fmla="*/ 528328 w 590428"/>
                <a:gd name="connsiteY4" fmla="*/ 485180 h 840372"/>
                <a:gd name="connsiteX5" fmla="*/ 554583 w 590428"/>
                <a:gd name="connsiteY5" fmla="*/ 514449 h 840372"/>
                <a:gd name="connsiteX6" fmla="*/ 495223 w 590428"/>
                <a:gd name="connsiteY6" fmla="*/ 574505 h 840372"/>
                <a:gd name="connsiteX7" fmla="*/ 443854 w 590428"/>
                <a:gd name="connsiteY7" fmla="*/ 570039 h 840372"/>
                <a:gd name="connsiteX8" fmla="*/ 431755 w 590428"/>
                <a:gd name="connsiteY8" fmla="*/ 561843 h 840372"/>
                <a:gd name="connsiteX9" fmla="*/ 361885 w 590428"/>
                <a:gd name="connsiteY9" fmla="*/ 617006 h 840372"/>
                <a:gd name="connsiteX10" fmla="*/ 290496 w 590428"/>
                <a:gd name="connsiteY10" fmla="*/ 826576 h 840372"/>
                <a:gd name="connsiteX11" fmla="*/ 200882 w 590428"/>
                <a:gd name="connsiteY11" fmla="*/ 839535 h 840372"/>
                <a:gd name="connsiteX12" fmla="*/ 115065 w 590428"/>
                <a:gd name="connsiteY12" fmla="*/ 789985 h 840372"/>
                <a:gd name="connsiteX13" fmla="*/ 107471 w 590428"/>
                <a:gd name="connsiteY13" fmla="*/ 772451 h 840372"/>
                <a:gd name="connsiteX14" fmla="*/ 152824 w 590428"/>
                <a:gd name="connsiteY14" fmla="*/ 640982 h 840372"/>
                <a:gd name="connsiteX15" fmla="*/ 141966 w 590428"/>
                <a:gd name="connsiteY15" fmla="*/ 637459 h 840372"/>
                <a:gd name="connsiteX16" fmla="*/ 29386 w 590428"/>
                <a:gd name="connsiteY16" fmla="*/ 265031 h 840372"/>
                <a:gd name="connsiteX17" fmla="*/ 289430 w 590428"/>
                <a:gd name="connsiteY17" fmla="*/ 1030 h 840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0428" h="840372">
                  <a:moveTo>
                    <a:pt x="289430" y="1030"/>
                  </a:moveTo>
                  <a:cubicBezTo>
                    <a:pt x="330947" y="-3080"/>
                    <a:pt x="376445" y="4901"/>
                    <a:pt x="425699" y="28653"/>
                  </a:cubicBezTo>
                  <a:cubicBezTo>
                    <a:pt x="622714" y="123660"/>
                    <a:pt x="624996" y="272631"/>
                    <a:pt x="526869" y="442124"/>
                  </a:cubicBezTo>
                  <a:lnTo>
                    <a:pt x="496873" y="482620"/>
                  </a:lnTo>
                  <a:lnTo>
                    <a:pt x="528328" y="485180"/>
                  </a:lnTo>
                  <a:cubicBezTo>
                    <a:pt x="542407" y="491262"/>
                    <a:pt x="552300" y="501525"/>
                    <a:pt x="554583" y="514449"/>
                  </a:cubicBezTo>
                  <a:cubicBezTo>
                    <a:pt x="559910" y="540296"/>
                    <a:pt x="533274" y="566903"/>
                    <a:pt x="495223" y="574505"/>
                  </a:cubicBezTo>
                  <a:cubicBezTo>
                    <a:pt x="476197" y="577926"/>
                    <a:pt x="457933" y="576026"/>
                    <a:pt x="443854" y="570039"/>
                  </a:cubicBezTo>
                  <a:lnTo>
                    <a:pt x="431755" y="561843"/>
                  </a:lnTo>
                  <a:lnTo>
                    <a:pt x="361885" y="617006"/>
                  </a:lnTo>
                  <a:lnTo>
                    <a:pt x="290496" y="826576"/>
                  </a:lnTo>
                  <a:lnTo>
                    <a:pt x="200882" y="839535"/>
                  </a:lnTo>
                  <a:cubicBezTo>
                    <a:pt x="164429" y="844871"/>
                    <a:pt x="128735" y="824289"/>
                    <a:pt x="115065" y="789985"/>
                  </a:cubicBezTo>
                  <a:lnTo>
                    <a:pt x="107471" y="772451"/>
                  </a:lnTo>
                  <a:lnTo>
                    <a:pt x="152824" y="640982"/>
                  </a:lnTo>
                  <a:lnTo>
                    <a:pt x="141966" y="637459"/>
                  </a:lnTo>
                  <a:cubicBezTo>
                    <a:pt x="2001" y="571334"/>
                    <a:pt x="-32229" y="439084"/>
                    <a:pt x="29386" y="265031"/>
                  </a:cubicBezTo>
                  <a:cubicBezTo>
                    <a:pt x="76167" y="134491"/>
                    <a:pt x="164881" y="13357"/>
                    <a:pt x="289430" y="1030"/>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2" name="Freeform: Shape 501">
              <a:extLst>
                <a:ext uri="{FF2B5EF4-FFF2-40B4-BE49-F238E27FC236}">
                  <a16:creationId xmlns:a16="http://schemas.microsoft.com/office/drawing/2014/main" id="{2011D56C-DF12-4C2A-972A-D5989D7F50C9}"/>
                </a:ext>
              </a:extLst>
            </p:cNvPr>
            <p:cNvSpPr>
              <a:spLocks/>
            </p:cNvSpPr>
            <p:nvPr/>
          </p:nvSpPr>
          <p:spPr bwMode="auto">
            <a:xfrm>
              <a:off x="9363075" y="9818688"/>
              <a:ext cx="676999" cy="422275"/>
            </a:xfrm>
            <a:custGeom>
              <a:avLst/>
              <a:gdLst>
                <a:gd name="connsiteX0" fmla="*/ 283197 w 676999"/>
                <a:gd name="connsiteY0" fmla="*/ 47625 h 422275"/>
                <a:gd name="connsiteX1" fmla="*/ 293826 w 676999"/>
                <a:gd name="connsiteY1" fmla="*/ 93129 h 422275"/>
                <a:gd name="connsiteX2" fmla="*/ 24296 w 676999"/>
                <a:gd name="connsiteY2" fmla="*/ 422275 h 422275"/>
                <a:gd name="connsiteX3" fmla="*/ 0 w 676999"/>
                <a:gd name="connsiteY3" fmla="*/ 419241 h 422275"/>
                <a:gd name="connsiteX4" fmla="*/ 283197 w 676999"/>
                <a:gd name="connsiteY4" fmla="*/ 47625 h 422275"/>
                <a:gd name="connsiteX5" fmla="*/ 666500 w 676999"/>
                <a:gd name="connsiteY5" fmla="*/ 0 h 422275"/>
                <a:gd name="connsiteX6" fmla="*/ 675642 w 676999"/>
                <a:gd name="connsiteY6" fmla="*/ 45775 h 422275"/>
                <a:gd name="connsiteX7" fmla="*/ 400617 w 676999"/>
                <a:gd name="connsiteY7" fmla="*/ 372300 h 422275"/>
                <a:gd name="connsiteX8" fmla="*/ 376238 w 676999"/>
                <a:gd name="connsiteY8" fmla="*/ 369248 h 422275"/>
                <a:gd name="connsiteX9" fmla="*/ 666500 w 676999"/>
                <a:gd name="connsiteY9" fmla="*/ 0 h 422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76999" h="422275">
                  <a:moveTo>
                    <a:pt x="283197" y="47625"/>
                  </a:moveTo>
                  <a:cubicBezTo>
                    <a:pt x="292308" y="66585"/>
                    <a:pt x="296863" y="83270"/>
                    <a:pt x="293826" y="93129"/>
                  </a:cubicBezTo>
                  <a:cubicBezTo>
                    <a:pt x="282437" y="126499"/>
                    <a:pt x="85035" y="422275"/>
                    <a:pt x="24296" y="422275"/>
                  </a:cubicBezTo>
                  <a:cubicBezTo>
                    <a:pt x="15944" y="422275"/>
                    <a:pt x="7592" y="421517"/>
                    <a:pt x="0" y="419241"/>
                  </a:cubicBezTo>
                  <a:cubicBezTo>
                    <a:pt x="120719" y="342643"/>
                    <a:pt x="244475" y="122707"/>
                    <a:pt x="283197" y="47625"/>
                  </a:cubicBezTo>
                  <a:close/>
                  <a:moveTo>
                    <a:pt x="666500" y="0"/>
                  </a:moveTo>
                  <a:cubicBezTo>
                    <a:pt x="674880" y="19073"/>
                    <a:pt x="679451" y="35857"/>
                    <a:pt x="675642" y="45775"/>
                  </a:cubicBezTo>
                  <a:cubicBezTo>
                    <a:pt x="664214" y="78580"/>
                    <a:pt x="461564" y="373063"/>
                    <a:pt x="400617" y="372300"/>
                  </a:cubicBezTo>
                  <a:cubicBezTo>
                    <a:pt x="392237" y="372300"/>
                    <a:pt x="383856" y="371537"/>
                    <a:pt x="376238" y="369248"/>
                  </a:cubicBezTo>
                  <a:cubicBezTo>
                    <a:pt x="498895" y="293720"/>
                    <a:pt x="626122" y="74002"/>
                    <a:pt x="666500" y="0"/>
                  </a:cubicBezTo>
                  <a:close/>
                </a:path>
              </a:pathLst>
            </a:custGeom>
            <a:solidFill>
              <a:srgbClr val="D86C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3" name="Freeform: Shape 502">
              <a:extLst>
                <a:ext uri="{FF2B5EF4-FFF2-40B4-BE49-F238E27FC236}">
                  <a16:creationId xmlns:a16="http://schemas.microsoft.com/office/drawing/2014/main" id="{F9E8DBAA-445C-472B-AB68-A16A78FD5446}"/>
                </a:ext>
              </a:extLst>
            </p:cNvPr>
            <p:cNvSpPr>
              <a:spLocks/>
            </p:cNvSpPr>
            <p:nvPr/>
          </p:nvSpPr>
          <p:spPr bwMode="auto">
            <a:xfrm>
              <a:off x="9318625" y="9718344"/>
              <a:ext cx="709613" cy="425780"/>
            </a:xfrm>
            <a:custGeom>
              <a:avLst/>
              <a:gdLst>
                <a:gd name="connsiteX0" fmla="*/ 267083 w 709613"/>
                <a:gd name="connsiteY0" fmla="*/ 47691 h 425780"/>
                <a:gd name="connsiteX1" fmla="*/ 327025 w 709613"/>
                <a:gd name="connsiteY1" fmla="*/ 146587 h 425780"/>
                <a:gd name="connsiteX2" fmla="*/ 145682 w 709613"/>
                <a:gd name="connsiteY2" fmla="*/ 425780 h 425780"/>
                <a:gd name="connsiteX3" fmla="*/ 0 w 709613"/>
                <a:gd name="connsiteY3" fmla="*/ 388504 h 425780"/>
                <a:gd name="connsiteX4" fmla="*/ 16693 w 709613"/>
                <a:gd name="connsiteY4" fmla="*/ 339055 h 425780"/>
                <a:gd name="connsiteX5" fmla="*/ 88016 w 709613"/>
                <a:gd name="connsiteY5" fmla="*/ 107029 h 425780"/>
                <a:gd name="connsiteX6" fmla="*/ 71323 w 709613"/>
                <a:gd name="connsiteY6" fmla="*/ 62906 h 425780"/>
                <a:gd name="connsiteX7" fmla="*/ 193483 w 709613"/>
                <a:gd name="connsiteY7" fmla="*/ 60624 h 425780"/>
                <a:gd name="connsiteX8" fmla="*/ 195001 w 709613"/>
                <a:gd name="connsiteY8" fmla="*/ 91814 h 425780"/>
                <a:gd name="connsiteX9" fmla="*/ 650256 w 709613"/>
                <a:gd name="connsiteY9" fmla="*/ 0 h 425780"/>
                <a:gd name="connsiteX10" fmla="*/ 709613 w 709613"/>
                <a:gd name="connsiteY10" fmla="*/ 100418 h 425780"/>
                <a:gd name="connsiteX11" fmla="*/ 523173 w 709613"/>
                <a:gd name="connsiteY11" fmla="*/ 376568 h 425780"/>
                <a:gd name="connsiteX12" fmla="*/ 377825 w 709613"/>
                <a:gd name="connsiteY12" fmla="*/ 336249 h 425780"/>
                <a:gd name="connsiteX13" fmla="*/ 395328 w 709613"/>
                <a:gd name="connsiteY13" fmla="*/ 287561 h 425780"/>
                <a:gd name="connsiteX14" fmla="*/ 469904 w 709613"/>
                <a:gd name="connsiteY14" fmla="*/ 57056 h 425780"/>
                <a:gd name="connsiteX15" fmla="*/ 453923 w 709613"/>
                <a:gd name="connsiteY15" fmla="*/ 12933 h 425780"/>
                <a:gd name="connsiteX16" fmla="*/ 576441 w 709613"/>
                <a:gd name="connsiteY16" fmla="*/ 12172 h 425780"/>
                <a:gd name="connsiteX17" fmla="*/ 577963 w 709613"/>
                <a:gd name="connsiteY17" fmla="*/ 43363 h 4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09613" h="425780">
                  <a:moveTo>
                    <a:pt x="267083" y="47691"/>
                  </a:moveTo>
                  <a:cubicBezTo>
                    <a:pt x="267083" y="47691"/>
                    <a:pt x="307297" y="102464"/>
                    <a:pt x="327025" y="146587"/>
                  </a:cubicBezTo>
                  <a:cubicBezTo>
                    <a:pt x="298951" y="200600"/>
                    <a:pt x="227628" y="328405"/>
                    <a:pt x="145682" y="425780"/>
                  </a:cubicBezTo>
                  <a:cubicBezTo>
                    <a:pt x="92569" y="380896"/>
                    <a:pt x="28074" y="383939"/>
                    <a:pt x="0" y="388504"/>
                  </a:cubicBezTo>
                  <a:cubicBezTo>
                    <a:pt x="3794" y="373289"/>
                    <a:pt x="9105" y="356552"/>
                    <a:pt x="16693" y="339055"/>
                  </a:cubicBezTo>
                  <a:cubicBezTo>
                    <a:pt x="73600" y="203643"/>
                    <a:pt x="88016" y="107029"/>
                    <a:pt x="88016" y="107029"/>
                  </a:cubicBezTo>
                  <a:cubicBezTo>
                    <a:pt x="88016" y="107029"/>
                    <a:pt x="45526" y="70513"/>
                    <a:pt x="71323" y="62906"/>
                  </a:cubicBezTo>
                  <a:cubicBezTo>
                    <a:pt x="97121" y="56059"/>
                    <a:pt x="191966" y="41605"/>
                    <a:pt x="193483" y="60624"/>
                  </a:cubicBezTo>
                  <a:cubicBezTo>
                    <a:pt x="194242" y="79642"/>
                    <a:pt x="195001" y="91814"/>
                    <a:pt x="195001" y="91814"/>
                  </a:cubicBezTo>
                  <a:close/>
                  <a:moveTo>
                    <a:pt x="650256" y="0"/>
                  </a:moveTo>
                  <a:cubicBezTo>
                    <a:pt x="650256" y="0"/>
                    <a:pt x="689827" y="55535"/>
                    <a:pt x="709613" y="100418"/>
                  </a:cubicBezTo>
                  <a:cubicBezTo>
                    <a:pt x="680696" y="152910"/>
                    <a:pt x="606880" y="280714"/>
                    <a:pt x="523173" y="376568"/>
                  </a:cubicBezTo>
                  <a:cubicBezTo>
                    <a:pt x="470665" y="330923"/>
                    <a:pt x="405981" y="332445"/>
                    <a:pt x="377825" y="336249"/>
                  </a:cubicBezTo>
                  <a:cubicBezTo>
                    <a:pt x="381630" y="321795"/>
                    <a:pt x="387718" y="305819"/>
                    <a:pt x="395328" y="287561"/>
                  </a:cubicBezTo>
                  <a:cubicBezTo>
                    <a:pt x="453923" y="152910"/>
                    <a:pt x="469904" y="57056"/>
                    <a:pt x="469904" y="57056"/>
                  </a:cubicBezTo>
                  <a:cubicBezTo>
                    <a:pt x="469904" y="57056"/>
                    <a:pt x="428050" y="19780"/>
                    <a:pt x="453923" y="12933"/>
                  </a:cubicBezTo>
                  <a:cubicBezTo>
                    <a:pt x="479797" y="6086"/>
                    <a:pt x="575680" y="-7607"/>
                    <a:pt x="576441" y="12172"/>
                  </a:cubicBezTo>
                  <a:cubicBezTo>
                    <a:pt x="577202" y="31191"/>
                    <a:pt x="577963" y="43363"/>
                    <a:pt x="577963" y="43363"/>
                  </a:cubicBezTo>
                  <a:close/>
                </a:path>
              </a:pathLst>
            </a:custGeom>
            <a:solidFill>
              <a:srgbClr val="E788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4" name="Freeform: Shape 503">
              <a:extLst>
                <a:ext uri="{FF2B5EF4-FFF2-40B4-BE49-F238E27FC236}">
                  <a16:creationId xmlns:a16="http://schemas.microsoft.com/office/drawing/2014/main" id="{AC1ECF8A-ED84-4A4A-A2A5-0F84CC978B7B}"/>
                </a:ext>
              </a:extLst>
            </p:cNvPr>
            <p:cNvSpPr>
              <a:spLocks/>
            </p:cNvSpPr>
            <p:nvPr/>
          </p:nvSpPr>
          <p:spPr bwMode="auto">
            <a:xfrm>
              <a:off x="9309312" y="10054031"/>
              <a:ext cx="533188" cy="183756"/>
            </a:xfrm>
            <a:custGeom>
              <a:avLst/>
              <a:gdLst>
                <a:gd name="connsiteX0" fmla="*/ 35820 w 533188"/>
                <a:gd name="connsiteY0" fmla="*/ 50825 h 183756"/>
                <a:gd name="connsiteX1" fmla="*/ 155363 w 533188"/>
                <a:gd name="connsiteY1" fmla="*/ 90416 h 183756"/>
                <a:gd name="connsiteX2" fmla="*/ 52833 w 533188"/>
                <a:gd name="connsiteY2" fmla="*/ 183756 h 183756"/>
                <a:gd name="connsiteX3" fmla="*/ 8454 w 533188"/>
                <a:gd name="connsiteY3" fmla="*/ 53232 h 183756"/>
                <a:gd name="connsiteX4" fmla="*/ 35820 w 533188"/>
                <a:gd name="connsiteY4" fmla="*/ 50825 h 183756"/>
                <a:gd name="connsiteX5" fmla="*/ 414932 w 533188"/>
                <a:gd name="connsiteY5" fmla="*/ 2 h 183756"/>
                <a:gd name="connsiteX6" fmla="*/ 533188 w 533188"/>
                <a:gd name="connsiteY6" fmla="*/ 41688 h 183756"/>
                <a:gd name="connsiteX7" fmla="*/ 429594 w 533188"/>
                <a:gd name="connsiteY7" fmla="*/ 132956 h 183756"/>
                <a:gd name="connsiteX8" fmla="*/ 387700 w 533188"/>
                <a:gd name="connsiteY8" fmla="*/ 1711 h 183756"/>
                <a:gd name="connsiteX9" fmla="*/ 414932 w 533188"/>
                <a:gd name="connsiteY9" fmla="*/ 2 h 18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3188" h="183756">
                  <a:moveTo>
                    <a:pt x="35820" y="50825"/>
                  </a:moveTo>
                  <a:cubicBezTo>
                    <a:pt x="68567" y="50149"/>
                    <a:pt x="115193" y="56836"/>
                    <a:pt x="155363" y="90416"/>
                  </a:cubicBezTo>
                  <a:cubicBezTo>
                    <a:pt x="122462" y="128359"/>
                    <a:pt x="87265" y="161749"/>
                    <a:pt x="52833" y="183756"/>
                  </a:cubicBezTo>
                  <a:cubicBezTo>
                    <a:pt x="12280" y="173891"/>
                    <a:pt x="-14500" y="135189"/>
                    <a:pt x="8454" y="53232"/>
                  </a:cubicBezTo>
                  <a:cubicBezTo>
                    <a:pt x="15532" y="52094"/>
                    <a:pt x="24905" y="51050"/>
                    <a:pt x="35820" y="50825"/>
                  </a:cubicBezTo>
                  <a:close/>
                  <a:moveTo>
                    <a:pt x="414932" y="2"/>
                  </a:moveTo>
                  <a:cubicBezTo>
                    <a:pt x="447495" y="108"/>
                    <a:pt x="493769" y="7745"/>
                    <a:pt x="533188" y="41688"/>
                  </a:cubicBezTo>
                  <a:cubicBezTo>
                    <a:pt x="499672" y="78648"/>
                    <a:pt x="464633" y="111836"/>
                    <a:pt x="429594" y="132956"/>
                  </a:cubicBezTo>
                  <a:cubicBezTo>
                    <a:pt x="389985" y="122396"/>
                    <a:pt x="363325" y="83173"/>
                    <a:pt x="387700" y="1711"/>
                  </a:cubicBezTo>
                  <a:cubicBezTo>
                    <a:pt x="394746" y="768"/>
                    <a:pt x="404077" y="-33"/>
                    <a:pt x="414932" y="2"/>
                  </a:cubicBezTo>
                  <a:close/>
                </a:path>
              </a:pathLst>
            </a:custGeom>
            <a:solidFill>
              <a:srgbClr val="FCD6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5" name="Freeform: Shape 504">
              <a:extLst>
                <a:ext uri="{FF2B5EF4-FFF2-40B4-BE49-F238E27FC236}">
                  <a16:creationId xmlns:a16="http://schemas.microsoft.com/office/drawing/2014/main" id="{DEBEDE66-9903-400E-A794-1AFD0920C2A6}"/>
                </a:ext>
              </a:extLst>
            </p:cNvPr>
            <p:cNvSpPr>
              <a:spLocks/>
            </p:cNvSpPr>
            <p:nvPr/>
          </p:nvSpPr>
          <p:spPr bwMode="auto">
            <a:xfrm>
              <a:off x="9755717" y="9053515"/>
              <a:ext cx="348485" cy="188911"/>
            </a:xfrm>
            <a:custGeom>
              <a:avLst/>
              <a:gdLst>
                <a:gd name="connsiteX0" fmla="*/ 234495 w 348485"/>
                <a:gd name="connsiteY0" fmla="*/ 0 h 188911"/>
                <a:gd name="connsiteX1" fmla="*/ 241489 w 348485"/>
                <a:gd name="connsiteY1" fmla="*/ 14245 h 188911"/>
                <a:gd name="connsiteX2" fmla="*/ 314734 w 348485"/>
                <a:gd name="connsiteY2" fmla="*/ 82977 h 188911"/>
                <a:gd name="connsiteX3" fmla="*/ 348485 w 348485"/>
                <a:gd name="connsiteY3" fmla="*/ 96813 h 188911"/>
                <a:gd name="connsiteX4" fmla="*/ 342712 w 348485"/>
                <a:gd name="connsiteY4" fmla="*/ 103369 h 188911"/>
                <a:gd name="connsiteX5" fmla="*/ 258963 w 348485"/>
                <a:gd name="connsiteY5" fmla="*/ 128975 h 188911"/>
                <a:gd name="connsiteX6" fmla="*/ 166078 w 348485"/>
                <a:gd name="connsiteY6" fmla="*/ 111525 h 188911"/>
                <a:gd name="connsiteX7" fmla="*/ 35125 w 348485"/>
                <a:gd name="connsiteY7" fmla="*/ 188911 h 188911"/>
                <a:gd name="connsiteX8" fmla="*/ 103 w 348485"/>
                <a:gd name="connsiteY8" fmla="*/ 172979 h 188911"/>
                <a:gd name="connsiteX9" fmla="*/ 34364 w 348485"/>
                <a:gd name="connsiteY9" fmla="*/ 101662 h 188911"/>
                <a:gd name="connsiteX10" fmla="*/ 9239 w 348485"/>
                <a:gd name="connsiteY10" fmla="*/ 97869 h 188911"/>
                <a:gd name="connsiteX11" fmla="*/ 137146 w 348485"/>
                <a:gd name="connsiteY11" fmla="*/ 2274 h 188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8485" h="188911">
                  <a:moveTo>
                    <a:pt x="234495" y="0"/>
                  </a:moveTo>
                  <a:lnTo>
                    <a:pt x="241489" y="14245"/>
                  </a:lnTo>
                  <a:cubicBezTo>
                    <a:pt x="251531" y="31719"/>
                    <a:pt x="273471" y="61509"/>
                    <a:pt x="314734" y="82977"/>
                  </a:cubicBezTo>
                  <a:lnTo>
                    <a:pt x="348485" y="96813"/>
                  </a:lnTo>
                  <a:lnTo>
                    <a:pt x="342712" y="103369"/>
                  </a:lnTo>
                  <a:cubicBezTo>
                    <a:pt x="324630" y="119491"/>
                    <a:pt x="297031" y="134286"/>
                    <a:pt x="258963" y="128975"/>
                  </a:cubicBezTo>
                  <a:cubicBezTo>
                    <a:pt x="182827" y="119112"/>
                    <a:pt x="166078" y="111525"/>
                    <a:pt x="166078" y="111525"/>
                  </a:cubicBezTo>
                  <a:cubicBezTo>
                    <a:pt x="166078" y="111525"/>
                    <a:pt x="74715" y="188911"/>
                    <a:pt x="35125" y="188911"/>
                  </a:cubicBezTo>
                  <a:cubicBezTo>
                    <a:pt x="-3704" y="188911"/>
                    <a:pt x="103" y="172979"/>
                    <a:pt x="103" y="172979"/>
                  </a:cubicBezTo>
                  <a:lnTo>
                    <a:pt x="34364" y="101662"/>
                  </a:lnTo>
                  <a:cubicBezTo>
                    <a:pt x="34364" y="101662"/>
                    <a:pt x="19137" y="110766"/>
                    <a:pt x="9239" y="97869"/>
                  </a:cubicBezTo>
                  <a:cubicBezTo>
                    <a:pt x="-1420" y="84971"/>
                    <a:pt x="137146" y="2274"/>
                    <a:pt x="137146" y="2274"/>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6" name="Freeform: Shape 505">
              <a:extLst>
                <a:ext uri="{FF2B5EF4-FFF2-40B4-BE49-F238E27FC236}">
                  <a16:creationId xmlns:a16="http://schemas.microsoft.com/office/drawing/2014/main" id="{81698857-4895-414C-AA8A-23D94BE3E102}"/>
                </a:ext>
              </a:extLst>
            </p:cNvPr>
            <p:cNvSpPr>
              <a:spLocks/>
            </p:cNvSpPr>
            <p:nvPr/>
          </p:nvSpPr>
          <p:spPr bwMode="auto">
            <a:xfrm>
              <a:off x="9863138" y="8269371"/>
              <a:ext cx="562034" cy="675098"/>
            </a:xfrm>
            <a:custGeom>
              <a:avLst/>
              <a:gdLst>
                <a:gd name="connsiteX0" fmla="*/ 562034 w 562034"/>
                <a:gd name="connsiteY0" fmla="*/ 551321 h 675098"/>
                <a:gd name="connsiteX1" fmla="*/ 530891 w 562034"/>
                <a:gd name="connsiteY1" fmla="*/ 647367 h 675098"/>
                <a:gd name="connsiteX2" fmla="*/ 491141 w 562034"/>
                <a:gd name="connsiteY2" fmla="*/ 656885 h 675098"/>
                <a:gd name="connsiteX3" fmla="*/ 472885 w 562034"/>
                <a:gd name="connsiteY3" fmla="*/ 660323 h 675098"/>
                <a:gd name="connsiteX4" fmla="*/ 513098 w 562034"/>
                <a:gd name="connsiteY4" fmla="*/ 0 h 675098"/>
                <a:gd name="connsiteX5" fmla="*/ 446062 w 562034"/>
                <a:gd name="connsiteY5" fmla="*/ 370124 h 675098"/>
                <a:gd name="connsiteX6" fmla="*/ 210950 w 562034"/>
                <a:gd name="connsiteY6" fmla="*/ 675098 h 675098"/>
                <a:gd name="connsiteX7" fmla="*/ 169331 w 562034"/>
                <a:gd name="connsiteY7" fmla="*/ 671167 h 675098"/>
                <a:gd name="connsiteX8" fmla="*/ 91402 w 562034"/>
                <a:gd name="connsiteY8" fmla="*/ 654211 h 675098"/>
                <a:gd name="connsiteX9" fmla="*/ 0 w 562034"/>
                <a:gd name="connsiteY9" fmla="*/ 613904 h 675098"/>
                <a:gd name="connsiteX10" fmla="*/ 428826 w 562034"/>
                <a:gd name="connsiteY10" fmla="*/ 118808 h 675098"/>
                <a:gd name="connsiteX11" fmla="*/ 492926 w 562034"/>
                <a:gd name="connsiteY11" fmla="*/ 13857 h 675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2034" h="675098">
                  <a:moveTo>
                    <a:pt x="562034" y="551321"/>
                  </a:moveTo>
                  <a:lnTo>
                    <a:pt x="530891" y="647367"/>
                  </a:lnTo>
                  <a:cubicBezTo>
                    <a:pt x="530891" y="647367"/>
                    <a:pt x="516276" y="651550"/>
                    <a:pt x="491141" y="656885"/>
                  </a:cubicBezTo>
                  <a:lnTo>
                    <a:pt x="472885" y="660323"/>
                  </a:lnTo>
                  <a:close/>
                  <a:moveTo>
                    <a:pt x="513098" y="0"/>
                  </a:moveTo>
                  <a:lnTo>
                    <a:pt x="446062" y="370124"/>
                  </a:lnTo>
                  <a:lnTo>
                    <a:pt x="210950" y="675098"/>
                  </a:lnTo>
                  <a:lnTo>
                    <a:pt x="169331" y="671167"/>
                  </a:lnTo>
                  <a:cubicBezTo>
                    <a:pt x="143256" y="667247"/>
                    <a:pt x="117109" y="661721"/>
                    <a:pt x="91402" y="654211"/>
                  </a:cubicBezTo>
                  <a:cubicBezTo>
                    <a:pt x="58649" y="645085"/>
                    <a:pt x="27420" y="629875"/>
                    <a:pt x="0" y="613904"/>
                  </a:cubicBezTo>
                  <a:cubicBezTo>
                    <a:pt x="287153" y="515797"/>
                    <a:pt x="365606" y="328710"/>
                    <a:pt x="428826" y="118808"/>
                  </a:cubicBezTo>
                  <a:cubicBezTo>
                    <a:pt x="442727" y="72417"/>
                    <a:pt x="465482" y="38479"/>
                    <a:pt x="492926" y="13857"/>
                  </a:cubicBezTo>
                  <a:close/>
                </a:path>
              </a:pathLst>
            </a:custGeom>
            <a:solidFill>
              <a:srgbClr val="DD6E1B">
                <a:alpha val="60000"/>
              </a:srgbClr>
            </a:solidFill>
            <a:ln>
              <a:noFill/>
            </a:ln>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7" name="Freeform 172">
              <a:extLst>
                <a:ext uri="{FF2B5EF4-FFF2-40B4-BE49-F238E27FC236}">
                  <a16:creationId xmlns:a16="http://schemas.microsoft.com/office/drawing/2014/main" id="{5D083350-B217-4ED6-AEFD-5D63F9890DB7}"/>
                </a:ext>
              </a:extLst>
            </p:cNvPr>
            <p:cNvSpPr>
              <a:spLocks/>
            </p:cNvSpPr>
            <p:nvPr/>
          </p:nvSpPr>
          <p:spPr bwMode="auto">
            <a:xfrm>
              <a:off x="9996488" y="7723188"/>
              <a:ext cx="306388" cy="204788"/>
            </a:xfrm>
            <a:custGeom>
              <a:avLst/>
              <a:gdLst>
                <a:gd name="T0" fmla="*/ 208 w 402"/>
                <a:gd name="T1" fmla="*/ 21 h 269"/>
                <a:gd name="T2" fmla="*/ 30 w 402"/>
                <a:gd name="T3" fmla="*/ 70 h 269"/>
                <a:gd name="T4" fmla="*/ 0 w 402"/>
                <a:gd name="T5" fmla="*/ 174 h 269"/>
                <a:gd name="T6" fmla="*/ 160 w 402"/>
                <a:gd name="T7" fmla="*/ 122 h 269"/>
                <a:gd name="T8" fmla="*/ 356 w 402"/>
                <a:gd name="T9" fmla="*/ 252 h 269"/>
                <a:gd name="T10" fmla="*/ 208 w 402"/>
                <a:gd name="T11" fmla="*/ 21 h 269"/>
              </a:gdLst>
              <a:ahLst/>
              <a:cxnLst>
                <a:cxn ang="0">
                  <a:pos x="T0" y="T1"/>
                </a:cxn>
                <a:cxn ang="0">
                  <a:pos x="T2" y="T3"/>
                </a:cxn>
                <a:cxn ang="0">
                  <a:pos x="T4" y="T5"/>
                </a:cxn>
                <a:cxn ang="0">
                  <a:pos x="T6" y="T7"/>
                </a:cxn>
                <a:cxn ang="0">
                  <a:pos x="T8" y="T9"/>
                </a:cxn>
                <a:cxn ang="0">
                  <a:pos x="T10" y="T11"/>
                </a:cxn>
              </a:cxnLst>
              <a:rect l="0" t="0" r="r" b="b"/>
              <a:pathLst>
                <a:path w="402" h="269">
                  <a:moveTo>
                    <a:pt x="208" y="21"/>
                  </a:moveTo>
                  <a:cubicBezTo>
                    <a:pt x="173" y="0"/>
                    <a:pt x="44" y="63"/>
                    <a:pt x="30" y="70"/>
                  </a:cubicBezTo>
                  <a:lnTo>
                    <a:pt x="0" y="174"/>
                  </a:lnTo>
                  <a:cubicBezTo>
                    <a:pt x="73" y="131"/>
                    <a:pt x="160" y="122"/>
                    <a:pt x="160" y="122"/>
                  </a:cubicBezTo>
                  <a:cubicBezTo>
                    <a:pt x="160" y="122"/>
                    <a:pt x="310" y="269"/>
                    <a:pt x="356" y="252"/>
                  </a:cubicBezTo>
                  <a:cubicBezTo>
                    <a:pt x="402" y="235"/>
                    <a:pt x="245" y="44"/>
                    <a:pt x="208" y="21"/>
                  </a:cubicBezTo>
                  <a:close/>
                </a:path>
              </a:pathLst>
            </a:custGeom>
            <a:solidFill>
              <a:srgbClr val="F9A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08" name="Freeform: Shape 507">
              <a:extLst>
                <a:ext uri="{FF2B5EF4-FFF2-40B4-BE49-F238E27FC236}">
                  <a16:creationId xmlns:a16="http://schemas.microsoft.com/office/drawing/2014/main" id="{E6CC10C2-C671-4C54-A057-E8AC7E4EA4FE}"/>
                </a:ext>
              </a:extLst>
            </p:cNvPr>
            <p:cNvSpPr>
              <a:spLocks/>
            </p:cNvSpPr>
            <p:nvPr/>
          </p:nvSpPr>
          <p:spPr bwMode="auto">
            <a:xfrm>
              <a:off x="10312400" y="7787409"/>
              <a:ext cx="230000" cy="86252"/>
            </a:xfrm>
            <a:custGeom>
              <a:avLst/>
              <a:gdLst>
                <a:gd name="connsiteX0" fmla="*/ 230000 w 230000"/>
                <a:gd name="connsiteY0" fmla="*/ 0 h 86252"/>
                <a:gd name="connsiteX1" fmla="*/ 213078 w 230000"/>
                <a:gd name="connsiteY1" fmla="*/ 49380 h 86252"/>
                <a:gd name="connsiteX2" fmla="*/ 0 w 230000"/>
                <a:gd name="connsiteY2" fmla="*/ 85194 h 86252"/>
                <a:gd name="connsiteX3" fmla="*/ 21482 w 230000"/>
                <a:gd name="connsiteY3" fmla="*/ 22383 h 86252"/>
                <a:gd name="connsiteX4" fmla="*/ 63601 w 230000"/>
                <a:gd name="connsiteY4" fmla="*/ 36049 h 86252"/>
                <a:gd name="connsiteX5" fmla="*/ 220820 w 230000"/>
                <a:gd name="connsiteY5" fmla="*/ 6148 h 86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000" h="86252">
                  <a:moveTo>
                    <a:pt x="230000" y="0"/>
                  </a:moveTo>
                  <a:lnTo>
                    <a:pt x="213078" y="49380"/>
                  </a:lnTo>
                  <a:cubicBezTo>
                    <a:pt x="138501" y="89766"/>
                    <a:pt x="37289" y="87480"/>
                    <a:pt x="0" y="85194"/>
                  </a:cubicBezTo>
                  <a:lnTo>
                    <a:pt x="21482" y="22383"/>
                  </a:lnTo>
                  <a:lnTo>
                    <a:pt x="63601" y="36049"/>
                  </a:lnTo>
                  <a:cubicBezTo>
                    <a:pt x="116810" y="45802"/>
                    <a:pt x="170473" y="33938"/>
                    <a:pt x="220820" y="6148"/>
                  </a:cubicBezTo>
                  <a:close/>
                </a:path>
              </a:pathLst>
            </a:custGeom>
            <a:solidFill>
              <a:srgbClr val="ED95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09" name="Freeform: Shape 508">
              <a:extLst>
                <a:ext uri="{FF2B5EF4-FFF2-40B4-BE49-F238E27FC236}">
                  <a16:creationId xmlns:a16="http://schemas.microsoft.com/office/drawing/2014/main" id="{827EB661-7BB0-47AE-8722-07D2F739746F}"/>
                </a:ext>
              </a:extLst>
            </p:cNvPr>
            <p:cNvSpPr>
              <a:spLocks/>
            </p:cNvSpPr>
            <p:nvPr/>
          </p:nvSpPr>
          <p:spPr bwMode="auto">
            <a:xfrm>
              <a:off x="10533713" y="7680117"/>
              <a:ext cx="75831" cy="24021"/>
            </a:xfrm>
            <a:custGeom>
              <a:avLst/>
              <a:gdLst>
                <a:gd name="connsiteX0" fmla="*/ 75831 w 75831"/>
                <a:gd name="connsiteY0" fmla="*/ 0 h 24021"/>
                <a:gd name="connsiteX1" fmla="*/ 69915 w 75831"/>
                <a:gd name="connsiteY1" fmla="*/ 16262 h 24021"/>
                <a:gd name="connsiteX2" fmla="*/ 9332 w 75831"/>
                <a:gd name="connsiteY2" fmla="*/ 24021 h 24021"/>
                <a:gd name="connsiteX3" fmla="*/ 7796 w 75831"/>
                <a:gd name="connsiteY3" fmla="*/ 24021 h 24021"/>
                <a:gd name="connsiteX4" fmla="*/ 118 w 75831"/>
                <a:gd name="connsiteY4" fmla="*/ 17253 h 24021"/>
                <a:gd name="connsiteX5" fmla="*/ 7028 w 75831"/>
                <a:gd name="connsiteY5" fmla="*/ 8230 h 24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31" h="24021">
                  <a:moveTo>
                    <a:pt x="75831" y="0"/>
                  </a:moveTo>
                  <a:lnTo>
                    <a:pt x="69915" y="16262"/>
                  </a:lnTo>
                  <a:lnTo>
                    <a:pt x="9332" y="24021"/>
                  </a:lnTo>
                  <a:cubicBezTo>
                    <a:pt x="8564" y="24021"/>
                    <a:pt x="8564" y="24021"/>
                    <a:pt x="7796" y="24021"/>
                  </a:cubicBezTo>
                  <a:cubicBezTo>
                    <a:pt x="3957" y="24021"/>
                    <a:pt x="886" y="21013"/>
                    <a:pt x="118" y="17253"/>
                  </a:cubicBezTo>
                  <a:cubicBezTo>
                    <a:pt x="-650" y="12742"/>
                    <a:pt x="2421" y="8982"/>
                    <a:pt x="7028" y="823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10" name="Freeform: Shape 509">
              <a:extLst>
                <a:ext uri="{FF2B5EF4-FFF2-40B4-BE49-F238E27FC236}">
                  <a16:creationId xmlns:a16="http://schemas.microsoft.com/office/drawing/2014/main" id="{D7906047-A5E0-4B68-8A1E-0BA5856D5BB3}"/>
                </a:ext>
              </a:extLst>
            </p:cNvPr>
            <p:cNvSpPr>
              <a:spLocks/>
            </p:cNvSpPr>
            <p:nvPr/>
          </p:nvSpPr>
          <p:spPr bwMode="auto">
            <a:xfrm>
              <a:off x="10500768" y="7736104"/>
              <a:ext cx="144212" cy="61696"/>
            </a:xfrm>
            <a:custGeom>
              <a:avLst/>
              <a:gdLst>
                <a:gd name="connsiteX0" fmla="*/ 121699 w 144212"/>
                <a:gd name="connsiteY0" fmla="*/ 0 h 61696"/>
                <a:gd name="connsiteX1" fmla="*/ 124202 w 144212"/>
                <a:gd name="connsiteY1" fmla="*/ 2763 h 61696"/>
                <a:gd name="connsiteX2" fmla="*/ 144212 w 144212"/>
                <a:gd name="connsiteY2" fmla="*/ 7601 h 61696"/>
                <a:gd name="connsiteX3" fmla="*/ 10351 w 144212"/>
                <a:gd name="connsiteY3" fmla="*/ 60936 h 61696"/>
                <a:gd name="connsiteX4" fmla="*/ 7312 w 144212"/>
                <a:gd name="connsiteY4" fmla="*/ 61696 h 61696"/>
                <a:gd name="connsiteX5" fmla="*/ 476 w 144212"/>
                <a:gd name="connsiteY5" fmla="*/ 56372 h 61696"/>
                <a:gd name="connsiteX6" fmla="*/ 5034 w 144212"/>
                <a:gd name="connsiteY6" fmla="*/ 46483 h 61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212" h="61696">
                  <a:moveTo>
                    <a:pt x="121699" y="0"/>
                  </a:moveTo>
                  <a:lnTo>
                    <a:pt x="124202" y="2763"/>
                  </a:lnTo>
                  <a:lnTo>
                    <a:pt x="144212" y="7601"/>
                  </a:lnTo>
                  <a:lnTo>
                    <a:pt x="10351" y="60936"/>
                  </a:lnTo>
                  <a:cubicBezTo>
                    <a:pt x="9591" y="60936"/>
                    <a:pt x="8831" y="61696"/>
                    <a:pt x="7312" y="61696"/>
                  </a:cubicBezTo>
                  <a:cubicBezTo>
                    <a:pt x="4274" y="60936"/>
                    <a:pt x="1995" y="59414"/>
                    <a:pt x="476" y="56372"/>
                  </a:cubicBezTo>
                  <a:cubicBezTo>
                    <a:pt x="-1043" y="52568"/>
                    <a:pt x="1236" y="48004"/>
                    <a:pt x="5034" y="4648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11" name="Freeform: Shape 510">
              <a:extLst>
                <a:ext uri="{FF2B5EF4-FFF2-40B4-BE49-F238E27FC236}">
                  <a16:creationId xmlns:a16="http://schemas.microsoft.com/office/drawing/2014/main" id="{D11A7777-4ED1-41A9-BA7E-4E0F7B2FC39A}"/>
                </a:ext>
              </a:extLst>
            </p:cNvPr>
            <p:cNvSpPr>
              <a:spLocks/>
            </p:cNvSpPr>
            <p:nvPr/>
          </p:nvSpPr>
          <p:spPr bwMode="auto">
            <a:xfrm>
              <a:off x="10275060" y="7395235"/>
              <a:ext cx="276438" cy="183490"/>
            </a:xfrm>
            <a:custGeom>
              <a:avLst/>
              <a:gdLst>
                <a:gd name="connsiteX0" fmla="*/ 185374 w 276438"/>
                <a:gd name="connsiteY0" fmla="*/ 115227 h 183490"/>
                <a:gd name="connsiteX1" fmla="*/ 192951 w 276438"/>
                <a:gd name="connsiteY1" fmla="*/ 123571 h 183490"/>
                <a:gd name="connsiteX2" fmla="*/ 208105 w 276438"/>
                <a:gd name="connsiteY2" fmla="*/ 158460 h 183490"/>
                <a:gd name="connsiteX3" fmla="*/ 266446 w 276438"/>
                <a:gd name="connsiteY3" fmla="*/ 163770 h 183490"/>
                <a:gd name="connsiteX4" fmla="*/ 276295 w 276438"/>
                <a:gd name="connsiteY4" fmla="*/ 169838 h 183490"/>
                <a:gd name="connsiteX5" fmla="*/ 270234 w 276438"/>
                <a:gd name="connsiteY5" fmla="*/ 178939 h 183490"/>
                <a:gd name="connsiteX6" fmla="*/ 239169 w 276438"/>
                <a:gd name="connsiteY6" fmla="*/ 183490 h 183490"/>
                <a:gd name="connsiteX7" fmla="*/ 198255 w 276438"/>
                <a:gd name="connsiteY7" fmla="*/ 170596 h 183490"/>
                <a:gd name="connsiteX8" fmla="*/ 177798 w 276438"/>
                <a:gd name="connsiteY8" fmla="*/ 122812 h 183490"/>
                <a:gd name="connsiteX9" fmla="*/ 185374 w 276438"/>
                <a:gd name="connsiteY9" fmla="*/ 115227 h 183490"/>
                <a:gd name="connsiteX10" fmla="*/ 8407 w 276438"/>
                <a:gd name="connsiteY10" fmla="*/ 98 h 183490"/>
                <a:gd name="connsiteX11" fmla="*/ 16046 w 276438"/>
                <a:gd name="connsiteY11" fmla="*/ 7683 h 183490"/>
                <a:gd name="connsiteX12" fmla="*/ 31324 w 276438"/>
                <a:gd name="connsiteY12" fmla="*/ 43331 h 183490"/>
                <a:gd name="connsiteX13" fmla="*/ 90145 w 276438"/>
                <a:gd name="connsiteY13" fmla="*/ 48640 h 183490"/>
                <a:gd name="connsiteX14" fmla="*/ 99312 w 276438"/>
                <a:gd name="connsiteY14" fmla="*/ 53950 h 183490"/>
                <a:gd name="connsiteX15" fmla="*/ 93965 w 276438"/>
                <a:gd name="connsiteY15" fmla="*/ 63810 h 183490"/>
                <a:gd name="connsiteX16" fmla="*/ 61881 w 276438"/>
                <a:gd name="connsiteY16" fmla="*/ 67602 h 183490"/>
                <a:gd name="connsiteX17" fmla="*/ 21393 w 276438"/>
                <a:gd name="connsiteY17" fmla="*/ 55467 h 183490"/>
                <a:gd name="connsiteX18" fmla="*/ 4 w 276438"/>
                <a:gd name="connsiteY18" fmla="*/ 7683 h 183490"/>
                <a:gd name="connsiteX19" fmla="*/ 8407 w 276438"/>
                <a:gd name="connsiteY19" fmla="*/ 98 h 183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438" h="183490">
                  <a:moveTo>
                    <a:pt x="185374" y="115227"/>
                  </a:moveTo>
                  <a:cubicBezTo>
                    <a:pt x="189920" y="115227"/>
                    <a:pt x="192951" y="119020"/>
                    <a:pt x="192951" y="123571"/>
                  </a:cubicBezTo>
                  <a:cubicBezTo>
                    <a:pt x="192951" y="123571"/>
                    <a:pt x="192951" y="146325"/>
                    <a:pt x="208105" y="158460"/>
                  </a:cubicBezTo>
                  <a:cubicBezTo>
                    <a:pt x="220985" y="169079"/>
                    <a:pt x="240685" y="170596"/>
                    <a:pt x="266446" y="163770"/>
                  </a:cubicBezTo>
                  <a:cubicBezTo>
                    <a:pt x="270992" y="163011"/>
                    <a:pt x="274780" y="165287"/>
                    <a:pt x="276295" y="169838"/>
                  </a:cubicBezTo>
                  <a:cubicBezTo>
                    <a:pt x="277053" y="173630"/>
                    <a:pt x="274780" y="178181"/>
                    <a:pt x="270234" y="178939"/>
                  </a:cubicBezTo>
                  <a:cubicBezTo>
                    <a:pt x="258869" y="181973"/>
                    <a:pt x="248261" y="183490"/>
                    <a:pt x="239169" y="183490"/>
                  </a:cubicBezTo>
                  <a:cubicBezTo>
                    <a:pt x="222500" y="183490"/>
                    <a:pt x="208862" y="178939"/>
                    <a:pt x="198255" y="170596"/>
                  </a:cubicBezTo>
                  <a:cubicBezTo>
                    <a:pt x="177040" y="153151"/>
                    <a:pt x="177040" y="124329"/>
                    <a:pt x="177798" y="122812"/>
                  </a:cubicBezTo>
                  <a:cubicBezTo>
                    <a:pt x="177798" y="119020"/>
                    <a:pt x="180828" y="115227"/>
                    <a:pt x="185374" y="115227"/>
                  </a:cubicBezTo>
                  <a:close/>
                  <a:moveTo>
                    <a:pt x="8407" y="98"/>
                  </a:moveTo>
                  <a:cubicBezTo>
                    <a:pt x="12226" y="98"/>
                    <a:pt x="16046" y="3890"/>
                    <a:pt x="16046" y="7683"/>
                  </a:cubicBezTo>
                  <a:cubicBezTo>
                    <a:pt x="16046" y="7683"/>
                    <a:pt x="15282" y="30437"/>
                    <a:pt x="31324" y="43331"/>
                  </a:cubicBezTo>
                  <a:cubicBezTo>
                    <a:pt x="44311" y="53191"/>
                    <a:pt x="64172" y="54708"/>
                    <a:pt x="90145" y="48640"/>
                  </a:cubicBezTo>
                  <a:cubicBezTo>
                    <a:pt x="93965" y="47123"/>
                    <a:pt x="98548" y="50157"/>
                    <a:pt x="99312" y="53950"/>
                  </a:cubicBezTo>
                  <a:cubicBezTo>
                    <a:pt x="100840" y="58501"/>
                    <a:pt x="97784" y="62293"/>
                    <a:pt x="93965" y="63810"/>
                  </a:cubicBezTo>
                  <a:cubicBezTo>
                    <a:pt x="82506" y="66085"/>
                    <a:pt x="71811" y="67602"/>
                    <a:pt x="61881" y="67602"/>
                  </a:cubicBezTo>
                  <a:cubicBezTo>
                    <a:pt x="45838" y="67602"/>
                    <a:pt x="32088" y="63810"/>
                    <a:pt x="21393" y="55467"/>
                  </a:cubicBezTo>
                  <a:cubicBezTo>
                    <a:pt x="-760" y="37263"/>
                    <a:pt x="4" y="8441"/>
                    <a:pt x="4" y="7683"/>
                  </a:cubicBezTo>
                  <a:cubicBezTo>
                    <a:pt x="4" y="3132"/>
                    <a:pt x="3823" y="-661"/>
                    <a:pt x="8407" y="98"/>
                  </a:cubicBez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12" name="Freeform 179">
              <a:extLst>
                <a:ext uri="{FF2B5EF4-FFF2-40B4-BE49-F238E27FC236}">
                  <a16:creationId xmlns:a16="http://schemas.microsoft.com/office/drawing/2014/main" id="{A7C6BF13-776E-4341-A56A-A78FE78479BF}"/>
                </a:ext>
              </a:extLst>
            </p:cNvPr>
            <p:cNvSpPr>
              <a:spLocks/>
            </p:cNvSpPr>
            <p:nvPr/>
          </p:nvSpPr>
          <p:spPr bwMode="auto">
            <a:xfrm>
              <a:off x="10344150" y="7483475"/>
              <a:ext cx="60325" cy="57150"/>
            </a:xfrm>
            <a:custGeom>
              <a:avLst/>
              <a:gdLst>
                <a:gd name="T0" fmla="*/ 11 w 79"/>
                <a:gd name="T1" fmla="*/ 75 h 75"/>
                <a:gd name="T2" fmla="*/ 3 w 79"/>
                <a:gd name="T3" fmla="*/ 71 h 75"/>
                <a:gd name="T4" fmla="*/ 4 w 79"/>
                <a:gd name="T5" fmla="*/ 57 h 75"/>
                <a:gd name="T6" fmla="*/ 61 w 79"/>
                <a:gd name="T7" fmla="*/ 4 h 75"/>
                <a:gd name="T8" fmla="*/ 75 w 79"/>
                <a:gd name="T9" fmla="*/ 4 h 75"/>
                <a:gd name="T10" fmla="*/ 74 w 79"/>
                <a:gd name="T11" fmla="*/ 18 h 75"/>
                <a:gd name="T12" fmla="*/ 18 w 79"/>
                <a:gd name="T13" fmla="*/ 72 h 75"/>
                <a:gd name="T14" fmla="*/ 11 w 79"/>
                <a:gd name="T15" fmla="*/ 75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 h="75">
                  <a:moveTo>
                    <a:pt x="11" y="75"/>
                  </a:moveTo>
                  <a:cubicBezTo>
                    <a:pt x="8" y="75"/>
                    <a:pt x="5" y="73"/>
                    <a:pt x="3" y="71"/>
                  </a:cubicBezTo>
                  <a:cubicBezTo>
                    <a:pt x="0" y="67"/>
                    <a:pt x="0" y="61"/>
                    <a:pt x="4" y="57"/>
                  </a:cubicBezTo>
                  <a:lnTo>
                    <a:pt x="61" y="4"/>
                  </a:lnTo>
                  <a:cubicBezTo>
                    <a:pt x="65" y="0"/>
                    <a:pt x="71" y="0"/>
                    <a:pt x="75" y="4"/>
                  </a:cubicBezTo>
                  <a:cubicBezTo>
                    <a:pt x="79" y="8"/>
                    <a:pt x="79" y="15"/>
                    <a:pt x="74" y="18"/>
                  </a:cubicBezTo>
                  <a:lnTo>
                    <a:pt x="18" y="72"/>
                  </a:lnTo>
                  <a:cubicBezTo>
                    <a:pt x="16" y="74"/>
                    <a:pt x="13" y="75"/>
                    <a:pt x="11" y="75"/>
                  </a:cubicBezTo>
                  <a:close/>
                </a:path>
              </a:pathLst>
            </a:custGeom>
            <a:solidFill>
              <a:srgbClr val="ED95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13" name="Freeform: Shape 512">
              <a:extLst>
                <a:ext uri="{FF2B5EF4-FFF2-40B4-BE49-F238E27FC236}">
                  <a16:creationId xmlns:a16="http://schemas.microsoft.com/office/drawing/2014/main" id="{C853DA52-17B4-4DA1-9BA3-B0D3B0CC826E}"/>
                </a:ext>
              </a:extLst>
            </p:cNvPr>
            <p:cNvSpPr>
              <a:spLocks/>
            </p:cNvSpPr>
            <p:nvPr/>
          </p:nvSpPr>
          <p:spPr bwMode="auto">
            <a:xfrm>
              <a:off x="10297177" y="7324928"/>
              <a:ext cx="289861" cy="215696"/>
            </a:xfrm>
            <a:custGeom>
              <a:avLst/>
              <a:gdLst>
                <a:gd name="connsiteX0" fmla="*/ 205691 w 289861"/>
                <a:gd name="connsiteY0" fmla="*/ 135116 h 215696"/>
                <a:gd name="connsiteX1" fmla="*/ 265633 w 289861"/>
                <a:gd name="connsiteY1" fmla="*/ 151971 h 215696"/>
                <a:gd name="connsiteX2" fmla="*/ 289861 w 289861"/>
                <a:gd name="connsiteY2" fmla="*/ 208110 h 215696"/>
                <a:gd name="connsiteX3" fmla="*/ 282290 w 289861"/>
                <a:gd name="connsiteY3" fmla="*/ 215696 h 215696"/>
                <a:gd name="connsiteX4" fmla="*/ 281533 w 289861"/>
                <a:gd name="connsiteY4" fmla="*/ 215696 h 215696"/>
                <a:gd name="connsiteX5" fmla="*/ 273962 w 289861"/>
                <a:gd name="connsiteY5" fmla="*/ 208110 h 215696"/>
                <a:gd name="connsiteX6" fmla="*/ 255791 w 289861"/>
                <a:gd name="connsiteY6" fmla="*/ 164110 h 215696"/>
                <a:gd name="connsiteX7" fmla="*/ 200521 w 289861"/>
                <a:gd name="connsiteY7" fmla="*/ 151213 h 215696"/>
                <a:gd name="connsiteX8" fmla="*/ 192193 w 289861"/>
                <a:gd name="connsiteY8" fmla="*/ 144385 h 215696"/>
                <a:gd name="connsiteX9" fmla="*/ 198250 w 289861"/>
                <a:gd name="connsiteY9" fmla="*/ 136040 h 215696"/>
                <a:gd name="connsiteX10" fmla="*/ 205691 w 289861"/>
                <a:gd name="connsiteY10" fmla="*/ 135116 h 215696"/>
                <a:gd name="connsiteX11" fmla="*/ 14482 w 289861"/>
                <a:gd name="connsiteY11" fmla="*/ 178 h 215696"/>
                <a:gd name="connsiteX12" fmla="*/ 74742 w 289861"/>
                <a:gd name="connsiteY12" fmla="*/ 17034 h 215696"/>
                <a:gd name="connsiteX13" fmla="*/ 99361 w 289861"/>
                <a:gd name="connsiteY13" fmla="*/ 72414 h 215696"/>
                <a:gd name="connsiteX14" fmla="*/ 91668 w 289861"/>
                <a:gd name="connsiteY14" fmla="*/ 80759 h 215696"/>
                <a:gd name="connsiteX15" fmla="*/ 83974 w 289861"/>
                <a:gd name="connsiteY15" fmla="*/ 73172 h 215696"/>
                <a:gd name="connsiteX16" fmla="*/ 64741 w 289861"/>
                <a:gd name="connsiteY16" fmla="*/ 29172 h 215696"/>
                <a:gd name="connsiteX17" fmla="*/ 9349 w 289861"/>
                <a:gd name="connsiteY17" fmla="*/ 16275 h 215696"/>
                <a:gd name="connsiteX18" fmla="*/ 117 w 289861"/>
                <a:gd name="connsiteY18" fmla="*/ 9448 h 215696"/>
                <a:gd name="connsiteX19" fmla="*/ 7041 w 289861"/>
                <a:gd name="connsiteY19" fmla="*/ 1103 h 215696"/>
                <a:gd name="connsiteX20" fmla="*/ 14482 w 289861"/>
                <a:gd name="connsiteY20" fmla="*/ 178 h 215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9861" h="215696">
                  <a:moveTo>
                    <a:pt x="205691" y="135116"/>
                  </a:moveTo>
                  <a:cubicBezTo>
                    <a:pt x="218645" y="134333"/>
                    <a:pt x="245759" y="135471"/>
                    <a:pt x="265633" y="151971"/>
                  </a:cubicBezTo>
                  <a:cubicBezTo>
                    <a:pt x="280776" y="164868"/>
                    <a:pt x="289104" y="183834"/>
                    <a:pt x="289861" y="208110"/>
                  </a:cubicBezTo>
                  <a:cubicBezTo>
                    <a:pt x="289861" y="211903"/>
                    <a:pt x="286075" y="215696"/>
                    <a:pt x="282290" y="215696"/>
                  </a:cubicBezTo>
                  <a:lnTo>
                    <a:pt x="281533" y="215696"/>
                  </a:lnTo>
                  <a:cubicBezTo>
                    <a:pt x="277747" y="215696"/>
                    <a:pt x="273962" y="212662"/>
                    <a:pt x="273962" y="208110"/>
                  </a:cubicBezTo>
                  <a:cubicBezTo>
                    <a:pt x="273204" y="188386"/>
                    <a:pt x="267148" y="173972"/>
                    <a:pt x="255791" y="164110"/>
                  </a:cubicBezTo>
                  <a:cubicBezTo>
                    <a:pt x="234592" y="146661"/>
                    <a:pt x="201279" y="151213"/>
                    <a:pt x="200521" y="151213"/>
                  </a:cubicBezTo>
                  <a:cubicBezTo>
                    <a:pt x="196736" y="151971"/>
                    <a:pt x="192950" y="148937"/>
                    <a:pt x="192193" y="144385"/>
                  </a:cubicBezTo>
                  <a:cubicBezTo>
                    <a:pt x="191436" y="140592"/>
                    <a:pt x="194464" y="136799"/>
                    <a:pt x="198250" y="136040"/>
                  </a:cubicBezTo>
                  <a:cubicBezTo>
                    <a:pt x="198629" y="135851"/>
                    <a:pt x="201373" y="135376"/>
                    <a:pt x="205691" y="135116"/>
                  </a:cubicBezTo>
                  <a:close/>
                  <a:moveTo>
                    <a:pt x="14482" y="178"/>
                  </a:moveTo>
                  <a:cubicBezTo>
                    <a:pt x="27429" y="-604"/>
                    <a:pt x="54548" y="534"/>
                    <a:pt x="74742" y="17034"/>
                  </a:cubicBezTo>
                  <a:cubicBezTo>
                    <a:pt x="90129" y="29931"/>
                    <a:pt x="98592" y="48138"/>
                    <a:pt x="99361" y="72414"/>
                  </a:cubicBezTo>
                  <a:cubicBezTo>
                    <a:pt x="99361" y="76966"/>
                    <a:pt x="96284" y="80759"/>
                    <a:pt x="91668" y="80759"/>
                  </a:cubicBezTo>
                  <a:cubicBezTo>
                    <a:pt x="87052" y="80759"/>
                    <a:pt x="83974" y="77724"/>
                    <a:pt x="83974" y="73172"/>
                  </a:cubicBezTo>
                  <a:cubicBezTo>
                    <a:pt x="83205" y="53448"/>
                    <a:pt x="77050" y="39034"/>
                    <a:pt x="64741" y="29172"/>
                  </a:cubicBezTo>
                  <a:cubicBezTo>
                    <a:pt x="43200" y="10965"/>
                    <a:pt x="9349" y="16275"/>
                    <a:pt x="9349" y="16275"/>
                  </a:cubicBezTo>
                  <a:cubicBezTo>
                    <a:pt x="4733" y="17034"/>
                    <a:pt x="887" y="13999"/>
                    <a:pt x="117" y="9448"/>
                  </a:cubicBezTo>
                  <a:cubicBezTo>
                    <a:pt x="-652" y="5655"/>
                    <a:pt x="2425" y="1103"/>
                    <a:pt x="7041" y="1103"/>
                  </a:cubicBezTo>
                  <a:cubicBezTo>
                    <a:pt x="7426" y="913"/>
                    <a:pt x="10167" y="439"/>
                    <a:pt x="14482" y="178"/>
                  </a:cubicBezTo>
                  <a:close/>
                </a:path>
              </a:pathLst>
            </a:custGeom>
            <a:solidFill>
              <a:srgbClr val="2829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14" name="Freeform 182">
              <a:extLst>
                <a:ext uri="{FF2B5EF4-FFF2-40B4-BE49-F238E27FC236}">
                  <a16:creationId xmlns:a16="http://schemas.microsoft.com/office/drawing/2014/main" id="{206A2662-D77D-4A00-AA8F-144EA1DEA9C3}"/>
                </a:ext>
              </a:extLst>
            </p:cNvPr>
            <p:cNvSpPr>
              <a:spLocks/>
            </p:cNvSpPr>
            <p:nvPr/>
          </p:nvSpPr>
          <p:spPr bwMode="auto">
            <a:xfrm>
              <a:off x="10480675" y="7673975"/>
              <a:ext cx="66675" cy="144463"/>
            </a:xfrm>
            <a:custGeom>
              <a:avLst/>
              <a:gdLst>
                <a:gd name="T0" fmla="*/ 87 w 87"/>
                <a:gd name="T1" fmla="*/ 18 h 188"/>
                <a:gd name="T2" fmla="*/ 47 w 87"/>
                <a:gd name="T3" fmla="*/ 0 h 188"/>
                <a:gd name="T4" fmla="*/ 0 w 87"/>
                <a:gd name="T5" fmla="*/ 188 h 188"/>
                <a:gd name="T6" fmla="*/ 41 w 87"/>
                <a:gd name="T7" fmla="*/ 161 h 188"/>
                <a:gd name="T8" fmla="*/ 87 w 87"/>
                <a:gd name="T9" fmla="*/ 18 h 188"/>
              </a:gdLst>
              <a:ahLst/>
              <a:cxnLst>
                <a:cxn ang="0">
                  <a:pos x="T0" y="T1"/>
                </a:cxn>
                <a:cxn ang="0">
                  <a:pos x="T2" y="T3"/>
                </a:cxn>
                <a:cxn ang="0">
                  <a:pos x="T4" y="T5"/>
                </a:cxn>
                <a:cxn ang="0">
                  <a:pos x="T6" y="T7"/>
                </a:cxn>
                <a:cxn ang="0">
                  <a:pos x="T8" y="T9"/>
                </a:cxn>
              </a:cxnLst>
              <a:rect l="0" t="0" r="r" b="b"/>
              <a:pathLst>
                <a:path w="87" h="188">
                  <a:moveTo>
                    <a:pt x="87" y="18"/>
                  </a:moveTo>
                  <a:cubicBezTo>
                    <a:pt x="87" y="18"/>
                    <a:pt x="70" y="11"/>
                    <a:pt x="47" y="0"/>
                  </a:cubicBezTo>
                  <a:lnTo>
                    <a:pt x="0" y="188"/>
                  </a:lnTo>
                  <a:cubicBezTo>
                    <a:pt x="27" y="175"/>
                    <a:pt x="41" y="161"/>
                    <a:pt x="41" y="161"/>
                  </a:cubicBezTo>
                  <a:lnTo>
                    <a:pt x="87" y="18"/>
                  </a:lnTo>
                  <a:close/>
                </a:path>
              </a:pathLst>
            </a:cu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15" name="Freeform 183">
              <a:extLst>
                <a:ext uri="{FF2B5EF4-FFF2-40B4-BE49-F238E27FC236}">
                  <a16:creationId xmlns:a16="http://schemas.microsoft.com/office/drawing/2014/main" id="{EB3CBC42-CFE0-4357-B82C-16552B617D60}"/>
                </a:ext>
              </a:extLst>
            </p:cNvPr>
            <p:cNvSpPr>
              <a:spLocks/>
            </p:cNvSpPr>
            <p:nvPr/>
          </p:nvSpPr>
          <p:spPr bwMode="auto">
            <a:xfrm>
              <a:off x="10074275" y="7432675"/>
              <a:ext cx="442913" cy="419100"/>
            </a:xfrm>
            <a:custGeom>
              <a:avLst/>
              <a:gdLst>
                <a:gd name="T0" fmla="*/ 426 w 581"/>
                <a:gd name="T1" fmla="*/ 189 h 550"/>
                <a:gd name="T2" fmla="*/ 340 w 581"/>
                <a:gd name="T3" fmla="*/ 84 h 550"/>
                <a:gd name="T4" fmla="*/ 149 w 581"/>
                <a:gd name="T5" fmla="*/ 0 h 550"/>
                <a:gd name="T6" fmla="*/ 282 w 581"/>
                <a:gd name="T7" fmla="*/ 500 h 550"/>
                <a:gd name="T8" fmla="*/ 534 w 581"/>
                <a:gd name="T9" fmla="*/ 506 h 550"/>
                <a:gd name="T10" fmla="*/ 581 w 581"/>
                <a:gd name="T11" fmla="*/ 318 h 550"/>
                <a:gd name="T12" fmla="*/ 426 w 581"/>
                <a:gd name="T13" fmla="*/ 189 h 550"/>
              </a:gdLst>
              <a:ahLst/>
              <a:cxnLst>
                <a:cxn ang="0">
                  <a:pos x="T0" y="T1"/>
                </a:cxn>
                <a:cxn ang="0">
                  <a:pos x="T2" y="T3"/>
                </a:cxn>
                <a:cxn ang="0">
                  <a:pos x="T4" y="T5"/>
                </a:cxn>
                <a:cxn ang="0">
                  <a:pos x="T6" y="T7"/>
                </a:cxn>
                <a:cxn ang="0">
                  <a:pos x="T8" y="T9"/>
                </a:cxn>
                <a:cxn ang="0">
                  <a:pos x="T10" y="T11"/>
                </a:cxn>
                <a:cxn ang="0">
                  <a:pos x="T12" y="T13"/>
                </a:cxn>
              </a:cxnLst>
              <a:rect l="0" t="0" r="r" b="b"/>
              <a:pathLst>
                <a:path w="581" h="550">
                  <a:moveTo>
                    <a:pt x="426" y="189"/>
                  </a:moveTo>
                  <a:cubicBezTo>
                    <a:pt x="402" y="111"/>
                    <a:pt x="393" y="84"/>
                    <a:pt x="340" y="84"/>
                  </a:cubicBezTo>
                  <a:cubicBezTo>
                    <a:pt x="287" y="84"/>
                    <a:pt x="149" y="0"/>
                    <a:pt x="149" y="0"/>
                  </a:cubicBezTo>
                  <a:cubicBezTo>
                    <a:pt x="0" y="313"/>
                    <a:pt x="196" y="465"/>
                    <a:pt x="282" y="500"/>
                  </a:cubicBezTo>
                  <a:cubicBezTo>
                    <a:pt x="404" y="550"/>
                    <a:pt x="489" y="528"/>
                    <a:pt x="534" y="506"/>
                  </a:cubicBezTo>
                  <a:lnTo>
                    <a:pt x="581" y="318"/>
                  </a:lnTo>
                  <a:cubicBezTo>
                    <a:pt x="528" y="293"/>
                    <a:pt x="442" y="243"/>
                    <a:pt x="426" y="189"/>
                  </a:cubicBezTo>
                  <a:close/>
                </a:path>
              </a:pathLst>
            </a:custGeom>
            <a:solidFill>
              <a:srgbClr val="5183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16" name="Freeform: Shape 515">
              <a:extLst>
                <a:ext uri="{FF2B5EF4-FFF2-40B4-BE49-F238E27FC236}">
                  <a16:creationId xmlns:a16="http://schemas.microsoft.com/office/drawing/2014/main" id="{86F17C60-A2CC-4C13-9797-32527EC2A5FC}"/>
                </a:ext>
              </a:extLst>
            </p:cNvPr>
            <p:cNvSpPr>
              <a:spLocks/>
            </p:cNvSpPr>
            <p:nvPr/>
          </p:nvSpPr>
          <p:spPr bwMode="auto">
            <a:xfrm>
              <a:off x="10215563" y="6987585"/>
              <a:ext cx="849040" cy="1369014"/>
            </a:xfrm>
            <a:custGeom>
              <a:avLst/>
              <a:gdLst>
                <a:gd name="connsiteX0" fmla="*/ 493473 w 849040"/>
                <a:gd name="connsiteY0" fmla="*/ 810214 h 1369014"/>
                <a:gd name="connsiteX1" fmla="*/ 577253 w 849040"/>
                <a:gd name="connsiteY1" fmla="*/ 818577 h 1369014"/>
                <a:gd name="connsiteX2" fmla="*/ 650370 w 849040"/>
                <a:gd name="connsiteY2" fmla="*/ 994200 h 1369014"/>
                <a:gd name="connsiteX3" fmla="*/ 443206 w 849040"/>
                <a:gd name="connsiteY3" fmla="*/ 1369014 h 1369014"/>
                <a:gd name="connsiteX4" fmla="*/ 538410 w 849040"/>
                <a:gd name="connsiteY4" fmla="*/ 1119645 h 1369014"/>
                <a:gd name="connsiteX5" fmla="*/ 493473 w 849040"/>
                <a:gd name="connsiteY5" fmla="*/ 810214 h 1369014"/>
                <a:gd name="connsiteX6" fmla="*/ 423825 w 849040"/>
                <a:gd name="connsiteY6" fmla="*/ 1266 h 1369014"/>
                <a:gd name="connsiteX7" fmla="*/ 676137 w 849040"/>
                <a:gd name="connsiteY7" fmla="*/ 165584 h 1369014"/>
                <a:gd name="connsiteX8" fmla="*/ 843837 w 849040"/>
                <a:gd name="connsiteY8" fmla="*/ 421634 h 1369014"/>
                <a:gd name="connsiteX9" fmla="*/ 608295 w 849040"/>
                <a:gd name="connsiteY9" fmla="*/ 773703 h 1369014"/>
                <a:gd name="connsiteX10" fmla="*/ 495478 w 849040"/>
                <a:gd name="connsiteY10" fmla="*/ 758462 h 1369014"/>
                <a:gd name="connsiteX11" fmla="*/ 490515 w 849040"/>
                <a:gd name="connsiteY11" fmla="*/ 740741 h 1369014"/>
                <a:gd name="connsiteX12" fmla="*/ 506723 w 849040"/>
                <a:gd name="connsiteY12" fmla="*/ 732562 h 1369014"/>
                <a:gd name="connsiteX13" fmla="*/ 520136 w 849040"/>
                <a:gd name="connsiteY13" fmla="*/ 695692 h 1369014"/>
                <a:gd name="connsiteX14" fmla="*/ 470051 w 849040"/>
                <a:gd name="connsiteY14" fmla="*/ 660627 h 1369014"/>
                <a:gd name="connsiteX15" fmla="*/ 469822 w 849040"/>
                <a:gd name="connsiteY15" fmla="*/ 660640 h 1369014"/>
                <a:gd name="connsiteX16" fmla="*/ 521395 w 849040"/>
                <a:gd name="connsiteY16" fmla="*/ 531370 h 1369014"/>
                <a:gd name="connsiteX17" fmla="*/ 464987 w 849040"/>
                <a:gd name="connsiteY17" fmla="*/ 609862 h 1369014"/>
                <a:gd name="connsiteX18" fmla="*/ 391047 w 849040"/>
                <a:gd name="connsiteY18" fmla="*/ 460499 h 1369014"/>
                <a:gd name="connsiteX19" fmla="*/ 343786 w 849040"/>
                <a:gd name="connsiteY19" fmla="*/ 468881 h 1369014"/>
                <a:gd name="connsiteX20" fmla="*/ 392571 w 849040"/>
                <a:gd name="connsiteY20" fmla="*/ 250934 h 1369014"/>
                <a:gd name="connsiteX21" fmla="*/ 8385 w 849040"/>
                <a:gd name="connsiteY21" fmla="*/ 270747 h 1369014"/>
                <a:gd name="connsiteX22" fmla="*/ 54884 w 849040"/>
                <a:gd name="connsiteY22" fmla="*/ 244075 h 1369014"/>
                <a:gd name="connsiteX23" fmla="*/ 0 w 849040"/>
                <a:gd name="connsiteY23" fmla="*/ 206735 h 1369014"/>
                <a:gd name="connsiteX24" fmla="*/ 93760 w 849040"/>
                <a:gd name="connsiteY24" fmla="*/ 146532 h 1369014"/>
                <a:gd name="connsiteX25" fmla="*/ 301861 w 849040"/>
                <a:gd name="connsiteY25" fmla="*/ 53562 h 1369014"/>
                <a:gd name="connsiteX26" fmla="*/ 423825 w 849040"/>
                <a:gd name="connsiteY26" fmla="*/ 1266 h 1369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49040" h="1369014">
                  <a:moveTo>
                    <a:pt x="493473" y="810214"/>
                  </a:moveTo>
                  <a:lnTo>
                    <a:pt x="577253" y="818577"/>
                  </a:lnTo>
                  <a:cubicBezTo>
                    <a:pt x="577253" y="818577"/>
                    <a:pt x="530793" y="860392"/>
                    <a:pt x="650370" y="994200"/>
                  </a:cubicBezTo>
                  <a:cubicBezTo>
                    <a:pt x="788987" y="1150056"/>
                    <a:pt x="645038" y="1273220"/>
                    <a:pt x="443206" y="1369014"/>
                  </a:cubicBezTo>
                  <a:cubicBezTo>
                    <a:pt x="443206" y="1369014"/>
                    <a:pt x="466816" y="1185028"/>
                    <a:pt x="538410" y="1119645"/>
                  </a:cubicBezTo>
                  <a:cubicBezTo>
                    <a:pt x="609242" y="1054262"/>
                    <a:pt x="261937" y="1158419"/>
                    <a:pt x="493473" y="810214"/>
                  </a:cubicBezTo>
                  <a:close/>
                  <a:moveTo>
                    <a:pt x="423825" y="1266"/>
                  </a:moveTo>
                  <a:cubicBezTo>
                    <a:pt x="495669" y="-6831"/>
                    <a:pt x="589238" y="21175"/>
                    <a:pt x="676137" y="165584"/>
                  </a:cubicBezTo>
                  <a:cubicBezTo>
                    <a:pt x="676137" y="165584"/>
                    <a:pt x="884238" y="204449"/>
                    <a:pt x="843837" y="421634"/>
                  </a:cubicBezTo>
                  <a:cubicBezTo>
                    <a:pt x="802675" y="638820"/>
                    <a:pt x="608295" y="773703"/>
                    <a:pt x="608295" y="773703"/>
                  </a:cubicBezTo>
                  <a:lnTo>
                    <a:pt x="495478" y="758462"/>
                  </a:lnTo>
                  <a:lnTo>
                    <a:pt x="490515" y="740741"/>
                  </a:lnTo>
                  <a:lnTo>
                    <a:pt x="506723" y="732562"/>
                  </a:lnTo>
                  <a:cubicBezTo>
                    <a:pt x="517472" y="721729"/>
                    <a:pt x="522799" y="708615"/>
                    <a:pt x="520136" y="695692"/>
                  </a:cubicBezTo>
                  <a:cubicBezTo>
                    <a:pt x="516711" y="676306"/>
                    <a:pt x="496164" y="662907"/>
                    <a:pt x="470051" y="660627"/>
                  </a:cubicBezTo>
                  <a:lnTo>
                    <a:pt x="469822" y="660640"/>
                  </a:lnTo>
                  <a:lnTo>
                    <a:pt x="521395" y="531370"/>
                  </a:lnTo>
                  <a:cubicBezTo>
                    <a:pt x="521395" y="531370"/>
                    <a:pt x="456602" y="543563"/>
                    <a:pt x="464987" y="609862"/>
                  </a:cubicBezTo>
                  <a:cubicBezTo>
                    <a:pt x="464987" y="609862"/>
                    <a:pt x="377326" y="599193"/>
                    <a:pt x="391047" y="460499"/>
                  </a:cubicBezTo>
                  <a:lnTo>
                    <a:pt x="343786" y="468881"/>
                  </a:lnTo>
                  <a:cubicBezTo>
                    <a:pt x="343786" y="468881"/>
                    <a:pt x="301098" y="343905"/>
                    <a:pt x="392571" y="250934"/>
                  </a:cubicBezTo>
                  <a:cubicBezTo>
                    <a:pt x="392571" y="250934"/>
                    <a:pt x="212674" y="357622"/>
                    <a:pt x="8385" y="270747"/>
                  </a:cubicBezTo>
                  <a:lnTo>
                    <a:pt x="54884" y="244075"/>
                  </a:lnTo>
                  <a:lnTo>
                    <a:pt x="0" y="206735"/>
                  </a:lnTo>
                  <a:cubicBezTo>
                    <a:pt x="0" y="206735"/>
                    <a:pt x="56408" y="202925"/>
                    <a:pt x="93760" y="146532"/>
                  </a:cubicBezTo>
                  <a:cubicBezTo>
                    <a:pt x="131873" y="90903"/>
                    <a:pt x="241641" y="21556"/>
                    <a:pt x="301861" y="53562"/>
                  </a:cubicBezTo>
                  <a:cubicBezTo>
                    <a:pt x="301861" y="53562"/>
                    <a:pt x="351981" y="9363"/>
                    <a:pt x="423825" y="1266"/>
                  </a:cubicBez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endParaRPr lang="en-US" sz="558" dirty="0">
                <a:latin typeface="Poppins" panose="00000500000000000000" pitchFamily="2" charset="0"/>
              </a:endParaRPr>
            </a:p>
          </p:txBody>
        </p:sp>
        <p:sp>
          <p:nvSpPr>
            <p:cNvPr id="517" name="Freeform 186">
              <a:extLst>
                <a:ext uri="{FF2B5EF4-FFF2-40B4-BE49-F238E27FC236}">
                  <a16:creationId xmlns:a16="http://schemas.microsoft.com/office/drawing/2014/main" id="{6446BD88-5ABC-4EA0-8FFC-D299EF01466D}"/>
                </a:ext>
              </a:extLst>
            </p:cNvPr>
            <p:cNvSpPr>
              <a:spLocks/>
            </p:cNvSpPr>
            <p:nvPr/>
          </p:nvSpPr>
          <p:spPr bwMode="auto">
            <a:xfrm>
              <a:off x="9413875" y="8929688"/>
              <a:ext cx="360363" cy="476250"/>
            </a:xfrm>
            <a:custGeom>
              <a:avLst/>
              <a:gdLst>
                <a:gd name="T0" fmla="*/ 214 w 473"/>
                <a:gd name="T1" fmla="*/ 624 h 624"/>
                <a:gd name="T2" fmla="*/ 205 w 473"/>
                <a:gd name="T3" fmla="*/ 618 h 624"/>
                <a:gd name="T4" fmla="*/ 185 w 473"/>
                <a:gd name="T5" fmla="*/ 121 h 624"/>
                <a:gd name="T6" fmla="*/ 459 w 473"/>
                <a:gd name="T7" fmla="*/ 1 h 624"/>
                <a:gd name="T8" fmla="*/ 471 w 473"/>
                <a:gd name="T9" fmla="*/ 8 h 624"/>
                <a:gd name="T10" fmla="*/ 464 w 473"/>
                <a:gd name="T11" fmla="*/ 21 h 624"/>
                <a:gd name="T12" fmla="*/ 194 w 473"/>
                <a:gd name="T13" fmla="*/ 140 h 624"/>
                <a:gd name="T14" fmla="*/ 223 w 473"/>
                <a:gd name="T15" fmla="*/ 609 h 624"/>
                <a:gd name="T16" fmla="*/ 218 w 473"/>
                <a:gd name="T17" fmla="*/ 623 h 624"/>
                <a:gd name="T18" fmla="*/ 214 w 473"/>
                <a:gd name="T19"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3" h="624">
                  <a:moveTo>
                    <a:pt x="214" y="624"/>
                  </a:moveTo>
                  <a:cubicBezTo>
                    <a:pt x="210" y="624"/>
                    <a:pt x="207" y="622"/>
                    <a:pt x="205" y="618"/>
                  </a:cubicBezTo>
                  <a:cubicBezTo>
                    <a:pt x="196" y="602"/>
                    <a:pt x="0" y="219"/>
                    <a:pt x="185" y="121"/>
                  </a:cubicBezTo>
                  <a:cubicBezTo>
                    <a:pt x="362" y="28"/>
                    <a:pt x="455" y="2"/>
                    <a:pt x="459" y="1"/>
                  </a:cubicBezTo>
                  <a:cubicBezTo>
                    <a:pt x="464" y="0"/>
                    <a:pt x="470" y="3"/>
                    <a:pt x="471" y="8"/>
                  </a:cubicBezTo>
                  <a:cubicBezTo>
                    <a:pt x="473" y="14"/>
                    <a:pt x="470" y="19"/>
                    <a:pt x="464" y="21"/>
                  </a:cubicBezTo>
                  <a:cubicBezTo>
                    <a:pt x="463" y="21"/>
                    <a:pt x="369" y="48"/>
                    <a:pt x="194" y="140"/>
                  </a:cubicBezTo>
                  <a:cubicBezTo>
                    <a:pt x="27" y="227"/>
                    <a:pt x="221" y="605"/>
                    <a:pt x="223" y="609"/>
                  </a:cubicBezTo>
                  <a:cubicBezTo>
                    <a:pt x="225" y="614"/>
                    <a:pt x="223" y="620"/>
                    <a:pt x="218" y="623"/>
                  </a:cubicBezTo>
                  <a:cubicBezTo>
                    <a:pt x="217" y="623"/>
                    <a:pt x="215" y="624"/>
                    <a:pt x="214" y="624"/>
                  </a:cubicBezTo>
                  <a:close/>
                </a:path>
              </a:pathLst>
            </a:custGeom>
            <a:solidFill>
              <a:srgbClr val="3922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grpSp>
      <p:sp>
        <p:nvSpPr>
          <p:cNvPr id="518" name="Freeform 187">
            <a:extLst>
              <a:ext uri="{FF2B5EF4-FFF2-40B4-BE49-F238E27FC236}">
                <a16:creationId xmlns:a16="http://schemas.microsoft.com/office/drawing/2014/main" id="{19A230BB-DECC-43BC-A044-B37087260CAA}"/>
              </a:ext>
            </a:extLst>
          </p:cNvPr>
          <p:cNvSpPr>
            <a:spLocks/>
          </p:cNvSpPr>
          <p:nvPr/>
        </p:nvSpPr>
        <p:spPr bwMode="auto">
          <a:xfrm>
            <a:off x="4052076" y="4508513"/>
            <a:ext cx="3042873" cy="663613"/>
          </a:xfrm>
          <a:custGeom>
            <a:avLst/>
            <a:gdLst>
              <a:gd name="T0" fmla="*/ 12583 w 12893"/>
              <a:gd name="T1" fmla="*/ 0 h 2811"/>
              <a:gd name="T2" fmla="*/ 12212 w 12893"/>
              <a:gd name="T3" fmla="*/ 0 h 2811"/>
              <a:gd name="T4" fmla="*/ 1930 w 12893"/>
              <a:gd name="T5" fmla="*/ 0 h 2811"/>
              <a:gd name="T6" fmla="*/ 1559 w 12893"/>
              <a:gd name="T7" fmla="*/ 0 h 2811"/>
              <a:gd name="T8" fmla="*/ 1035 w 12893"/>
              <a:gd name="T9" fmla="*/ 339 h 2811"/>
              <a:gd name="T10" fmla="*/ 943 w 12893"/>
              <a:gd name="T11" fmla="*/ 544 h 2811"/>
              <a:gd name="T12" fmla="*/ 914 w 12893"/>
              <a:gd name="T13" fmla="*/ 600 h 2811"/>
              <a:gd name="T14" fmla="*/ 257 w 12893"/>
              <a:gd name="T15" fmla="*/ 2060 h 2811"/>
              <a:gd name="T16" fmla="*/ 243 w 12893"/>
              <a:gd name="T17" fmla="*/ 2104 h 2811"/>
              <a:gd name="T18" fmla="*/ 66 w 12893"/>
              <a:gd name="T19" fmla="*/ 2497 h 2811"/>
              <a:gd name="T20" fmla="*/ 269 w 12893"/>
              <a:gd name="T21" fmla="*/ 2811 h 2811"/>
              <a:gd name="T22" fmla="*/ 641 w 12893"/>
              <a:gd name="T23" fmla="*/ 2811 h 2811"/>
              <a:gd name="T24" fmla="*/ 11024 w 12893"/>
              <a:gd name="T25" fmla="*/ 2811 h 2811"/>
              <a:gd name="T26" fmla="*/ 11395 w 12893"/>
              <a:gd name="T27" fmla="*/ 2811 h 2811"/>
              <a:gd name="T28" fmla="*/ 12153 w 12893"/>
              <a:gd name="T29" fmla="*/ 2252 h 2811"/>
              <a:gd name="T30" fmla="*/ 12840 w 12893"/>
              <a:gd name="T31" fmla="*/ 348 h 2811"/>
              <a:gd name="T32" fmla="*/ 12583 w 12893"/>
              <a:gd name="T33" fmla="*/ 0 h 2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93" h="2811">
                <a:moveTo>
                  <a:pt x="12583" y="0"/>
                </a:moveTo>
                <a:lnTo>
                  <a:pt x="12212" y="0"/>
                </a:lnTo>
                <a:lnTo>
                  <a:pt x="1930" y="0"/>
                </a:lnTo>
                <a:lnTo>
                  <a:pt x="1559" y="0"/>
                </a:lnTo>
                <a:cubicBezTo>
                  <a:pt x="1333" y="0"/>
                  <a:pt x="1128" y="132"/>
                  <a:pt x="1035" y="339"/>
                </a:cubicBezTo>
                <a:lnTo>
                  <a:pt x="943" y="544"/>
                </a:lnTo>
                <a:cubicBezTo>
                  <a:pt x="932" y="562"/>
                  <a:pt x="922" y="580"/>
                  <a:pt x="914" y="600"/>
                </a:cubicBezTo>
                <a:lnTo>
                  <a:pt x="257" y="2060"/>
                </a:lnTo>
                <a:cubicBezTo>
                  <a:pt x="251" y="2075"/>
                  <a:pt x="246" y="2090"/>
                  <a:pt x="243" y="2104"/>
                </a:cubicBezTo>
                <a:lnTo>
                  <a:pt x="66" y="2497"/>
                </a:lnTo>
                <a:cubicBezTo>
                  <a:pt x="0" y="2644"/>
                  <a:pt x="108" y="2811"/>
                  <a:pt x="269" y="2811"/>
                </a:cubicBezTo>
                <a:lnTo>
                  <a:pt x="641" y="2811"/>
                </a:lnTo>
                <a:lnTo>
                  <a:pt x="11024" y="2811"/>
                </a:lnTo>
                <a:lnTo>
                  <a:pt x="11395" y="2811"/>
                </a:lnTo>
                <a:cubicBezTo>
                  <a:pt x="11743" y="2811"/>
                  <a:pt x="12050" y="2584"/>
                  <a:pt x="12153" y="2252"/>
                </a:cubicBezTo>
                <a:lnTo>
                  <a:pt x="12840" y="348"/>
                </a:lnTo>
                <a:cubicBezTo>
                  <a:pt x="12893" y="175"/>
                  <a:pt x="12764" y="0"/>
                  <a:pt x="12583" y="0"/>
                </a:cubicBezTo>
                <a:close/>
              </a:path>
            </a:pathLst>
          </a:cu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19" name="Oval 188">
            <a:extLst>
              <a:ext uri="{FF2B5EF4-FFF2-40B4-BE49-F238E27FC236}">
                <a16:creationId xmlns:a16="http://schemas.microsoft.com/office/drawing/2014/main" id="{90EB51F3-1335-4980-97D0-10BFDD1F3BDE}"/>
              </a:ext>
            </a:extLst>
          </p:cNvPr>
          <p:cNvSpPr>
            <a:spLocks noChangeArrowheads="1"/>
          </p:cNvSpPr>
          <p:nvPr/>
        </p:nvSpPr>
        <p:spPr bwMode="auto">
          <a:xfrm>
            <a:off x="4254409" y="4438115"/>
            <a:ext cx="760595" cy="761087"/>
          </a:xfrm>
          <a:prstGeom prst="ellipse">
            <a:avLst/>
          </a:prstGeom>
          <a:solidFill>
            <a:srgbClr val="F0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20" name="Oval 189">
            <a:extLst>
              <a:ext uri="{FF2B5EF4-FFF2-40B4-BE49-F238E27FC236}">
                <a16:creationId xmlns:a16="http://schemas.microsoft.com/office/drawing/2014/main" id="{35A70DAE-9041-4750-A0F1-AC390C7944E4}"/>
              </a:ext>
            </a:extLst>
          </p:cNvPr>
          <p:cNvSpPr>
            <a:spLocks noChangeArrowheads="1"/>
          </p:cNvSpPr>
          <p:nvPr/>
        </p:nvSpPr>
        <p:spPr bwMode="auto">
          <a:xfrm>
            <a:off x="4286901" y="4470606"/>
            <a:ext cx="695612" cy="6956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21" name="Freeform 262">
            <a:extLst>
              <a:ext uri="{FF2B5EF4-FFF2-40B4-BE49-F238E27FC236}">
                <a16:creationId xmlns:a16="http://schemas.microsoft.com/office/drawing/2014/main" id="{6CF0F786-E640-493A-9976-61E186F8D5F0}"/>
              </a:ext>
            </a:extLst>
          </p:cNvPr>
          <p:cNvSpPr>
            <a:spLocks/>
          </p:cNvSpPr>
          <p:nvPr/>
        </p:nvSpPr>
        <p:spPr bwMode="auto">
          <a:xfrm>
            <a:off x="4052076" y="5428119"/>
            <a:ext cx="3042873" cy="663613"/>
          </a:xfrm>
          <a:custGeom>
            <a:avLst/>
            <a:gdLst>
              <a:gd name="T0" fmla="*/ 12583 w 12893"/>
              <a:gd name="T1" fmla="*/ 0 h 2811"/>
              <a:gd name="T2" fmla="*/ 12212 w 12893"/>
              <a:gd name="T3" fmla="*/ 0 h 2811"/>
              <a:gd name="T4" fmla="*/ 1930 w 12893"/>
              <a:gd name="T5" fmla="*/ 0 h 2811"/>
              <a:gd name="T6" fmla="*/ 1559 w 12893"/>
              <a:gd name="T7" fmla="*/ 0 h 2811"/>
              <a:gd name="T8" fmla="*/ 1035 w 12893"/>
              <a:gd name="T9" fmla="*/ 339 h 2811"/>
              <a:gd name="T10" fmla="*/ 943 w 12893"/>
              <a:gd name="T11" fmla="*/ 544 h 2811"/>
              <a:gd name="T12" fmla="*/ 914 w 12893"/>
              <a:gd name="T13" fmla="*/ 600 h 2811"/>
              <a:gd name="T14" fmla="*/ 257 w 12893"/>
              <a:gd name="T15" fmla="*/ 2061 h 2811"/>
              <a:gd name="T16" fmla="*/ 243 w 12893"/>
              <a:gd name="T17" fmla="*/ 2104 h 2811"/>
              <a:gd name="T18" fmla="*/ 66 w 12893"/>
              <a:gd name="T19" fmla="*/ 2497 h 2811"/>
              <a:gd name="T20" fmla="*/ 269 w 12893"/>
              <a:gd name="T21" fmla="*/ 2811 h 2811"/>
              <a:gd name="T22" fmla="*/ 641 w 12893"/>
              <a:gd name="T23" fmla="*/ 2811 h 2811"/>
              <a:gd name="T24" fmla="*/ 11024 w 12893"/>
              <a:gd name="T25" fmla="*/ 2811 h 2811"/>
              <a:gd name="T26" fmla="*/ 11395 w 12893"/>
              <a:gd name="T27" fmla="*/ 2811 h 2811"/>
              <a:gd name="T28" fmla="*/ 12153 w 12893"/>
              <a:gd name="T29" fmla="*/ 2252 h 2811"/>
              <a:gd name="T30" fmla="*/ 12840 w 12893"/>
              <a:gd name="T31" fmla="*/ 348 h 2811"/>
              <a:gd name="T32" fmla="*/ 12583 w 12893"/>
              <a:gd name="T33" fmla="*/ 0 h 2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93" h="2811">
                <a:moveTo>
                  <a:pt x="12583" y="0"/>
                </a:moveTo>
                <a:lnTo>
                  <a:pt x="12212" y="0"/>
                </a:lnTo>
                <a:lnTo>
                  <a:pt x="1930" y="0"/>
                </a:lnTo>
                <a:lnTo>
                  <a:pt x="1559" y="0"/>
                </a:lnTo>
                <a:cubicBezTo>
                  <a:pt x="1333" y="0"/>
                  <a:pt x="1128" y="132"/>
                  <a:pt x="1035" y="339"/>
                </a:cubicBezTo>
                <a:lnTo>
                  <a:pt x="943" y="544"/>
                </a:lnTo>
                <a:cubicBezTo>
                  <a:pt x="932" y="562"/>
                  <a:pt x="922" y="581"/>
                  <a:pt x="914" y="600"/>
                </a:cubicBezTo>
                <a:lnTo>
                  <a:pt x="257" y="2061"/>
                </a:lnTo>
                <a:cubicBezTo>
                  <a:pt x="251" y="2075"/>
                  <a:pt x="246" y="2090"/>
                  <a:pt x="243" y="2104"/>
                </a:cubicBezTo>
                <a:lnTo>
                  <a:pt x="66" y="2497"/>
                </a:lnTo>
                <a:cubicBezTo>
                  <a:pt x="0" y="2644"/>
                  <a:pt x="108" y="2811"/>
                  <a:pt x="269" y="2811"/>
                </a:cubicBezTo>
                <a:lnTo>
                  <a:pt x="641" y="2811"/>
                </a:lnTo>
                <a:lnTo>
                  <a:pt x="11024" y="2811"/>
                </a:lnTo>
                <a:lnTo>
                  <a:pt x="11395" y="2811"/>
                </a:lnTo>
                <a:cubicBezTo>
                  <a:pt x="11743" y="2811"/>
                  <a:pt x="12050" y="2585"/>
                  <a:pt x="12153" y="2252"/>
                </a:cubicBezTo>
                <a:lnTo>
                  <a:pt x="12840" y="348"/>
                </a:lnTo>
                <a:cubicBezTo>
                  <a:pt x="12893" y="175"/>
                  <a:pt x="12764" y="0"/>
                  <a:pt x="12583" y="0"/>
                </a:cubicBezTo>
                <a:close/>
              </a:path>
            </a:pathLst>
          </a:custGeom>
          <a:solidFill>
            <a:srgbClr val="F88D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22" name="Oval 263">
            <a:extLst>
              <a:ext uri="{FF2B5EF4-FFF2-40B4-BE49-F238E27FC236}">
                <a16:creationId xmlns:a16="http://schemas.microsoft.com/office/drawing/2014/main" id="{C2D4ADC5-C878-4FAF-9531-5F5DC389ADAF}"/>
              </a:ext>
            </a:extLst>
          </p:cNvPr>
          <p:cNvSpPr>
            <a:spLocks noChangeArrowheads="1"/>
          </p:cNvSpPr>
          <p:nvPr/>
        </p:nvSpPr>
        <p:spPr bwMode="auto">
          <a:xfrm>
            <a:off x="4254409" y="5357722"/>
            <a:ext cx="760595" cy="761087"/>
          </a:xfrm>
          <a:prstGeom prst="ellipse">
            <a:avLst/>
          </a:prstGeom>
          <a:solidFill>
            <a:srgbClr val="F88D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23" name="Oval 264">
            <a:extLst>
              <a:ext uri="{FF2B5EF4-FFF2-40B4-BE49-F238E27FC236}">
                <a16:creationId xmlns:a16="http://schemas.microsoft.com/office/drawing/2014/main" id="{9AD4EE1D-CE78-4613-89CA-404104645E1D}"/>
              </a:ext>
            </a:extLst>
          </p:cNvPr>
          <p:cNvSpPr>
            <a:spLocks noChangeArrowheads="1"/>
          </p:cNvSpPr>
          <p:nvPr/>
        </p:nvSpPr>
        <p:spPr bwMode="auto">
          <a:xfrm>
            <a:off x="4286901" y="5390213"/>
            <a:ext cx="695612" cy="6956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24" name="Freeform 336">
            <a:extLst>
              <a:ext uri="{FF2B5EF4-FFF2-40B4-BE49-F238E27FC236}">
                <a16:creationId xmlns:a16="http://schemas.microsoft.com/office/drawing/2014/main" id="{96E79FEA-E8F3-4E61-88F3-74BBE0633A9A}"/>
              </a:ext>
            </a:extLst>
          </p:cNvPr>
          <p:cNvSpPr>
            <a:spLocks/>
          </p:cNvSpPr>
          <p:nvPr/>
        </p:nvSpPr>
        <p:spPr bwMode="auto">
          <a:xfrm>
            <a:off x="4052076" y="6347726"/>
            <a:ext cx="3042873" cy="663613"/>
          </a:xfrm>
          <a:custGeom>
            <a:avLst/>
            <a:gdLst>
              <a:gd name="T0" fmla="*/ 12583 w 12893"/>
              <a:gd name="T1" fmla="*/ 0 h 2811"/>
              <a:gd name="T2" fmla="*/ 12212 w 12893"/>
              <a:gd name="T3" fmla="*/ 0 h 2811"/>
              <a:gd name="T4" fmla="*/ 1930 w 12893"/>
              <a:gd name="T5" fmla="*/ 0 h 2811"/>
              <a:gd name="T6" fmla="*/ 1559 w 12893"/>
              <a:gd name="T7" fmla="*/ 0 h 2811"/>
              <a:gd name="T8" fmla="*/ 1035 w 12893"/>
              <a:gd name="T9" fmla="*/ 339 h 2811"/>
              <a:gd name="T10" fmla="*/ 943 w 12893"/>
              <a:gd name="T11" fmla="*/ 545 h 2811"/>
              <a:gd name="T12" fmla="*/ 914 w 12893"/>
              <a:gd name="T13" fmla="*/ 600 h 2811"/>
              <a:gd name="T14" fmla="*/ 257 w 12893"/>
              <a:gd name="T15" fmla="*/ 2061 h 2811"/>
              <a:gd name="T16" fmla="*/ 242 w 12893"/>
              <a:gd name="T17" fmla="*/ 2104 h 2811"/>
              <a:gd name="T18" fmla="*/ 66 w 12893"/>
              <a:gd name="T19" fmla="*/ 2497 h 2811"/>
              <a:gd name="T20" fmla="*/ 269 w 12893"/>
              <a:gd name="T21" fmla="*/ 2811 h 2811"/>
              <a:gd name="T22" fmla="*/ 641 w 12893"/>
              <a:gd name="T23" fmla="*/ 2811 h 2811"/>
              <a:gd name="T24" fmla="*/ 11024 w 12893"/>
              <a:gd name="T25" fmla="*/ 2811 h 2811"/>
              <a:gd name="T26" fmla="*/ 11395 w 12893"/>
              <a:gd name="T27" fmla="*/ 2811 h 2811"/>
              <a:gd name="T28" fmla="*/ 12153 w 12893"/>
              <a:gd name="T29" fmla="*/ 2252 h 2811"/>
              <a:gd name="T30" fmla="*/ 12840 w 12893"/>
              <a:gd name="T31" fmla="*/ 348 h 2811"/>
              <a:gd name="T32" fmla="*/ 12583 w 12893"/>
              <a:gd name="T33" fmla="*/ 0 h 2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93" h="2811">
                <a:moveTo>
                  <a:pt x="12583" y="0"/>
                </a:moveTo>
                <a:lnTo>
                  <a:pt x="12212" y="0"/>
                </a:lnTo>
                <a:lnTo>
                  <a:pt x="1930" y="0"/>
                </a:lnTo>
                <a:lnTo>
                  <a:pt x="1559" y="0"/>
                </a:lnTo>
                <a:cubicBezTo>
                  <a:pt x="1333" y="0"/>
                  <a:pt x="1128" y="133"/>
                  <a:pt x="1035" y="339"/>
                </a:cubicBezTo>
                <a:lnTo>
                  <a:pt x="943" y="545"/>
                </a:lnTo>
                <a:cubicBezTo>
                  <a:pt x="932" y="562"/>
                  <a:pt x="922" y="581"/>
                  <a:pt x="914" y="600"/>
                </a:cubicBezTo>
                <a:lnTo>
                  <a:pt x="257" y="2061"/>
                </a:lnTo>
                <a:cubicBezTo>
                  <a:pt x="251" y="2075"/>
                  <a:pt x="246" y="2090"/>
                  <a:pt x="242" y="2104"/>
                </a:cubicBezTo>
                <a:lnTo>
                  <a:pt x="66" y="2497"/>
                </a:lnTo>
                <a:cubicBezTo>
                  <a:pt x="0" y="2644"/>
                  <a:pt x="108" y="2811"/>
                  <a:pt x="269" y="2811"/>
                </a:cubicBezTo>
                <a:lnTo>
                  <a:pt x="641" y="2811"/>
                </a:lnTo>
                <a:lnTo>
                  <a:pt x="11024" y="2811"/>
                </a:lnTo>
                <a:lnTo>
                  <a:pt x="11395" y="2811"/>
                </a:lnTo>
                <a:cubicBezTo>
                  <a:pt x="11743" y="2811"/>
                  <a:pt x="12050" y="2585"/>
                  <a:pt x="12153" y="2252"/>
                </a:cubicBezTo>
                <a:lnTo>
                  <a:pt x="12840" y="348"/>
                </a:lnTo>
                <a:cubicBezTo>
                  <a:pt x="12893" y="175"/>
                  <a:pt x="12764" y="0"/>
                  <a:pt x="12583" y="0"/>
                </a:cubicBezTo>
                <a:close/>
              </a:path>
            </a:pathLst>
          </a:cu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25" name="Oval 337">
            <a:extLst>
              <a:ext uri="{FF2B5EF4-FFF2-40B4-BE49-F238E27FC236}">
                <a16:creationId xmlns:a16="http://schemas.microsoft.com/office/drawing/2014/main" id="{E65D47A9-069F-49BE-9351-49E3894D81AC}"/>
              </a:ext>
            </a:extLst>
          </p:cNvPr>
          <p:cNvSpPr>
            <a:spLocks noChangeArrowheads="1"/>
          </p:cNvSpPr>
          <p:nvPr/>
        </p:nvSpPr>
        <p:spPr bwMode="auto">
          <a:xfrm>
            <a:off x="4254409" y="6277328"/>
            <a:ext cx="760595" cy="761087"/>
          </a:xfrm>
          <a:prstGeom prst="ellipse">
            <a:avLst/>
          </a:prstGeom>
          <a:solidFill>
            <a:srgbClr val="BED2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526" name="Oval 338">
            <a:extLst>
              <a:ext uri="{FF2B5EF4-FFF2-40B4-BE49-F238E27FC236}">
                <a16:creationId xmlns:a16="http://schemas.microsoft.com/office/drawing/2014/main" id="{08A46CE9-8C6D-47C4-BDC6-57A8C4C761A6}"/>
              </a:ext>
            </a:extLst>
          </p:cNvPr>
          <p:cNvSpPr>
            <a:spLocks noChangeArrowheads="1"/>
          </p:cNvSpPr>
          <p:nvPr/>
        </p:nvSpPr>
        <p:spPr bwMode="auto">
          <a:xfrm>
            <a:off x="4286901" y="6309819"/>
            <a:ext cx="695612" cy="6956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endParaRPr lang="en-US" sz="558" dirty="0">
              <a:latin typeface="Poppins" panose="00000500000000000000" pitchFamily="2" charset="0"/>
            </a:endParaRPr>
          </a:p>
        </p:txBody>
      </p:sp>
      <p:sp>
        <p:nvSpPr>
          <p:cNvPr id="213" name="Freeform 6">
            <a:extLst>
              <a:ext uri="{FF2B5EF4-FFF2-40B4-BE49-F238E27FC236}">
                <a16:creationId xmlns:a16="http://schemas.microsoft.com/office/drawing/2014/main" id="{AFEC23A5-703D-4455-BBA9-06CEE3C3891F}"/>
              </a:ext>
            </a:extLst>
          </p:cNvPr>
          <p:cNvSpPr>
            <a:spLocks noChangeArrowheads="1"/>
          </p:cNvSpPr>
          <p:nvPr/>
        </p:nvSpPr>
        <p:spPr bwMode="auto">
          <a:xfrm>
            <a:off x="4492611" y="6485469"/>
            <a:ext cx="290730" cy="347791"/>
          </a:xfrm>
          <a:custGeom>
            <a:avLst/>
            <a:gdLst>
              <a:gd name="connsiteX0" fmla="*/ 43038 w 431048"/>
              <a:gd name="connsiteY0" fmla="*/ 397980 h 515648"/>
              <a:gd name="connsiteX1" fmla="*/ 14480 w 431048"/>
              <a:gd name="connsiteY1" fmla="*/ 472677 h 515648"/>
              <a:gd name="connsiteX2" fmla="*/ 43038 w 431048"/>
              <a:gd name="connsiteY2" fmla="*/ 501592 h 515648"/>
              <a:gd name="connsiteX3" fmla="*/ 71596 w 431048"/>
              <a:gd name="connsiteY3" fmla="*/ 472677 h 515648"/>
              <a:gd name="connsiteX4" fmla="*/ 43038 w 431048"/>
              <a:gd name="connsiteY4" fmla="*/ 397980 h 515648"/>
              <a:gd name="connsiteX5" fmla="*/ 118041 w 431048"/>
              <a:gd name="connsiteY5" fmla="*/ 304311 h 515648"/>
              <a:gd name="connsiteX6" fmla="*/ 128032 w 431048"/>
              <a:gd name="connsiteY6" fmla="*/ 304311 h 515648"/>
              <a:gd name="connsiteX7" fmla="*/ 128032 w 431048"/>
              <a:gd name="connsiteY7" fmla="*/ 314444 h 515648"/>
              <a:gd name="connsiteX8" fmla="*/ 115643 w 431048"/>
              <a:gd name="connsiteY8" fmla="*/ 327010 h 515648"/>
              <a:gd name="connsiteX9" fmla="*/ 110448 w 431048"/>
              <a:gd name="connsiteY9" fmla="*/ 329442 h 515648"/>
              <a:gd name="connsiteX10" fmla="*/ 105652 w 431048"/>
              <a:gd name="connsiteY10" fmla="*/ 327010 h 515648"/>
              <a:gd name="connsiteX11" fmla="*/ 105652 w 431048"/>
              <a:gd name="connsiteY11" fmla="*/ 316876 h 515648"/>
              <a:gd name="connsiteX12" fmla="*/ 254608 w 431048"/>
              <a:gd name="connsiteY12" fmla="*/ 228909 h 515648"/>
              <a:gd name="connsiteX13" fmla="*/ 132332 w 431048"/>
              <a:gd name="connsiteY13" fmla="*/ 344568 h 515648"/>
              <a:gd name="connsiteX14" fmla="*/ 116645 w 431048"/>
              <a:gd name="connsiteY14" fmla="*/ 354207 h 515648"/>
              <a:gd name="connsiteX15" fmla="*/ 88891 w 431048"/>
              <a:gd name="connsiteY15" fmla="*/ 367459 h 515648"/>
              <a:gd name="connsiteX16" fmla="*/ 72802 w 431048"/>
              <a:gd name="connsiteY16" fmla="*/ 369467 h 515648"/>
              <a:gd name="connsiteX17" fmla="*/ 62345 w 431048"/>
              <a:gd name="connsiteY17" fmla="*/ 368664 h 515648"/>
              <a:gd name="connsiteX18" fmla="*/ 47060 w 431048"/>
              <a:gd name="connsiteY18" fmla="*/ 368664 h 515648"/>
              <a:gd name="connsiteX19" fmla="*/ 51082 w 431048"/>
              <a:gd name="connsiteY19" fmla="*/ 377901 h 515648"/>
              <a:gd name="connsiteX20" fmla="*/ 63551 w 431048"/>
              <a:gd name="connsiteY20" fmla="*/ 383925 h 515648"/>
              <a:gd name="connsiteX21" fmla="*/ 76825 w 431048"/>
              <a:gd name="connsiteY21" fmla="*/ 379105 h 515648"/>
              <a:gd name="connsiteX22" fmla="*/ 82858 w 431048"/>
              <a:gd name="connsiteY22" fmla="*/ 372680 h 515648"/>
              <a:gd name="connsiteX23" fmla="*/ 99751 w 431048"/>
              <a:gd name="connsiteY23" fmla="*/ 367861 h 515648"/>
              <a:gd name="connsiteX24" fmla="*/ 147214 w 431048"/>
              <a:gd name="connsiteY24" fmla="*/ 355010 h 515648"/>
              <a:gd name="connsiteX25" fmla="*/ 264261 w 431048"/>
              <a:gd name="connsiteY25" fmla="*/ 238547 h 515648"/>
              <a:gd name="connsiteX26" fmla="*/ 199990 w 431048"/>
              <a:gd name="connsiteY26" fmla="*/ 220928 h 515648"/>
              <a:gd name="connsiteX27" fmla="*/ 210001 w 431048"/>
              <a:gd name="connsiteY27" fmla="*/ 220928 h 515648"/>
              <a:gd name="connsiteX28" fmla="*/ 210001 w 431048"/>
              <a:gd name="connsiteY28" fmla="*/ 231340 h 515648"/>
              <a:gd name="connsiteX29" fmla="*/ 151137 w 431048"/>
              <a:gd name="connsiteY29" fmla="*/ 289803 h 515648"/>
              <a:gd name="connsiteX30" fmla="*/ 145931 w 431048"/>
              <a:gd name="connsiteY30" fmla="*/ 292206 h 515648"/>
              <a:gd name="connsiteX31" fmla="*/ 141126 w 431048"/>
              <a:gd name="connsiteY31" fmla="*/ 289803 h 515648"/>
              <a:gd name="connsiteX32" fmla="*/ 141126 w 431048"/>
              <a:gd name="connsiteY32" fmla="*/ 279792 h 515648"/>
              <a:gd name="connsiteX33" fmla="*/ 193068 w 431048"/>
              <a:gd name="connsiteY33" fmla="*/ 167063 h 515648"/>
              <a:gd name="connsiteX34" fmla="*/ 76020 w 431048"/>
              <a:gd name="connsiteY34" fmla="*/ 283928 h 515648"/>
              <a:gd name="connsiteX35" fmla="*/ 62747 w 431048"/>
              <a:gd name="connsiteY35" fmla="*/ 331316 h 515648"/>
              <a:gd name="connsiteX36" fmla="*/ 58322 w 431048"/>
              <a:gd name="connsiteY36" fmla="*/ 348183 h 515648"/>
              <a:gd name="connsiteX37" fmla="*/ 52691 w 431048"/>
              <a:gd name="connsiteY37" fmla="*/ 353805 h 515648"/>
              <a:gd name="connsiteX38" fmla="*/ 64758 w 431048"/>
              <a:gd name="connsiteY38" fmla="*/ 354207 h 515648"/>
              <a:gd name="connsiteX39" fmla="*/ 84869 w 431048"/>
              <a:gd name="connsiteY39" fmla="*/ 353403 h 515648"/>
              <a:gd name="connsiteX40" fmla="*/ 108600 w 431048"/>
              <a:gd name="connsiteY40" fmla="*/ 342159 h 515648"/>
              <a:gd name="connsiteX41" fmla="*/ 125092 w 431048"/>
              <a:gd name="connsiteY41" fmla="*/ 332119 h 515648"/>
              <a:gd name="connsiteX42" fmla="*/ 244552 w 431048"/>
              <a:gd name="connsiteY42" fmla="*/ 218869 h 515648"/>
              <a:gd name="connsiteX43" fmla="*/ 228463 w 431048"/>
              <a:gd name="connsiteY43" fmla="*/ 202805 h 515648"/>
              <a:gd name="connsiteX44" fmla="*/ 367231 w 431048"/>
              <a:gd name="connsiteY44" fmla="*/ 14056 h 515648"/>
              <a:gd name="connsiteX45" fmla="*/ 331433 w 431048"/>
              <a:gd name="connsiteY45" fmla="*/ 28915 h 515648"/>
              <a:gd name="connsiteX46" fmla="*/ 237715 w 431048"/>
              <a:gd name="connsiteY46" fmla="*/ 122486 h 515648"/>
              <a:gd name="connsiteX47" fmla="*/ 267479 w 431048"/>
              <a:gd name="connsiteY47" fmla="*/ 152204 h 515648"/>
              <a:gd name="connsiteX48" fmla="*/ 267479 w 431048"/>
              <a:gd name="connsiteY48" fmla="*/ 162244 h 515648"/>
              <a:gd name="connsiteX49" fmla="*/ 262652 w 431048"/>
              <a:gd name="connsiteY49" fmla="*/ 164252 h 515648"/>
              <a:gd name="connsiteX50" fmla="*/ 257424 w 431048"/>
              <a:gd name="connsiteY50" fmla="*/ 162244 h 515648"/>
              <a:gd name="connsiteX51" fmla="*/ 222832 w 431048"/>
              <a:gd name="connsiteY51" fmla="*/ 127305 h 515648"/>
              <a:gd name="connsiteX52" fmla="*/ 205939 w 431048"/>
              <a:gd name="connsiteY52" fmla="*/ 110840 h 515648"/>
              <a:gd name="connsiteX53" fmla="*/ 192665 w 431048"/>
              <a:gd name="connsiteY53" fmla="*/ 105218 h 515648"/>
              <a:gd name="connsiteX54" fmla="*/ 181805 w 431048"/>
              <a:gd name="connsiteY54" fmla="*/ 108832 h 515648"/>
              <a:gd name="connsiteX55" fmla="*/ 175370 w 431048"/>
              <a:gd name="connsiteY55" fmla="*/ 121281 h 515648"/>
              <a:gd name="connsiteX56" fmla="*/ 180599 w 431048"/>
              <a:gd name="connsiteY56" fmla="*/ 134936 h 515648"/>
              <a:gd name="connsiteX57" fmla="*/ 193068 w 431048"/>
              <a:gd name="connsiteY57" fmla="*/ 146983 h 515648"/>
              <a:gd name="connsiteX58" fmla="*/ 238519 w 431048"/>
              <a:gd name="connsiteY58" fmla="*/ 192765 h 515648"/>
              <a:gd name="connsiteX59" fmla="*/ 296439 w 431048"/>
              <a:gd name="connsiteY59" fmla="*/ 250595 h 515648"/>
              <a:gd name="connsiteX60" fmla="*/ 309713 w 431048"/>
              <a:gd name="connsiteY60" fmla="*/ 255816 h 515648"/>
              <a:gd name="connsiteX61" fmla="*/ 322584 w 431048"/>
              <a:gd name="connsiteY61" fmla="*/ 249390 h 515648"/>
              <a:gd name="connsiteX62" fmla="*/ 320573 w 431048"/>
              <a:gd name="connsiteY62" fmla="*/ 224893 h 515648"/>
              <a:gd name="connsiteX63" fmla="*/ 311724 w 431048"/>
              <a:gd name="connsiteY63" fmla="*/ 216058 h 515648"/>
              <a:gd name="connsiteX64" fmla="*/ 306495 w 431048"/>
              <a:gd name="connsiteY64" fmla="*/ 203608 h 515648"/>
              <a:gd name="connsiteX65" fmla="*/ 311724 w 431048"/>
              <a:gd name="connsiteY65" fmla="*/ 190757 h 515648"/>
              <a:gd name="connsiteX66" fmla="*/ 401420 w 431048"/>
              <a:gd name="connsiteY66" fmla="*/ 101202 h 515648"/>
              <a:gd name="connsiteX67" fmla="*/ 403029 w 431048"/>
              <a:gd name="connsiteY67" fmla="*/ 29718 h 515648"/>
              <a:gd name="connsiteX68" fmla="*/ 367231 w 431048"/>
              <a:gd name="connsiteY68" fmla="*/ 14056 h 515648"/>
              <a:gd name="connsiteX69" fmla="*/ 367231 w 431048"/>
              <a:gd name="connsiteY69" fmla="*/ 0 h 515648"/>
              <a:gd name="connsiteX70" fmla="*/ 367633 w 431048"/>
              <a:gd name="connsiteY70" fmla="*/ 0 h 515648"/>
              <a:gd name="connsiteX71" fmla="*/ 413486 w 431048"/>
              <a:gd name="connsiteY71" fmla="*/ 19678 h 515648"/>
              <a:gd name="connsiteX72" fmla="*/ 411475 w 431048"/>
              <a:gd name="connsiteY72" fmla="*/ 111643 h 515648"/>
              <a:gd name="connsiteX73" fmla="*/ 321779 w 431048"/>
              <a:gd name="connsiteY73" fmla="*/ 200797 h 515648"/>
              <a:gd name="connsiteX74" fmla="*/ 320573 w 431048"/>
              <a:gd name="connsiteY74" fmla="*/ 203608 h 515648"/>
              <a:gd name="connsiteX75" fmla="*/ 321779 w 431048"/>
              <a:gd name="connsiteY75" fmla="*/ 206419 h 515648"/>
              <a:gd name="connsiteX76" fmla="*/ 330628 w 431048"/>
              <a:gd name="connsiteY76" fmla="*/ 214853 h 515648"/>
              <a:gd name="connsiteX77" fmla="*/ 333444 w 431048"/>
              <a:gd name="connsiteY77" fmla="*/ 258226 h 515648"/>
              <a:gd name="connsiteX78" fmla="*/ 310517 w 431048"/>
              <a:gd name="connsiteY78" fmla="*/ 270273 h 515648"/>
              <a:gd name="connsiteX79" fmla="*/ 308908 w 431048"/>
              <a:gd name="connsiteY79" fmla="*/ 270273 h 515648"/>
              <a:gd name="connsiteX80" fmla="*/ 286384 w 431048"/>
              <a:gd name="connsiteY80" fmla="*/ 260635 h 515648"/>
              <a:gd name="connsiteX81" fmla="*/ 274317 w 431048"/>
              <a:gd name="connsiteY81" fmla="*/ 248186 h 515648"/>
              <a:gd name="connsiteX82" fmla="*/ 157270 w 431048"/>
              <a:gd name="connsiteY82" fmla="*/ 365050 h 515648"/>
              <a:gd name="connsiteX83" fmla="*/ 96534 w 431048"/>
              <a:gd name="connsiteY83" fmla="*/ 381917 h 515648"/>
              <a:gd name="connsiteX84" fmla="*/ 92914 w 431048"/>
              <a:gd name="connsiteY84" fmla="*/ 382720 h 515648"/>
              <a:gd name="connsiteX85" fmla="*/ 86880 w 431048"/>
              <a:gd name="connsiteY85" fmla="*/ 389145 h 515648"/>
              <a:gd name="connsiteX86" fmla="*/ 64356 w 431048"/>
              <a:gd name="connsiteY86" fmla="*/ 398382 h 515648"/>
              <a:gd name="connsiteX87" fmla="*/ 62747 w 431048"/>
              <a:gd name="connsiteY87" fmla="*/ 398382 h 515648"/>
              <a:gd name="connsiteX88" fmla="*/ 59529 w 431048"/>
              <a:gd name="connsiteY88" fmla="*/ 397980 h 515648"/>
              <a:gd name="connsiteX89" fmla="*/ 86076 w 431048"/>
              <a:gd name="connsiteY89" fmla="*/ 472677 h 515648"/>
              <a:gd name="connsiteX90" fmla="*/ 43038 w 431048"/>
              <a:gd name="connsiteY90" fmla="*/ 515648 h 515648"/>
              <a:gd name="connsiteX91" fmla="*/ 0 w 431048"/>
              <a:gd name="connsiteY91" fmla="*/ 472677 h 515648"/>
              <a:gd name="connsiteX92" fmla="*/ 30971 w 431048"/>
              <a:gd name="connsiteY92" fmla="*/ 390350 h 515648"/>
              <a:gd name="connsiteX93" fmla="*/ 37809 w 431048"/>
              <a:gd name="connsiteY93" fmla="*/ 384326 h 515648"/>
              <a:gd name="connsiteX94" fmla="*/ 42233 w 431048"/>
              <a:gd name="connsiteY94" fmla="*/ 343364 h 515648"/>
              <a:gd name="connsiteX95" fmla="*/ 48267 w 431048"/>
              <a:gd name="connsiteY95" fmla="*/ 338143 h 515648"/>
              <a:gd name="connsiteX96" fmla="*/ 48669 w 431048"/>
              <a:gd name="connsiteY96" fmla="*/ 334528 h 515648"/>
              <a:gd name="connsiteX97" fmla="*/ 65965 w 431048"/>
              <a:gd name="connsiteY97" fmla="*/ 273888 h 515648"/>
              <a:gd name="connsiteX98" fmla="*/ 183012 w 431048"/>
              <a:gd name="connsiteY98" fmla="*/ 157023 h 515648"/>
              <a:gd name="connsiteX99" fmla="*/ 170543 w 431048"/>
              <a:gd name="connsiteY99" fmla="*/ 144574 h 515648"/>
              <a:gd name="connsiteX100" fmla="*/ 160890 w 431048"/>
              <a:gd name="connsiteY100" fmla="*/ 120880 h 515648"/>
              <a:gd name="connsiteX101" fmla="*/ 172554 w 431048"/>
              <a:gd name="connsiteY101" fmla="*/ 97989 h 515648"/>
              <a:gd name="connsiteX102" fmla="*/ 215994 w 431048"/>
              <a:gd name="connsiteY102" fmla="*/ 100800 h 515648"/>
              <a:gd name="connsiteX103" fmla="*/ 227659 w 431048"/>
              <a:gd name="connsiteY103" fmla="*/ 112446 h 515648"/>
              <a:gd name="connsiteX104" fmla="*/ 321377 w 431048"/>
              <a:gd name="connsiteY104" fmla="*/ 18875 h 515648"/>
              <a:gd name="connsiteX105" fmla="*/ 367231 w 431048"/>
              <a:gd name="connsiteY105" fmla="*/ 0 h 51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431048" h="515648">
                <a:moveTo>
                  <a:pt x="43038" y="397980"/>
                </a:moveTo>
                <a:cubicBezTo>
                  <a:pt x="32580" y="413643"/>
                  <a:pt x="14480" y="460228"/>
                  <a:pt x="14480" y="472677"/>
                </a:cubicBezTo>
                <a:cubicBezTo>
                  <a:pt x="14480" y="488741"/>
                  <a:pt x="27351" y="501592"/>
                  <a:pt x="43038" y="501592"/>
                </a:cubicBezTo>
                <a:cubicBezTo>
                  <a:pt x="58725" y="501592"/>
                  <a:pt x="71596" y="488741"/>
                  <a:pt x="71596" y="472677"/>
                </a:cubicBezTo>
                <a:cubicBezTo>
                  <a:pt x="71596" y="460228"/>
                  <a:pt x="53496" y="413643"/>
                  <a:pt x="43038" y="397980"/>
                </a:cubicBezTo>
                <a:close/>
                <a:moveTo>
                  <a:pt x="118041" y="304311"/>
                </a:moveTo>
                <a:cubicBezTo>
                  <a:pt x="120838" y="301473"/>
                  <a:pt x="125234" y="301473"/>
                  <a:pt x="128032" y="304311"/>
                </a:cubicBezTo>
                <a:cubicBezTo>
                  <a:pt x="130829" y="307148"/>
                  <a:pt x="130829" y="312012"/>
                  <a:pt x="128032" y="314444"/>
                </a:cubicBezTo>
                <a:lnTo>
                  <a:pt x="115643" y="327010"/>
                </a:lnTo>
                <a:cubicBezTo>
                  <a:pt x="114045" y="328631"/>
                  <a:pt x="112446" y="329442"/>
                  <a:pt x="110448" y="329442"/>
                </a:cubicBezTo>
                <a:cubicBezTo>
                  <a:pt x="108849" y="329442"/>
                  <a:pt x="106851" y="328631"/>
                  <a:pt x="105652" y="327010"/>
                </a:cubicBezTo>
                <a:cubicBezTo>
                  <a:pt x="102855" y="324172"/>
                  <a:pt x="102855" y="319714"/>
                  <a:pt x="105652" y="316876"/>
                </a:cubicBezTo>
                <a:close/>
                <a:moveTo>
                  <a:pt x="254608" y="228909"/>
                </a:moveTo>
                <a:cubicBezTo>
                  <a:pt x="234095" y="250194"/>
                  <a:pt x="158879" y="328103"/>
                  <a:pt x="132332" y="344568"/>
                </a:cubicBezTo>
                <a:cubicBezTo>
                  <a:pt x="125092" y="348183"/>
                  <a:pt x="120667" y="351395"/>
                  <a:pt x="116645" y="354207"/>
                </a:cubicBezTo>
                <a:cubicBezTo>
                  <a:pt x="109807" y="359026"/>
                  <a:pt x="104176" y="363042"/>
                  <a:pt x="88891" y="367459"/>
                </a:cubicBezTo>
                <a:cubicBezTo>
                  <a:pt x="82054" y="369066"/>
                  <a:pt x="77227" y="369467"/>
                  <a:pt x="72802" y="369467"/>
                </a:cubicBezTo>
                <a:cubicBezTo>
                  <a:pt x="68780" y="369467"/>
                  <a:pt x="65562" y="369066"/>
                  <a:pt x="62345" y="368664"/>
                </a:cubicBezTo>
                <a:cubicBezTo>
                  <a:pt x="57518" y="367861"/>
                  <a:pt x="53496" y="367459"/>
                  <a:pt x="47060" y="368664"/>
                </a:cubicBezTo>
                <a:cubicBezTo>
                  <a:pt x="47462" y="371877"/>
                  <a:pt x="48669" y="375090"/>
                  <a:pt x="51082" y="377901"/>
                </a:cubicBezTo>
                <a:cubicBezTo>
                  <a:pt x="53898" y="381515"/>
                  <a:pt x="58322" y="383925"/>
                  <a:pt x="63551" y="383925"/>
                </a:cubicBezTo>
                <a:cubicBezTo>
                  <a:pt x="68378" y="384326"/>
                  <a:pt x="73205" y="382720"/>
                  <a:pt x="76825" y="379105"/>
                </a:cubicBezTo>
                <a:lnTo>
                  <a:pt x="82858" y="372680"/>
                </a:lnTo>
                <a:cubicBezTo>
                  <a:pt x="87282" y="368262"/>
                  <a:pt x="93316" y="366656"/>
                  <a:pt x="99751" y="367861"/>
                </a:cubicBezTo>
                <a:cubicBezTo>
                  <a:pt x="116645" y="372278"/>
                  <a:pt x="134745" y="367459"/>
                  <a:pt x="147214" y="355010"/>
                </a:cubicBezTo>
                <a:lnTo>
                  <a:pt x="264261" y="238547"/>
                </a:lnTo>
                <a:close/>
                <a:moveTo>
                  <a:pt x="199990" y="220928"/>
                </a:moveTo>
                <a:cubicBezTo>
                  <a:pt x="202393" y="218125"/>
                  <a:pt x="207198" y="218125"/>
                  <a:pt x="210001" y="220928"/>
                </a:cubicBezTo>
                <a:cubicBezTo>
                  <a:pt x="212404" y="224132"/>
                  <a:pt x="212404" y="228537"/>
                  <a:pt x="210001" y="231340"/>
                </a:cubicBezTo>
                <a:lnTo>
                  <a:pt x="151137" y="289803"/>
                </a:lnTo>
                <a:cubicBezTo>
                  <a:pt x="149535" y="291405"/>
                  <a:pt x="147934" y="292206"/>
                  <a:pt x="145931" y="292206"/>
                </a:cubicBezTo>
                <a:cubicBezTo>
                  <a:pt x="144330" y="292206"/>
                  <a:pt x="142327" y="291405"/>
                  <a:pt x="141126" y="289803"/>
                </a:cubicBezTo>
                <a:cubicBezTo>
                  <a:pt x="138323" y="287000"/>
                  <a:pt x="138323" y="282595"/>
                  <a:pt x="141126" y="279792"/>
                </a:cubicBezTo>
                <a:close/>
                <a:moveTo>
                  <a:pt x="193068" y="167063"/>
                </a:moveTo>
                <a:lnTo>
                  <a:pt x="76020" y="283928"/>
                </a:lnTo>
                <a:cubicBezTo>
                  <a:pt x="63551" y="296377"/>
                  <a:pt x="58322" y="314047"/>
                  <a:pt x="62747" y="331316"/>
                </a:cubicBezTo>
                <a:cubicBezTo>
                  <a:pt x="64356" y="337340"/>
                  <a:pt x="62345" y="343765"/>
                  <a:pt x="58322" y="348183"/>
                </a:cubicBezTo>
                <a:lnTo>
                  <a:pt x="52691" y="353805"/>
                </a:lnTo>
                <a:cubicBezTo>
                  <a:pt x="57116" y="353403"/>
                  <a:pt x="60736" y="354207"/>
                  <a:pt x="64758" y="354207"/>
                </a:cubicBezTo>
                <a:cubicBezTo>
                  <a:pt x="70389" y="355411"/>
                  <a:pt x="75618" y="356215"/>
                  <a:pt x="84869" y="353403"/>
                </a:cubicBezTo>
                <a:cubicBezTo>
                  <a:pt x="97740" y="350191"/>
                  <a:pt x="102165" y="346978"/>
                  <a:pt x="108600" y="342159"/>
                </a:cubicBezTo>
                <a:cubicBezTo>
                  <a:pt x="112623" y="339348"/>
                  <a:pt x="117449" y="335733"/>
                  <a:pt x="125092" y="332119"/>
                </a:cubicBezTo>
                <a:cubicBezTo>
                  <a:pt x="149627" y="316858"/>
                  <a:pt x="224843" y="239351"/>
                  <a:pt x="244552" y="218869"/>
                </a:cubicBezTo>
                <a:lnTo>
                  <a:pt x="228463" y="202805"/>
                </a:lnTo>
                <a:close/>
                <a:moveTo>
                  <a:pt x="367231" y="14056"/>
                </a:moveTo>
                <a:cubicBezTo>
                  <a:pt x="353555" y="14056"/>
                  <a:pt x="341086" y="19276"/>
                  <a:pt x="331433" y="28915"/>
                </a:cubicBezTo>
                <a:lnTo>
                  <a:pt x="237715" y="122486"/>
                </a:lnTo>
                <a:lnTo>
                  <a:pt x="267479" y="152204"/>
                </a:lnTo>
                <a:cubicBezTo>
                  <a:pt x="270295" y="155015"/>
                  <a:pt x="270295" y="159433"/>
                  <a:pt x="267479" y="162244"/>
                </a:cubicBezTo>
                <a:cubicBezTo>
                  <a:pt x="266272" y="163449"/>
                  <a:pt x="264664" y="164252"/>
                  <a:pt x="262652" y="164252"/>
                </a:cubicBezTo>
                <a:cubicBezTo>
                  <a:pt x="260641" y="164252"/>
                  <a:pt x="258630" y="163449"/>
                  <a:pt x="257424" y="162244"/>
                </a:cubicBezTo>
                <a:lnTo>
                  <a:pt x="222832" y="127305"/>
                </a:lnTo>
                <a:lnTo>
                  <a:pt x="205939" y="110840"/>
                </a:lnTo>
                <a:cubicBezTo>
                  <a:pt x="202319" y="106824"/>
                  <a:pt x="197090" y="105218"/>
                  <a:pt x="192665" y="105218"/>
                </a:cubicBezTo>
                <a:cubicBezTo>
                  <a:pt x="188643" y="105218"/>
                  <a:pt x="185023" y="106422"/>
                  <a:pt x="181805" y="108832"/>
                </a:cubicBezTo>
                <a:cubicBezTo>
                  <a:pt x="178185" y="112045"/>
                  <a:pt x="175772" y="116462"/>
                  <a:pt x="175370" y="121281"/>
                </a:cubicBezTo>
                <a:cubicBezTo>
                  <a:pt x="175370" y="126502"/>
                  <a:pt x="176979" y="131321"/>
                  <a:pt x="180599" y="134936"/>
                </a:cubicBezTo>
                <a:lnTo>
                  <a:pt x="193068" y="146983"/>
                </a:lnTo>
                <a:lnTo>
                  <a:pt x="238519" y="192765"/>
                </a:lnTo>
                <a:lnTo>
                  <a:pt x="296439" y="250595"/>
                </a:lnTo>
                <a:cubicBezTo>
                  <a:pt x="300059" y="254210"/>
                  <a:pt x="304886" y="255816"/>
                  <a:pt x="309713" y="255816"/>
                </a:cubicBezTo>
                <a:cubicBezTo>
                  <a:pt x="314942" y="255414"/>
                  <a:pt x="318964" y="253406"/>
                  <a:pt x="322584" y="249390"/>
                </a:cubicBezTo>
                <a:cubicBezTo>
                  <a:pt x="328215" y="242563"/>
                  <a:pt x="327411" y="232122"/>
                  <a:pt x="320573" y="224893"/>
                </a:cubicBezTo>
                <a:lnTo>
                  <a:pt x="311724" y="216058"/>
                </a:lnTo>
                <a:cubicBezTo>
                  <a:pt x="308104" y="212845"/>
                  <a:pt x="306495" y="208427"/>
                  <a:pt x="306495" y="203608"/>
                </a:cubicBezTo>
                <a:cubicBezTo>
                  <a:pt x="306495" y="198789"/>
                  <a:pt x="308104" y="193970"/>
                  <a:pt x="311724" y="190757"/>
                </a:cubicBezTo>
                <a:lnTo>
                  <a:pt x="401420" y="101202"/>
                </a:lnTo>
                <a:cubicBezTo>
                  <a:pt x="421129" y="81523"/>
                  <a:pt x="421933" y="48994"/>
                  <a:pt x="403029" y="29718"/>
                </a:cubicBezTo>
                <a:cubicBezTo>
                  <a:pt x="393777" y="20079"/>
                  <a:pt x="380906" y="14056"/>
                  <a:pt x="367231" y="14056"/>
                </a:cubicBezTo>
                <a:close/>
                <a:moveTo>
                  <a:pt x="367231" y="0"/>
                </a:moveTo>
                <a:lnTo>
                  <a:pt x="367633" y="0"/>
                </a:lnTo>
                <a:cubicBezTo>
                  <a:pt x="384929" y="401"/>
                  <a:pt x="401420" y="7228"/>
                  <a:pt x="413486" y="19678"/>
                </a:cubicBezTo>
                <a:cubicBezTo>
                  <a:pt x="437620" y="44978"/>
                  <a:pt x="436815" y="85941"/>
                  <a:pt x="411475" y="111643"/>
                </a:cubicBezTo>
                <a:lnTo>
                  <a:pt x="321779" y="200797"/>
                </a:lnTo>
                <a:cubicBezTo>
                  <a:pt x="320975" y="201600"/>
                  <a:pt x="320573" y="202805"/>
                  <a:pt x="320573" y="203608"/>
                </a:cubicBezTo>
                <a:cubicBezTo>
                  <a:pt x="320573" y="204411"/>
                  <a:pt x="320975" y="205616"/>
                  <a:pt x="321779" y="206419"/>
                </a:cubicBezTo>
                <a:lnTo>
                  <a:pt x="330628" y="214853"/>
                </a:lnTo>
                <a:cubicBezTo>
                  <a:pt x="342293" y="227303"/>
                  <a:pt x="343499" y="245776"/>
                  <a:pt x="333444" y="258226"/>
                </a:cubicBezTo>
                <a:cubicBezTo>
                  <a:pt x="327411" y="265454"/>
                  <a:pt x="319366" y="269470"/>
                  <a:pt x="310517" y="270273"/>
                </a:cubicBezTo>
                <a:cubicBezTo>
                  <a:pt x="310115" y="270273"/>
                  <a:pt x="309310" y="270273"/>
                  <a:pt x="308908" y="270273"/>
                </a:cubicBezTo>
                <a:cubicBezTo>
                  <a:pt x="300462" y="270273"/>
                  <a:pt x="292417" y="266659"/>
                  <a:pt x="286384" y="260635"/>
                </a:cubicBezTo>
                <a:lnTo>
                  <a:pt x="274317" y="248186"/>
                </a:lnTo>
                <a:lnTo>
                  <a:pt x="157270" y="365050"/>
                </a:lnTo>
                <a:cubicBezTo>
                  <a:pt x="141181" y="381113"/>
                  <a:pt x="118254" y="387539"/>
                  <a:pt x="96534" y="381917"/>
                </a:cubicBezTo>
                <a:cubicBezTo>
                  <a:pt x="95327" y="381515"/>
                  <a:pt x="94120" y="382318"/>
                  <a:pt x="92914" y="382720"/>
                </a:cubicBezTo>
                <a:lnTo>
                  <a:pt x="86880" y="389145"/>
                </a:lnTo>
                <a:cubicBezTo>
                  <a:pt x="80847" y="394768"/>
                  <a:pt x="72802" y="398382"/>
                  <a:pt x="64356" y="398382"/>
                </a:cubicBezTo>
                <a:cubicBezTo>
                  <a:pt x="63551" y="398382"/>
                  <a:pt x="63551" y="398382"/>
                  <a:pt x="62747" y="398382"/>
                </a:cubicBezTo>
                <a:cubicBezTo>
                  <a:pt x="61942" y="398382"/>
                  <a:pt x="60736" y="398382"/>
                  <a:pt x="59529" y="397980"/>
                </a:cubicBezTo>
                <a:cubicBezTo>
                  <a:pt x="70791" y="419265"/>
                  <a:pt x="86076" y="459023"/>
                  <a:pt x="86076" y="472677"/>
                </a:cubicBezTo>
                <a:cubicBezTo>
                  <a:pt x="86076" y="496773"/>
                  <a:pt x="66769" y="515648"/>
                  <a:pt x="43038" y="515648"/>
                </a:cubicBezTo>
                <a:cubicBezTo>
                  <a:pt x="19307" y="515648"/>
                  <a:pt x="0" y="496773"/>
                  <a:pt x="0" y="472677"/>
                </a:cubicBezTo>
                <a:cubicBezTo>
                  <a:pt x="0" y="456613"/>
                  <a:pt x="20111" y="407217"/>
                  <a:pt x="30971" y="390350"/>
                </a:cubicBezTo>
                <a:cubicBezTo>
                  <a:pt x="32580" y="387539"/>
                  <a:pt x="34993" y="385531"/>
                  <a:pt x="37809" y="384326"/>
                </a:cubicBezTo>
                <a:cubicBezTo>
                  <a:pt x="29764" y="372278"/>
                  <a:pt x="31373" y="354608"/>
                  <a:pt x="42233" y="343364"/>
                </a:cubicBezTo>
                <a:lnTo>
                  <a:pt x="48267" y="338143"/>
                </a:lnTo>
                <a:cubicBezTo>
                  <a:pt x="48669" y="336938"/>
                  <a:pt x="49473" y="335733"/>
                  <a:pt x="48669" y="334528"/>
                </a:cubicBezTo>
                <a:cubicBezTo>
                  <a:pt x="43440" y="312441"/>
                  <a:pt x="49876" y="289952"/>
                  <a:pt x="65965" y="273888"/>
                </a:cubicBezTo>
                <a:lnTo>
                  <a:pt x="183012" y="157023"/>
                </a:lnTo>
                <a:lnTo>
                  <a:pt x="170543" y="144574"/>
                </a:lnTo>
                <a:cubicBezTo>
                  <a:pt x="164108" y="138550"/>
                  <a:pt x="160890" y="129715"/>
                  <a:pt x="160890" y="120880"/>
                </a:cubicBezTo>
                <a:cubicBezTo>
                  <a:pt x="161694" y="112045"/>
                  <a:pt x="165716" y="103611"/>
                  <a:pt x="172554" y="97989"/>
                </a:cubicBezTo>
                <a:cubicBezTo>
                  <a:pt x="185425" y="87547"/>
                  <a:pt x="203928" y="88752"/>
                  <a:pt x="215994" y="100800"/>
                </a:cubicBezTo>
                <a:lnTo>
                  <a:pt x="227659" y="112446"/>
                </a:lnTo>
                <a:lnTo>
                  <a:pt x="321377" y="18875"/>
                </a:lnTo>
                <a:cubicBezTo>
                  <a:pt x="333444" y="6827"/>
                  <a:pt x="349935" y="0"/>
                  <a:pt x="367231" y="0"/>
                </a:cubicBezTo>
                <a:close/>
              </a:path>
            </a:pathLst>
          </a:custGeom>
          <a:solidFill>
            <a:srgbClr val="050505"/>
          </a:solidFill>
          <a:ln>
            <a:noFill/>
          </a:ln>
          <a:effectLst/>
        </p:spPr>
        <p:txBody>
          <a:bodyPr wrap="square" anchor="ctr">
            <a:noAutofit/>
          </a:bodyPr>
          <a:lstStyle/>
          <a:p>
            <a:endParaRPr lang="en-US" sz="558" dirty="0">
              <a:latin typeface="Poppins" panose="00000500000000000000" pitchFamily="2" charset="0"/>
            </a:endParaRPr>
          </a:p>
        </p:txBody>
      </p:sp>
      <p:sp>
        <p:nvSpPr>
          <p:cNvPr id="214" name="Freeform 37">
            <a:extLst>
              <a:ext uri="{FF2B5EF4-FFF2-40B4-BE49-F238E27FC236}">
                <a16:creationId xmlns:a16="http://schemas.microsoft.com/office/drawing/2014/main" id="{DD2EF28F-2070-4A11-AA10-53194957B3DD}"/>
              </a:ext>
            </a:extLst>
          </p:cNvPr>
          <p:cNvSpPr>
            <a:spLocks noChangeArrowheads="1"/>
          </p:cNvSpPr>
          <p:nvPr/>
        </p:nvSpPr>
        <p:spPr bwMode="auto">
          <a:xfrm>
            <a:off x="4499651" y="5551488"/>
            <a:ext cx="275717" cy="372466"/>
          </a:xfrm>
          <a:custGeom>
            <a:avLst/>
            <a:gdLst>
              <a:gd name="connsiteX0" fmla="*/ 265031 w 411019"/>
              <a:gd name="connsiteY0" fmla="*/ 394428 h 555247"/>
              <a:gd name="connsiteX1" fmla="*/ 265031 w 411019"/>
              <a:gd name="connsiteY1" fmla="*/ 474837 h 555247"/>
              <a:gd name="connsiteX2" fmla="*/ 330987 w 411019"/>
              <a:gd name="connsiteY2" fmla="*/ 540773 h 555247"/>
              <a:gd name="connsiteX3" fmla="*/ 396943 w 411019"/>
              <a:gd name="connsiteY3" fmla="*/ 474837 h 555247"/>
              <a:gd name="connsiteX4" fmla="*/ 396943 w 411019"/>
              <a:gd name="connsiteY4" fmla="*/ 460364 h 555247"/>
              <a:gd name="connsiteX5" fmla="*/ 330987 w 411019"/>
              <a:gd name="connsiteY5" fmla="*/ 394428 h 555247"/>
              <a:gd name="connsiteX6" fmla="*/ 74482 w 411019"/>
              <a:gd name="connsiteY6" fmla="*/ 376540 h 555247"/>
              <a:gd name="connsiteX7" fmla="*/ 86481 w 411019"/>
              <a:gd name="connsiteY7" fmla="*/ 388954 h 555247"/>
              <a:gd name="connsiteX8" fmla="*/ 74482 w 411019"/>
              <a:gd name="connsiteY8" fmla="*/ 400953 h 555247"/>
              <a:gd name="connsiteX9" fmla="*/ 62068 w 411019"/>
              <a:gd name="connsiteY9" fmla="*/ 388954 h 555247"/>
              <a:gd name="connsiteX10" fmla="*/ 74482 w 411019"/>
              <a:gd name="connsiteY10" fmla="*/ 376540 h 555247"/>
              <a:gd name="connsiteX11" fmla="*/ 75206 w 411019"/>
              <a:gd name="connsiteY11" fmla="*/ 326481 h 555247"/>
              <a:gd name="connsiteX12" fmla="*/ 14478 w 411019"/>
              <a:gd name="connsiteY12" fmla="*/ 387191 h 555247"/>
              <a:gd name="connsiteX13" fmla="*/ 75206 w 411019"/>
              <a:gd name="connsiteY13" fmla="*/ 447900 h 555247"/>
              <a:gd name="connsiteX14" fmla="*/ 135934 w 411019"/>
              <a:gd name="connsiteY14" fmla="*/ 387191 h 555247"/>
              <a:gd name="connsiteX15" fmla="*/ 75206 w 411019"/>
              <a:gd name="connsiteY15" fmla="*/ 326481 h 555247"/>
              <a:gd name="connsiteX16" fmla="*/ 186205 w 411019"/>
              <a:gd name="connsiteY16" fmla="*/ 420 h 555247"/>
              <a:gd name="connsiteX17" fmla="*/ 200281 w 411019"/>
              <a:gd name="connsiteY17" fmla="*/ 21729 h 555247"/>
              <a:gd name="connsiteX18" fmla="*/ 186205 w 411019"/>
              <a:gd name="connsiteY18" fmla="*/ 43037 h 555247"/>
              <a:gd name="connsiteX19" fmla="*/ 177358 w 411019"/>
              <a:gd name="connsiteY19" fmla="*/ 37007 h 555247"/>
              <a:gd name="connsiteX20" fmla="*/ 177358 w 411019"/>
              <a:gd name="connsiteY20" fmla="*/ 28966 h 555247"/>
              <a:gd name="connsiteX21" fmla="*/ 155238 w 411019"/>
              <a:gd name="connsiteY21" fmla="*/ 28966 h 555247"/>
              <a:gd name="connsiteX22" fmla="*/ 147999 w 411019"/>
              <a:gd name="connsiteY22" fmla="*/ 35800 h 555247"/>
              <a:gd name="connsiteX23" fmla="*/ 147999 w 411019"/>
              <a:gd name="connsiteY23" fmla="*/ 229990 h 555247"/>
              <a:gd name="connsiteX24" fmla="*/ 229640 w 411019"/>
              <a:gd name="connsiteY24" fmla="*/ 312008 h 555247"/>
              <a:gd name="connsiteX25" fmla="*/ 285944 w 411019"/>
              <a:gd name="connsiteY25" fmla="*/ 312008 h 555247"/>
              <a:gd name="connsiteX26" fmla="*/ 367987 w 411019"/>
              <a:gd name="connsiteY26" fmla="*/ 229990 h 555247"/>
              <a:gd name="connsiteX27" fmla="*/ 367987 w 411019"/>
              <a:gd name="connsiteY27" fmla="*/ 35800 h 555247"/>
              <a:gd name="connsiteX28" fmla="*/ 360345 w 411019"/>
              <a:gd name="connsiteY28" fmla="*/ 28966 h 555247"/>
              <a:gd name="connsiteX29" fmla="*/ 339433 w 411019"/>
              <a:gd name="connsiteY29" fmla="*/ 28966 h 555247"/>
              <a:gd name="connsiteX30" fmla="*/ 339433 w 411019"/>
              <a:gd name="connsiteY30" fmla="*/ 37007 h 555247"/>
              <a:gd name="connsiteX31" fmla="*/ 330585 w 411019"/>
              <a:gd name="connsiteY31" fmla="*/ 43037 h 555247"/>
              <a:gd name="connsiteX32" fmla="*/ 316107 w 411019"/>
              <a:gd name="connsiteY32" fmla="*/ 21729 h 555247"/>
              <a:gd name="connsiteX33" fmla="*/ 330585 w 411019"/>
              <a:gd name="connsiteY33" fmla="*/ 420 h 555247"/>
              <a:gd name="connsiteX34" fmla="*/ 339433 w 411019"/>
              <a:gd name="connsiteY34" fmla="*/ 6451 h 555247"/>
              <a:gd name="connsiteX35" fmla="*/ 339433 w 411019"/>
              <a:gd name="connsiteY35" fmla="*/ 14894 h 555247"/>
              <a:gd name="connsiteX36" fmla="*/ 360345 w 411019"/>
              <a:gd name="connsiteY36" fmla="*/ 14894 h 555247"/>
              <a:gd name="connsiteX37" fmla="*/ 381660 w 411019"/>
              <a:gd name="connsiteY37" fmla="*/ 35800 h 555247"/>
              <a:gd name="connsiteX38" fmla="*/ 381660 w 411019"/>
              <a:gd name="connsiteY38" fmla="*/ 229990 h 555247"/>
              <a:gd name="connsiteX39" fmla="*/ 285944 w 411019"/>
              <a:gd name="connsiteY39" fmla="*/ 326079 h 555247"/>
              <a:gd name="connsiteX40" fmla="*/ 265031 w 411019"/>
              <a:gd name="connsiteY40" fmla="*/ 326079 h 555247"/>
              <a:gd name="connsiteX41" fmla="*/ 265031 w 411019"/>
              <a:gd name="connsiteY41" fmla="*/ 380356 h 555247"/>
              <a:gd name="connsiteX42" fmla="*/ 330987 w 411019"/>
              <a:gd name="connsiteY42" fmla="*/ 380356 h 555247"/>
              <a:gd name="connsiteX43" fmla="*/ 411019 w 411019"/>
              <a:gd name="connsiteY43" fmla="*/ 460364 h 555247"/>
              <a:gd name="connsiteX44" fmla="*/ 411019 w 411019"/>
              <a:gd name="connsiteY44" fmla="*/ 474837 h 555247"/>
              <a:gd name="connsiteX45" fmla="*/ 330987 w 411019"/>
              <a:gd name="connsiteY45" fmla="*/ 555247 h 555247"/>
              <a:gd name="connsiteX46" fmla="*/ 250553 w 411019"/>
              <a:gd name="connsiteY46" fmla="*/ 474837 h 555247"/>
              <a:gd name="connsiteX47" fmla="*/ 250553 w 411019"/>
              <a:gd name="connsiteY47" fmla="*/ 394428 h 555247"/>
              <a:gd name="connsiteX48" fmla="*/ 149608 w 411019"/>
              <a:gd name="connsiteY48" fmla="*/ 394428 h 555247"/>
              <a:gd name="connsiteX49" fmla="*/ 75206 w 411019"/>
              <a:gd name="connsiteY49" fmla="*/ 461972 h 555247"/>
              <a:gd name="connsiteX50" fmla="*/ 0 w 411019"/>
              <a:gd name="connsiteY50" fmla="*/ 387191 h 555247"/>
              <a:gd name="connsiteX51" fmla="*/ 75206 w 411019"/>
              <a:gd name="connsiteY51" fmla="*/ 312410 h 555247"/>
              <a:gd name="connsiteX52" fmla="*/ 149608 w 411019"/>
              <a:gd name="connsiteY52" fmla="*/ 380356 h 555247"/>
              <a:gd name="connsiteX53" fmla="*/ 250553 w 411019"/>
              <a:gd name="connsiteY53" fmla="*/ 380356 h 555247"/>
              <a:gd name="connsiteX54" fmla="*/ 250553 w 411019"/>
              <a:gd name="connsiteY54" fmla="*/ 326079 h 555247"/>
              <a:gd name="connsiteX55" fmla="*/ 229640 w 411019"/>
              <a:gd name="connsiteY55" fmla="*/ 326079 h 555247"/>
              <a:gd name="connsiteX56" fmla="*/ 133521 w 411019"/>
              <a:gd name="connsiteY56" fmla="*/ 229990 h 555247"/>
              <a:gd name="connsiteX57" fmla="*/ 133521 w 411019"/>
              <a:gd name="connsiteY57" fmla="*/ 35800 h 555247"/>
              <a:gd name="connsiteX58" fmla="*/ 155238 w 411019"/>
              <a:gd name="connsiteY58" fmla="*/ 14894 h 555247"/>
              <a:gd name="connsiteX59" fmla="*/ 177358 w 411019"/>
              <a:gd name="connsiteY59" fmla="*/ 14894 h 555247"/>
              <a:gd name="connsiteX60" fmla="*/ 177358 w 411019"/>
              <a:gd name="connsiteY60" fmla="*/ 6451 h 555247"/>
              <a:gd name="connsiteX61" fmla="*/ 186205 w 411019"/>
              <a:gd name="connsiteY61" fmla="*/ 420 h 555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11019" h="555247">
                <a:moveTo>
                  <a:pt x="265031" y="394428"/>
                </a:moveTo>
                <a:lnTo>
                  <a:pt x="265031" y="474837"/>
                </a:lnTo>
                <a:cubicBezTo>
                  <a:pt x="265031" y="511022"/>
                  <a:pt x="294389" y="540773"/>
                  <a:pt x="330987" y="540773"/>
                </a:cubicBezTo>
                <a:cubicBezTo>
                  <a:pt x="367182" y="540773"/>
                  <a:pt x="396943" y="511022"/>
                  <a:pt x="396943" y="474837"/>
                </a:cubicBezTo>
                <a:lnTo>
                  <a:pt x="396943" y="460364"/>
                </a:lnTo>
                <a:cubicBezTo>
                  <a:pt x="396943" y="423777"/>
                  <a:pt x="367182" y="394428"/>
                  <a:pt x="330987" y="394428"/>
                </a:cubicBezTo>
                <a:close/>
                <a:moveTo>
                  <a:pt x="74482" y="376540"/>
                </a:moveTo>
                <a:cubicBezTo>
                  <a:pt x="81102" y="376540"/>
                  <a:pt x="86481" y="382333"/>
                  <a:pt x="86481" y="388954"/>
                </a:cubicBezTo>
                <a:cubicBezTo>
                  <a:pt x="86481" y="395574"/>
                  <a:pt x="81102" y="400953"/>
                  <a:pt x="74482" y="400953"/>
                </a:cubicBezTo>
                <a:cubicBezTo>
                  <a:pt x="67861" y="400953"/>
                  <a:pt x="62068" y="395574"/>
                  <a:pt x="62068" y="388954"/>
                </a:cubicBezTo>
                <a:cubicBezTo>
                  <a:pt x="62068" y="382333"/>
                  <a:pt x="67861" y="376540"/>
                  <a:pt x="74482" y="376540"/>
                </a:cubicBezTo>
                <a:close/>
                <a:moveTo>
                  <a:pt x="75206" y="326481"/>
                </a:moveTo>
                <a:cubicBezTo>
                  <a:pt x="41826" y="326481"/>
                  <a:pt x="14478" y="353821"/>
                  <a:pt x="14478" y="387191"/>
                </a:cubicBezTo>
                <a:cubicBezTo>
                  <a:pt x="14478" y="420561"/>
                  <a:pt x="41826" y="447900"/>
                  <a:pt x="75206" y="447900"/>
                </a:cubicBezTo>
                <a:cubicBezTo>
                  <a:pt x="108586" y="447900"/>
                  <a:pt x="135934" y="420561"/>
                  <a:pt x="135934" y="387191"/>
                </a:cubicBezTo>
                <a:cubicBezTo>
                  <a:pt x="135934" y="353821"/>
                  <a:pt x="108586" y="326481"/>
                  <a:pt x="75206" y="326481"/>
                </a:cubicBezTo>
                <a:close/>
                <a:moveTo>
                  <a:pt x="186205" y="420"/>
                </a:moveTo>
                <a:cubicBezTo>
                  <a:pt x="194249" y="4039"/>
                  <a:pt x="200281" y="12080"/>
                  <a:pt x="200281" y="21729"/>
                </a:cubicBezTo>
                <a:cubicBezTo>
                  <a:pt x="200281" y="31378"/>
                  <a:pt x="194249" y="39821"/>
                  <a:pt x="186205" y="43037"/>
                </a:cubicBezTo>
                <a:cubicBezTo>
                  <a:pt x="181781" y="44645"/>
                  <a:pt x="177358" y="41429"/>
                  <a:pt x="177358" y="37007"/>
                </a:cubicBezTo>
                <a:lnTo>
                  <a:pt x="177358" y="28966"/>
                </a:lnTo>
                <a:lnTo>
                  <a:pt x="155238" y="28966"/>
                </a:lnTo>
                <a:cubicBezTo>
                  <a:pt x="151216" y="28966"/>
                  <a:pt x="147999" y="32182"/>
                  <a:pt x="147999" y="35800"/>
                </a:cubicBezTo>
                <a:lnTo>
                  <a:pt x="147999" y="229990"/>
                </a:lnTo>
                <a:cubicBezTo>
                  <a:pt x="147999" y="275421"/>
                  <a:pt x="184999" y="312008"/>
                  <a:pt x="229640" y="312008"/>
                </a:cubicBezTo>
                <a:lnTo>
                  <a:pt x="285944" y="312008"/>
                </a:lnTo>
                <a:cubicBezTo>
                  <a:pt x="330987" y="312008"/>
                  <a:pt x="367987" y="275421"/>
                  <a:pt x="367987" y="229990"/>
                </a:cubicBezTo>
                <a:lnTo>
                  <a:pt x="367987" y="35800"/>
                </a:lnTo>
                <a:cubicBezTo>
                  <a:pt x="367987" y="32182"/>
                  <a:pt x="364367" y="28966"/>
                  <a:pt x="360345" y="28966"/>
                </a:cubicBezTo>
                <a:lnTo>
                  <a:pt x="339433" y="28966"/>
                </a:lnTo>
                <a:lnTo>
                  <a:pt x="339433" y="37007"/>
                </a:lnTo>
                <a:cubicBezTo>
                  <a:pt x="339433" y="41429"/>
                  <a:pt x="334606" y="44645"/>
                  <a:pt x="330585" y="43037"/>
                </a:cubicBezTo>
                <a:cubicBezTo>
                  <a:pt x="322139" y="39821"/>
                  <a:pt x="316107" y="31378"/>
                  <a:pt x="316107" y="21729"/>
                </a:cubicBezTo>
                <a:cubicBezTo>
                  <a:pt x="316107" y="12080"/>
                  <a:pt x="322139" y="4039"/>
                  <a:pt x="330585" y="420"/>
                </a:cubicBezTo>
                <a:cubicBezTo>
                  <a:pt x="334606" y="-1188"/>
                  <a:pt x="339433" y="2028"/>
                  <a:pt x="339433" y="6451"/>
                </a:cubicBezTo>
                <a:lnTo>
                  <a:pt x="339433" y="14894"/>
                </a:lnTo>
                <a:lnTo>
                  <a:pt x="360345" y="14894"/>
                </a:lnTo>
                <a:cubicBezTo>
                  <a:pt x="372411" y="14894"/>
                  <a:pt x="381660" y="24141"/>
                  <a:pt x="381660" y="35800"/>
                </a:cubicBezTo>
                <a:lnTo>
                  <a:pt x="381660" y="229990"/>
                </a:lnTo>
                <a:cubicBezTo>
                  <a:pt x="381660" y="283060"/>
                  <a:pt x="338628" y="326079"/>
                  <a:pt x="285944" y="326079"/>
                </a:cubicBezTo>
                <a:lnTo>
                  <a:pt x="265031" y="326079"/>
                </a:lnTo>
                <a:lnTo>
                  <a:pt x="265031" y="380356"/>
                </a:lnTo>
                <a:lnTo>
                  <a:pt x="330987" y="380356"/>
                </a:lnTo>
                <a:cubicBezTo>
                  <a:pt x="375226" y="380356"/>
                  <a:pt x="411019" y="416138"/>
                  <a:pt x="411019" y="460364"/>
                </a:cubicBezTo>
                <a:lnTo>
                  <a:pt x="411019" y="474837"/>
                </a:lnTo>
                <a:cubicBezTo>
                  <a:pt x="411019" y="519063"/>
                  <a:pt x="375226" y="555247"/>
                  <a:pt x="330987" y="555247"/>
                </a:cubicBezTo>
                <a:cubicBezTo>
                  <a:pt x="286748" y="555247"/>
                  <a:pt x="250553" y="519063"/>
                  <a:pt x="250553" y="474837"/>
                </a:cubicBezTo>
                <a:lnTo>
                  <a:pt x="250553" y="394428"/>
                </a:lnTo>
                <a:lnTo>
                  <a:pt x="149608" y="394428"/>
                </a:lnTo>
                <a:cubicBezTo>
                  <a:pt x="145988" y="432220"/>
                  <a:pt x="113815" y="461972"/>
                  <a:pt x="75206" y="461972"/>
                </a:cubicBezTo>
                <a:cubicBezTo>
                  <a:pt x="33782" y="461972"/>
                  <a:pt x="0" y="428200"/>
                  <a:pt x="0" y="387191"/>
                </a:cubicBezTo>
                <a:cubicBezTo>
                  <a:pt x="0" y="345780"/>
                  <a:pt x="33782" y="312410"/>
                  <a:pt x="75206" y="312410"/>
                </a:cubicBezTo>
                <a:cubicBezTo>
                  <a:pt x="113815" y="312410"/>
                  <a:pt x="145988" y="342161"/>
                  <a:pt x="149608" y="380356"/>
                </a:cubicBezTo>
                <a:lnTo>
                  <a:pt x="250553" y="380356"/>
                </a:lnTo>
                <a:lnTo>
                  <a:pt x="250553" y="326079"/>
                </a:lnTo>
                <a:lnTo>
                  <a:pt x="229640" y="326079"/>
                </a:lnTo>
                <a:cubicBezTo>
                  <a:pt x="176553" y="326079"/>
                  <a:pt x="133521" y="283060"/>
                  <a:pt x="133521" y="229990"/>
                </a:cubicBezTo>
                <a:lnTo>
                  <a:pt x="133521" y="35800"/>
                </a:lnTo>
                <a:cubicBezTo>
                  <a:pt x="133521" y="24141"/>
                  <a:pt x="143173" y="14894"/>
                  <a:pt x="155238" y="14894"/>
                </a:cubicBezTo>
                <a:lnTo>
                  <a:pt x="177358" y="14894"/>
                </a:lnTo>
                <a:lnTo>
                  <a:pt x="177358" y="6451"/>
                </a:lnTo>
                <a:cubicBezTo>
                  <a:pt x="177358" y="2028"/>
                  <a:pt x="181781" y="-1188"/>
                  <a:pt x="186205" y="420"/>
                </a:cubicBezTo>
                <a:close/>
              </a:path>
            </a:pathLst>
          </a:custGeom>
          <a:solidFill>
            <a:srgbClr val="050505"/>
          </a:solidFill>
          <a:ln>
            <a:noFill/>
          </a:ln>
          <a:effectLst/>
        </p:spPr>
        <p:txBody>
          <a:bodyPr wrap="square" anchor="ctr">
            <a:noAutofit/>
          </a:bodyPr>
          <a:lstStyle/>
          <a:p>
            <a:endParaRPr lang="en-US" sz="558" dirty="0">
              <a:latin typeface="Poppins" panose="00000500000000000000" pitchFamily="2" charset="0"/>
            </a:endParaRPr>
          </a:p>
        </p:txBody>
      </p:sp>
      <p:sp>
        <p:nvSpPr>
          <p:cNvPr id="215" name="Freeform 44">
            <a:extLst>
              <a:ext uri="{FF2B5EF4-FFF2-40B4-BE49-F238E27FC236}">
                <a16:creationId xmlns:a16="http://schemas.microsoft.com/office/drawing/2014/main" id="{EE2BD1A0-9AE9-47EA-99C6-84F57850DA85}"/>
              </a:ext>
            </a:extLst>
          </p:cNvPr>
          <p:cNvSpPr>
            <a:spLocks noChangeArrowheads="1"/>
          </p:cNvSpPr>
          <p:nvPr/>
        </p:nvSpPr>
        <p:spPr bwMode="auto">
          <a:xfrm>
            <a:off x="4473326" y="4655119"/>
            <a:ext cx="327376" cy="326658"/>
          </a:xfrm>
          <a:custGeom>
            <a:avLst/>
            <a:gdLst>
              <a:gd name="connsiteX0" fmla="*/ 247376 w 486568"/>
              <a:gd name="connsiteY0" fmla="*/ 381273 h 485502"/>
              <a:gd name="connsiteX1" fmla="*/ 254278 w 486568"/>
              <a:gd name="connsiteY1" fmla="*/ 388503 h 485502"/>
              <a:gd name="connsiteX2" fmla="*/ 254278 w 486568"/>
              <a:gd name="connsiteY2" fmla="*/ 468032 h 485502"/>
              <a:gd name="connsiteX3" fmla="*/ 247376 w 486568"/>
              <a:gd name="connsiteY3" fmla="*/ 474860 h 485502"/>
              <a:gd name="connsiteX4" fmla="*/ 240474 w 486568"/>
              <a:gd name="connsiteY4" fmla="*/ 468032 h 485502"/>
              <a:gd name="connsiteX5" fmla="*/ 240474 w 486568"/>
              <a:gd name="connsiteY5" fmla="*/ 388503 h 485502"/>
              <a:gd name="connsiteX6" fmla="*/ 247376 w 486568"/>
              <a:gd name="connsiteY6" fmla="*/ 381273 h 485502"/>
              <a:gd name="connsiteX7" fmla="*/ 349702 w 486568"/>
              <a:gd name="connsiteY7" fmla="*/ 339330 h 485502"/>
              <a:gd name="connsiteX8" fmla="*/ 359801 w 486568"/>
              <a:gd name="connsiteY8" fmla="*/ 339330 h 485502"/>
              <a:gd name="connsiteX9" fmla="*/ 416352 w 486568"/>
              <a:gd name="connsiteY9" fmla="*/ 395520 h 485502"/>
              <a:gd name="connsiteX10" fmla="*/ 416352 w 486568"/>
              <a:gd name="connsiteY10" fmla="*/ 405483 h 485502"/>
              <a:gd name="connsiteX11" fmla="*/ 411100 w 486568"/>
              <a:gd name="connsiteY11" fmla="*/ 407476 h 485502"/>
              <a:gd name="connsiteX12" fmla="*/ 406253 w 486568"/>
              <a:gd name="connsiteY12" fmla="*/ 405483 h 485502"/>
              <a:gd name="connsiteX13" fmla="*/ 349702 w 486568"/>
              <a:gd name="connsiteY13" fmla="*/ 349691 h 485502"/>
              <a:gd name="connsiteX14" fmla="*/ 349702 w 486568"/>
              <a:gd name="connsiteY14" fmla="*/ 339330 h 485502"/>
              <a:gd name="connsiteX15" fmla="*/ 130554 w 486568"/>
              <a:gd name="connsiteY15" fmla="*/ 309502 h 485502"/>
              <a:gd name="connsiteX16" fmla="*/ 99954 w 486568"/>
              <a:gd name="connsiteY16" fmla="*/ 339639 h 485502"/>
              <a:gd name="connsiteX17" fmla="*/ 99954 w 486568"/>
              <a:gd name="connsiteY17" fmla="*/ 348881 h 485502"/>
              <a:gd name="connsiteX18" fmla="*/ 136593 w 486568"/>
              <a:gd name="connsiteY18" fmla="*/ 385448 h 485502"/>
              <a:gd name="connsiteX19" fmla="*/ 146256 w 486568"/>
              <a:gd name="connsiteY19" fmla="*/ 385448 h 485502"/>
              <a:gd name="connsiteX20" fmla="*/ 176454 w 486568"/>
              <a:gd name="connsiteY20" fmla="*/ 355712 h 485502"/>
              <a:gd name="connsiteX21" fmla="*/ 399841 w 486568"/>
              <a:gd name="connsiteY21" fmla="*/ 230537 h 485502"/>
              <a:gd name="connsiteX22" fmla="*/ 479710 w 486568"/>
              <a:gd name="connsiteY22" fmla="*/ 230537 h 485502"/>
              <a:gd name="connsiteX23" fmla="*/ 486568 w 486568"/>
              <a:gd name="connsiteY23" fmla="*/ 237439 h 485502"/>
              <a:gd name="connsiteX24" fmla="*/ 479710 w 486568"/>
              <a:gd name="connsiteY24" fmla="*/ 244341 h 485502"/>
              <a:gd name="connsiteX25" fmla="*/ 399841 w 486568"/>
              <a:gd name="connsiteY25" fmla="*/ 244341 h 485502"/>
              <a:gd name="connsiteX26" fmla="*/ 392983 w 486568"/>
              <a:gd name="connsiteY26" fmla="*/ 237439 h 485502"/>
              <a:gd name="connsiteX27" fmla="*/ 399841 w 486568"/>
              <a:gd name="connsiteY27" fmla="*/ 230537 h 485502"/>
              <a:gd name="connsiteX28" fmla="*/ 18566 w 486568"/>
              <a:gd name="connsiteY28" fmla="*/ 230537 h 485502"/>
              <a:gd name="connsiteX29" fmla="*/ 98436 w 486568"/>
              <a:gd name="connsiteY29" fmla="*/ 230537 h 485502"/>
              <a:gd name="connsiteX30" fmla="*/ 105294 w 486568"/>
              <a:gd name="connsiteY30" fmla="*/ 237439 h 485502"/>
              <a:gd name="connsiteX31" fmla="*/ 98436 w 486568"/>
              <a:gd name="connsiteY31" fmla="*/ 244341 h 485502"/>
              <a:gd name="connsiteX32" fmla="*/ 18566 w 486568"/>
              <a:gd name="connsiteY32" fmla="*/ 244341 h 485502"/>
              <a:gd name="connsiteX33" fmla="*/ 11708 w 486568"/>
              <a:gd name="connsiteY33" fmla="*/ 237439 h 485502"/>
              <a:gd name="connsiteX34" fmla="*/ 18566 w 486568"/>
              <a:gd name="connsiteY34" fmla="*/ 230537 h 485502"/>
              <a:gd name="connsiteX35" fmla="*/ 191754 w 486568"/>
              <a:gd name="connsiteY35" fmla="*/ 225521 h 485502"/>
              <a:gd name="connsiteX36" fmla="*/ 137801 w 486568"/>
              <a:gd name="connsiteY36" fmla="*/ 279767 h 485502"/>
              <a:gd name="connsiteX37" fmla="*/ 137801 w 486568"/>
              <a:gd name="connsiteY37" fmla="*/ 296644 h 485502"/>
              <a:gd name="connsiteX38" fmla="*/ 189741 w 486568"/>
              <a:gd name="connsiteY38" fmla="*/ 348480 h 485502"/>
              <a:gd name="connsiteX39" fmla="*/ 205846 w 486568"/>
              <a:gd name="connsiteY39" fmla="*/ 348480 h 485502"/>
              <a:gd name="connsiteX40" fmla="*/ 272684 w 486568"/>
              <a:gd name="connsiteY40" fmla="*/ 282178 h 485502"/>
              <a:gd name="connsiteX41" fmla="*/ 263826 w 486568"/>
              <a:gd name="connsiteY41" fmla="*/ 271329 h 485502"/>
              <a:gd name="connsiteX42" fmla="*/ 235641 w 486568"/>
              <a:gd name="connsiteY42" fmla="*/ 255658 h 485502"/>
              <a:gd name="connsiteX43" fmla="*/ 201015 w 486568"/>
              <a:gd name="connsiteY43" fmla="*/ 236370 h 485502"/>
              <a:gd name="connsiteX44" fmla="*/ 191754 w 486568"/>
              <a:gd name="connsiteY44" fmla="*/ 225521 h 485502"/>
              <a:gd name="connsiteX45" fmla="*/ 242889 w 486568"/>
              <a:gd name="connsiteY45" fmla="*/ 174489 h 485502"/>
              <a:gd name="connsiteX46" fmla="*/ 202223 w 486568"/>
              <a:gd name="connsiteY46" fmla="*/ 215475 h 485502"/>
              <a:gd name="connsiteX47" fmla="*/ 211081 w 486568"/>
              <a:gd name="connsiteY47" fmla="*/ 226324 h 485502"/>
              <a:gd name="connsiteX48" fmla="*/ 239265 w 486568"/>
              <a:gd name="connsiteY48" fmla="*/ 241996 h 485502"/>
              <a:gd name="connsiteX49" fmla="*/ 273892 w 486568"/>
              <a:gd name="connsiteY49" fmla="*/ 260881 h 485502"/>
              <a:gd name="connsiteX50" fmla="*/ 282750 w 486568"/>
              <a:gd name="connsiteY50" fmla="*/ 272133 h 485502"/>
              <a:gd name="connsiteX51" fmla="*/ 311337 w 486568"/>
              <a:gd name="connsiteY51" fmla="*/ 243201 h 485502"/>
              <a:gd name="connsiteX52" fmla="*/ 277113 w 486568"/>
              <a:gd name="connsiteY52" fmla="*/ 209046 h 485502"/>
              <a:gd name="connsiteX53" fmla="*/ 372134 w 486568"/>
              <a:gd name="connsiteY53" fmla="*/ 124260 h 485502"/>
              <a:gd name="connsiteX54" fmla="*/ 292413 w 486568"/>
              <a:gd name="connsiteY54" fmla="*/ 204224 h 485502"/>
              <a:gd name="connsiteX55" fmla="*/ 321402 w 486568"/>
              <a:gd name="connsiteY55" fmla="*/ 233155 h 485502"/>
              <a:gd name="connsiteX56" fmla="*/ 396293 w 486568"/>
              <a:gd name="connsiteY56" fmla="*/ 158416 h 485502"/>
              <a:gd name="connsiteX57" fmla="*/ 398708 w 486568"/>
              <a:gd name="connsiteY57" fmla="*/ 153594 h 485502"/>
              <a:gd name="connsiteX58" fmla="*/ 396293 w 486568"/>
              <a:gd name="connsiteY58" fmla="*/ 148772 h 485502"/>
              <a:gd name="connsiteX59" fmla="*/ 332676 w 486568"/>
              <a:gd name="connsiteY59" fmla="*/ 88096 h 485502"/>
              <a:gd name="connsiteX60" fmla="*/ 327845 w 486568"/>
              <a:gd name="connsiteY60" fmla="*/ 89703 h 485502"/>
              <a:gd name="connsiteX61" fmla="*/ 252955 w 486568"/>
              <a:gd name="connsiteY61" fmla="*/ 164845 h 485502"/>
              <a:gd name="connsiteX62" fmla="*/ 282347 w 486568"/>
              <a:gd name="connsiteY62" fmla="*/ 193776 h 485502"/>
              <a:gd name="connsiteX63" fmla="*/ 362069 w 486568"/>
              <a:gd name="connsiteY63" fmla="*/ 114215 h 485502"/>
              <a:gd name="connsiteX64" fmla="*/ 337910 w 486568"/>
              <a:gd name="connsiteY64" fmla="*/ 89703 h 485502"/>
              <a:gd name="connsiteX65" fmla="*/ 332676 w 486568"/>
              <a:gd name="connsiteY65" fmla="*/ 88096 h 485502"/>
              <a:gd name="connsiteX66" fmla="*/ 80555 w 486568"/>
              <a:gd name="connsiteY66" fmla="*/ 70177 h 485502"/>
              <a:gd name="connsiteX67" fmla="*/ 90654 w 486568"/>
              <a:gd name="connsiteY67" fmla="*/ 70177 h 485502"/>
              <a:gd name="connsiteX68" fmla="*/ 146800 w 486568"/>
              <a:gd name="connsiteY68" fmla="*/ 125570 h 485502"/>
              <a:gd name="connsiteX69" fmla="*/ 146800 w 486568"/>
              <a:gd name="connsiteY69" fmla="*/ 135931 h 485502"/>
              <a:gd name="connsiteX70" fmla="*/ 141953 w 486568"/>
              <a:gd name="connsiteY70" fmla="*/ 137923 h 485502"/>
              <a:gd name="connsiteX71" fmla="*/ 136702 w 486568"/>
              <a:gd name="connsiteY71" fmla="*/ 135931 h 485502"/>
              <a:gd name="connsiteX72" fmla="*/ 80555 w 486568"/>
              <a:gd name="connsiteY72" fmla="*/ 80538 h 485502"/>
              <a:gd name="connsiteX73" fmla="*/ 80555 w 486568"/>
              <a:gd name="connsiteY73" fmla="*/ 70177 h 485502"/>
              <a:gd name="connsiteX74" fmla="*/ 344755 w 486568"/>
              <a:gd name="connsiteY74" fmla="*/ 8133 h 485502"/>
              <a:gd name="connsiteX75" fmla="*/ 354821 w 486568"/>
              <a:gd name="connsiteY75" fmla="*/ 8133 h 485502"/>
              <a:gd name="connsiteX76" fmla="*/ 416424 w 486568"/>
              <a:gd name="connsiteY76" fmla="*/ 69612 h 485502"/>
              <a:gd name="connsiteX77" fmla="*/ 478430 w 486568"/>
              <a:gd name="connsiteY77" fmla="*/ 131493 h 485502"/>
              <a:gd name="connsiteX78" fmla="*/ 478430 w 486568"/>
              <a:gd name="connsiteY78" fmla="*/ 141539 h 485502"/>
              <a:gd name="connsiteX79" fmla="*/ 473598 w 486568"/>
              <a:gd name="connsiteY79" fmla="*/ 143548 h 485502"/>
              <a:gd name="connsiteX80" fmla="*/ 468364 w 486568"/>
              <a:gd name="connsiteY80" fmla="*/ 141539 h 485502"/>
              <a:gd name="connsiteX81" fmla="*/ 411593 w 486568"/>
              <a:gd name="connsiteY81" fmla="*/ 84881 h 485502"/>
              <a:gd name="connsiteX82" fmla="*/ 382603 w 486568"/>
              <a:gd name="connsiteY82" fmla="*/ 114215 h 485502"/>
              <a:gd name="connsiteX83" fmla="*/ 406358 w 486568"/>
              <a:gd name="connsiteY83" fmla="*/ 138324 h 485502"/>
              <a:gd name="connsiteX84" fmla="*/ 412801 w 486568"/>
              <a:gd name="connsiteY84" fmla="*/ 153594 h 485502"/>
              <a:gd name="connsiteX85" fmla="*/ 406358 w 486568"/>
              <a:gd name="connsiteY85" fmla="*/ 168461 h 485502"/>
              <a:gd name="connsiteX86" fmla="*/ 216315 w 486568"/>
              <a:gd name="connsiteY86" fmla="*/ 358123 h 485502"/>
              <a:gd name="connsiteX87" fmla="*/ 197794 w 486568"/>
              <a:gd name="connsiteY87" fmla="*/ 365758 h 485502"/>
              <a:gd name="connsiteX88" fmla="*/ 188130 w 486568"/>
              <a:gd name="connsiteY88" fmla="*/ 364151 h 485502"/>
              <a:gd name="connsiteX89" fmla="*/ 156322 w 486568"/>
              <a:gd name="connsiteY89" fmla="*/ 395895 h 485502"/>
              <a:gd name="connsiteX90" fmla="*/ 141828 w 486568"/>
              <a:gd name="connsiteY90" fmla="*/ 401922 h 485502"/>
              <a:gd name="connsiteX91" fmla="*/ 126930 w 486568"/>
              <a:gd name="connsiteY91" fmla="*/ 395895 h 485502"/>
              <a:gd name="connsiteX92" fmla="*/ 113240 w 486568"/>
              <a:gd name="connsiteY92" fmla="*/ 382635 h 485502"/>
              <a:gd name="connsiteX93" fmla="*/ 12179 w 486568"/>
              <a:gd name="connsiteY93" fmla="*/ 483493 h 485502"/>
              <a:gd name="connsiteX94" fmla="*/ 6945 w 486568"/>
              <a:gd name="connsiteY94" fmla="*/ 485502 h 485502"/>
              <a:gd name="connsiteX95" fmla="*/ 2113 w 486568"/>
              <a:gd name="connsiteY95" fmla="*/ 483493 h 485502"/>
              <a:gd name="connsiteX96" fmla="*/ 2113 w 486568"/>
              <a:gd name="connsiteY96" fmla="*/ 473447 h 485502"/>
              <a:gd name="connsiteX97" fmla="*/ 103577 w 486568"/>
              <a:gd name="connsiteY97" fmla="*/ 372187 h 485502"/>
              <a:gd name="connsiteX98" fmla="*/ 89888 w 486568"/>
              <a:gd name="connsiteY98" fmla="*/ 358927 h 485502"/>
              <a:gd name="connsiteX99" fmla="*/ 89888 w 486568"/>
              <a:gd name="connsiteY99" fmla="*/ 329594 h 485502"/>
              <a:gd name="connsiteX100" fmla="*/ 121696 w 486568"/>
              <a:gd name="connsiteY100" fmla="*/ 297849 h 485502"/>
              <a:gd name="connsiteX101" fmla="*/ 127333 w 486568"/>
              <a:gd name="connsiteY101" fmla="*/ 269722 h 485502"/>
              <a:gd name="connsiteX102" fmla="*/ 317779 w 486568"/>
              <a:gd name="connsiteY102" fmla="*/ 79658 h 485502"/>
              <a:gd name="connsiteX103" fmla="*/ 347976 w 486568"/>
              <a:gd name="connsiteY103" fmla="*/ 79658 h 485502"/>
              <a:gd name="connsiteX104" fmla="*/ 372134 w 486568"/>
              <a:gd name="connsiteY104" fmla="*/ 104169 h 485502"/>
              <a:gd name="connsiteX105" fmla="*/ 401124 w 486568"/>
              <a:gd name="connsiteY105" fmla="*/ 74836 h 485502"/>
              <a:gd name="connsiteX106" fmla="*/ 344755 w 486568"/>
              <a:gd name="connsiteY106" fmla="*/ 17777 h 485502"/>
              <a:gd name="connsiteX107" fmla="*/ 344755 w 486568"/>
              <a:gd name="connsiteY107" fmla="*/ 8133 h 485502"/>
              <a:gd name="connsiteX108" fmla="*/ 247376 w 486568"/>
              <a:gd name="connsiteY108" fmla="*/ 0 h 485502"/>
              <a:gd name="connsiteX109" fmla="*/ 254278 w 486568"/>
              <a:gd name="connsiteY109" fmla="*/ 7230 h 485502"/>
              <a:gd name="connsiteX110" fmla="*/ 254278 w 486568"/>
              <a:gd name="connsiteY110" fmla="*/ 86356 h 485502"/>
              <a:gd name="connsiteX111" fmla="*/ 247376 w 486568"/>
              <a:gd name="connsiteY111" fmla="*/ 93586 h 485502"/>
              <a:gd name="connsiteX112" fmla="*/ 240474 w 486568"/>
              <a:gd name="connsiteY112" fmla="*/ 86356 h 485502"/>
              <a:gd name="connsiteX113" fmla="*/ 240474 w 486568"/>
              <a:gd name="connsiteY113" fmla="*/ 7230 h 485502"/>
              <a:gd name="connsiteX114" fmla="*/ 247376 w 486568"/>
              <a:gd name="connsiteY114" fmla="*/ 0 h 485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l="l" t="t" r="r" b="b"/>
            <a:pathLst>
              <a:path w="486568" h="485502">
                <a:moveTo>
                  <a:pt x="247376" y="381273"/>
                </a:moveTo>
                <a:cubicBezTo>
                  <a:pt x="251210" y="381273"/>
                  <a:pt x="254278" y="384888"/>
                  <a:pt x="254278" y="388503"/>
                </a:cubicBezTo>
                <a:lnTo>
                  <a:pt x="254278" y="468032"/>
                </a:lnTo>
                <a:cubicBezTo>
                  <a:pt x="254278" y="472049"/>
                  <a:pt x="251210" y="474860"/>
                  <a:pt x="247376" y="474860"/>
                </a:cubicBezTo>
                <a:cubicBezTo>
                  <a:pt x="243541" y="474860"/>
                  <a:pt x="240474" y="472049"/>
                  <a:pt x="240474" y="468032"/>
                </a:cubicBezTo>
                <a:lnTo>
                  <a:pt x="240474" y="388503"/>
                </a:lnTo>
                <a:cubicBezTo>
                  <a:pt x="240474" y="384888"/>
                  <a:pt x="243541" y="381273"/>
                  <a:pt x="247376" y="381273"/>
                </a:cubicBezTo>
                <a:close/>
                <a:moveTo>
                  <a:pt x="349702" y="339330"/>
                </a:moveTo>
                <a:cubicBezTo>
                  <a:pt x="352530" y="336939"/>
                  <a:pt x="356973" y="336939"/>
                  <a:pt x="359801" y="339330"/>
                </a:cubicBezTo>
                <a:lnTo>
                  <a:pt x="416352" y="395520"/>
                </a:lnTo>
                <a:cubicBezTo>
                  <a:pt x="419179" y="398310"/>
                  <a:pt x="419179" y="402693"/>
                  <a:pt x="416352" y="405483"/>
                </a:cubicBezTo>
                <a:cubicBezTo>
                  <a:pt x="415140" y="406679"/>
                  <a:pt x="412716" y="407476"/>
                  <a:pt x="411100" y="407476"/>
                </a:cubicBezTo>
                <a:cubicBezTo>
                  <a:pt x="409081" y="407476"/>
                  <a:pt x="407465" y="406679"/>
                  <a:pt x="406253" y="405483"/>
                </a:cubicBezTo>
                <a:lnTo>
                  <a:pt x="349702" y="349691"/>
                </a:lnTo>
                <a:cubicBezTo>
                  <a:pt x="346875" y="346902"/>
                  <a:pt x="346875" y="342120"/>
                  <a:pt x="349702" y="339330"/>
                </a:cubicBezTo>
                <a:close/>
                <a:moveTo>
                  <a:pt x="130554" y="309502"/>
                </a:moveTo>
                <a:lnTo>
                  <a:pt x="99954" y="339639"/>
                </a:lnTo>
                <a:cubicBezTo>
                  <a:pt x="97538" y="342452"/>
                  <a:pt x="97538" y="346470"/>
                  <a:pt x="99954" y="348881"/>
                </a:cubicBezTo>
                <a:lnTo>
                  <a:pt x="136593" y="385448"/>
                </a:lnTo>
                <a:cubicBezTo>
                  <a:pt x="139412" y="388260"/>
                  <a:pt x="143841" y="388260"/>
                  <a:pt x="146256" y="385448"/>
                </a:cubicBezTo>
                <a:lnTo>
                  <a:pt x="176454" y="355712"/>
                </a:lnTo>
                <a:close/>
                <a:moveTo>
                  <a:pt x="399841" y="230537"/>
                </a:moveTo>
                <a:lnTo>
                  <a:pt x="479710" y="230537"/>
                </a:lnTo>
                <a:cubicBezTo>
                  <a:pt x="483744" y="230537"/>
                  <a:pt x="486568" y="233605"/>
                  <a:pt x="486568" y="237439"/>
                </a:cubicBezTo>
                <a:cubicBezTo>
                  <a:pt x="486568" y="241273"/>
                  <a:pt x="483744" y="244341"/>
                  <a:pt x="479710" y="244341"/>
                </a:cubicBezTo>
                <a:lnTo>
                  <a:pt x="399841" y="244341"/>
                </a:lnTo>
                <a:cubicBezTo>
                  <a:pt x="396210" y="244341"/>
                  <a:pt x="392983" y="241273"/>
                  <a:pt x="392983" y="237439"/>
                </a:cubicBezTo>
                <a:cubicBezTo>
                  <a:pt x="392983" y="233605"/>
                  <a:pt x="396210" y="230537"/>
                  <a:pt x="399841" y="230537"/>
                </a:cubicBezTo>
                <a:close/>
                <a:moveTo>
                  <a:pt x="18566" y="230537"/>
                </a:moveTo>
                <a:lnTo>
                  <a:pt x="98436" y="230537"/>
                </a:lnTo>
                <a:cubicBezTo>
                  <a:pt x="102470" y="230537"/>
                  <a:pt x="105294" y="233605"/>
                  <a:pt x="105294" y="237439"/>
                </a:cubicBezTo>
                <a:cubicBezTo>
                  <a:pt x="105294" y="241273"/>
                  <a:pt x="102470" y="244341"/>
                  <a:pt x="98436" y="244341"/>
                </a:cubicBezTo>
                <a:lnTo>
                  <a:pt x="18566" y="244341"/>
                </a:lnTo>
                <a:cubicBezTo>
                  <a:pt x="14935" y="244341"/>
                  <a:pt x="11708" y="241273"/>
                  <a:pt x="11708" y="237439"/>
                </a:cubicBezTo>
                <a:cubicBezTo>
                  <a:pt x="11708" y="233605"/>
                  <a:pt x="14935" y="230537"/>
                  <a:pt x="18566" y="230537"/>
                </a:cubicBezTo>
                <a:close/>
                <a:moveTo>
                  <a:pt x="191754" y="225521"/>
                </a:moveTo>
                <a:lnTo>
                  <a:pt x="137801" y="279767"/>
                </a:lnTo>
                <a:cubicBezTo>
                  <a:pt x="132970" y="284187"/>
                  <a:pt x="132970" y="291822"/>
                  <a:pt x="137801" y="296644"/>
                </a:cubicBezTo>
                <a:lnTo>
                  <a:pt x="189741" y="348480"/>
                </a:lnTo>
                <a:cubicBezTo>
                  <a:pt x="194170" y="352900"/>
                  <a:pt x="201417" y="352900"/>
                  <a:pt x="205846" y="348480"/>
                </a:cubicBezTo>
                <a:lnTo>
                  <a:pt x="272684" y="282178"/>
                </a:lnTo>
                <a:cubicBezTo>
                  <a:pt x="270268" y="278562"/>
                  <a:pt x="267449" y="274945"/>
                  <a:pt x="263826" y="271329"/>
                </a:cubicBezTo>
                <a:cubicBezTo>
                  <a:pt x="252955" y="260480"/>
                  <a:pt x="244499" y="258069"/>
                  <a:pt x="235641" y="255658"/>
                </a:cubicBezTo>
                <a:cubicBezTo>
                  <a:pt x="225575" y="253247"/>
                  <a:pt x="214302" y="250032"/>
                  <a:pt x="201015" y="236370"/>
                </a:cubicBezTo>
                <a:cubicBezTo>
                  <a:pt x="197391" y="233155"/>
                  <a:pt x="194170" y="229539"/>
                  <a:pt x="191754" y="225521"/>
                </a:cubicBezTo>
                <a:close/>
                <a:moveTo>
                  <a:pt x="242889" y="174489"/>
                </a:moveTo>
                <a:lnTo>
                  <a:pt x="202223" y="215475"/>
                </a:lnTo>
                <a:cubicBezTo>
                  <a:pt x="204236" y="219091"/>
                  <a:pt x="207054" y="222708"/>
                  <a:pt x="211081" y="226324"/>
                </a:cubicBezTo>
                <a:cubicBezTo>
                  <a:pt x="221952" y="237576"/>
                  <a:pt x="229602" y="239585"/>
                  <a:pt x="239265" y="241996"/>
                </a:cubicBezTo>
                <a:cubicBezTo>
                  <a:pt x="248928" y="244808"/>
                  <a:pt x="260202" y="247621"/>
                  <a:pt x="273892" y="260881"/>
                </a:cubicBezTo>
                <a:cubicBezTo>
                  <a:pt x="277113" y="264498"/>
                  <a:pt x="279931" y="268114"/>
                  <a:pt x="282750" y="272133"/>
                </a:cubicBezTo>
                <a:lnTo>
                  <a:pt x="311337" y="243201"/>
                </a:lnTo>
                <a:lnTo>
                  <a:pt x="277113" y="209046"/>
                </a:lnTo>
                <a:close/>
                <a:moveTo>
                  <a:pt x="372134" y="124260"/>
                </a:moveTo>
                <a:lnTo>
                  <a:pt x="292413" y="204224"/>
                </a:lnTo>
                <a:lnTo>
                  <a:pt x="321402" y="233155"/>
                </a:lnTo>
                <a:lnTo>
                  <a:pt x="396293" y="158416"/>
                </a:lnTo>
                <a:cubicBezTo>
                  <a:pt x="397500" y="157210"/>
                  <a:pt x="398708" y="155201"/>
                  <a:pt x="398708" y="153594"/>
                </a:cubicBezTo>
                <a:cubicBezTo>
                  <a:pt x="398708" y="151585"/>
                  <a:pt x="397500" y="149977"/>
                  <a:pt x="396293" y="148772"/>
                </a:cubicBezTo>
                <a:close/>
                <a:moveTo>
                  <a:pt x="332676" y="88096"/>
                </a:moveTo>
                <a:cubicBezTo>
                  <a:pt x="330663" y="88096"/>
                  <a:pt x="329052" y="88498"/>
                  <a:pt x="327845" y="89703"/>
                </a:cubicBezTo>
                <a:lnTo>
                  <a:pt x="252955" y="164845"/>
                </a:lnTo>
                <a:lnTo>
                  <a:pt x="282347" y="193776"/>
                </a:lnTo>
                <a:lnTo>
                  <a:pt x="362069" y="114215"/>
                </a:lnTo>
                <a:lnTo>
                  <a:pt x="337910" y="89703"/>
                </a:lnTo>
                <a:cubicBezTo>
                  <a:pt x="336300" y="88498"/>
                  <a:pt x="334689" y="88096"/>
                  <a:pt x="332676" y="88096"/>
                </a:cubicBezTo>
                <a:close/>
                <a:moveTo>
                  <a:pt x="80555" y="70177"/>
                </a:moveTo>
                <a:cubicBezTo>
                  <a:pt x="83383" y="67387"/>
                  <a:pt x="87826" y="67387"/>
                  <a:pt x="90654" y="70177"/>
                </a:cubicBezTo>
                <a:lnTo>
                  <a:pt x="146800" y="125570"/>
                </a:lnTo>
                <a:cubicBezTo>
                  <a:pt x="149628" y="128758"/>
                  <a:pt x="149628" y="133141"/>
                  <a:pt x="146800" y="135931"/>
                </a:cubicBezTo>
                <a:cubicBezTo>
                  <a:pt x="145589" y="137126"/>
                  <a:pt x="143973" y="137923"/>
                  <a:pt x="141953" y="137923"/>
                </a:cubicBezTo>
                <a:cubicBezTo>
                  <a:pt x="140338" y="137923"/>
                  <a:pt x="137914" y="137126"/>
                  <a:pt x="136702" y="135931"/>
                </a:cubicBezTo>
                <a:lnTo>
                  <a:pt x="80555" y="80538"/>
                </a:lnTo>
                <a:cubicBezTo>
                  <a:pt x="77324" y="77350"/>
                  <a:pt x="77324" y="72966"/>
                  <a:pt x="80555" y="70177"/>
                </a:cubicBezTo>
                <a:close/>
                <a:moveTo>
                  <a:pt x="344755" y="8133"/>
                </a:moveTo>
                <a:cubicBezTo>
                  <a:pt x="347574" y="5320"/>
                  <a:pt x="352003" y="5320"/>
                  <a:pt x="354821" y="8133"/>
                </a:cubicBezTo>
                <a:lnTo>
                  <a:pt x="416424" y="69612"/>
                </a:lnTo>
                <a:lnTo>
                  <a:pt x="478430" y="131493"/>
                </a:lnTo>
                <a:cubicBezTo>
                  <a:pt x="481248" y="134306"/>
                  <a:pt x="481248" y="138726"/>
                  <a:pt x="478430" y="141539"/>
                </a:cubicBezTo>
                <a:cubicBezTo>
                  <a:pt x="477222" y="143146"/>
                  <a:pt x="475209" y="143548"/>
                  <a:pt x="473598" y="143548"/>
                </a:cubicBezTo>
                <a:cubicBezTo>
                  <a:pt x="471585" y="143548"/>
                  <a:pt x="469975" y="143146"/>
                  <a:pt x="468364" y="141539"/>
                </a:cubicBezTo>
                <a:lnTo>
                  <a:pt x="411593" y="84881"/>
                </a:lnTo>
                <a:lnTo>
                  <a:pt x="382603" y="114215"/>
                </a:lnTo>
                <a:lnTo>
                  <a:pt x="406358" y="138324"/>
                </a:lnTo>
                <a:cubicBezTo>
                  <a:pt x="410385" y="142343"/>
                  <a:pt x="412801" y="147566"/>
                  <a:pt x="412801" y="153594"/>
                </a:cubicBezTo>
                <a:cubicBezTo>
                  <a:pt x="412801" y="159219"/>
                  <a:pt x="410385" y="164443"/>
                  <a:pt x="406358" y="168461"/>
                </a:cubicBezTo>
                <a:lnTo>
                  <a:pt x="216315" y="358123"/>
                </a:lnTo>
                <a:cubicBezTo>
                  <a:pt x="211081" y="363347"/>
                  <a:pt x="204638" y="365758"/>
                  <a:pt x="197794" y="365758"/>
                </a:cubicBezTo>
                <a:cubicBezTo>
                  <a:pt x="194573" y="365758"/>
                  <a:pt x="191352" y="365356"/>
                  <a:pt x="188130" y="364151"/>
                </a:cubicBezTo>
                <a:lnTo>
                  <a:pt x="156322" y="395895"/>
                </a:lnTo>
                <a:cubicBezTo>
                  <a:pt x="152296" y="399913"/>
                  <a:pt x="146659" y="401922"/>
                  <a:pt x="141828" y="401922"/>
                </a:cubicBezTo>
                <a:cubicBezTo>
                  <a:pt x="136593" y="401922"/>
                  <a:pt x="130956" y="399913"/>
                  <a:pt x="126930" y="395895"/>
                </a:cubicBezTo>
                <a:lnTo>
                  <a:pt x="113240" y="382635"/>
                </a:lnTo>
                <a:lnTo>
                  <a:pt x="12179" y="483493"/>
                </a:lnTo>
                <a:cubicBezTo>
                  <a:pt x="10569" y="485100"/>
                  <a:pt x="8958" y="485502"/>
                  <a:pt x="6945" y="485502"/>
                </a:cubicBezTo>
                <a:cubicBezTo>
                  <a:pt x="5334" y="485502"/>
                  <a:pt x="3321" y="485100"/>
                  <a:pt x="2113" y="483493"/>
                </a:cubicBezTo>
                <a:cubicBezTo>
                  <a:pt x="-705" y="480680"/>
                  <a:pt x="-705" y="476260"/>
                  <a:pt x="2113" y="473447"/>
                </a:cubicBezTo>
                <a:lnTo>
                  <a:pt x="103577" y="372187"/>
                </a:lnTo>
                <a:lnTo>
                  <a:pt x="89888" y="358927"/>
                </a:lnTo>
                <a:cubicBezTo>
                  <a:pt x="81835" y="350891"/>
                  <a:pt x="81835" y="337630"/>
                  <a:pt x="89888" y="329594"/>
                </a:cubicBezTo>
                <a:lnTo>
                  <a:pt x="121696" y="297849"/>
                </a:lnTo>
                <a:cubicBezTo>
                  <a:pt x="118072" y="288607"/>
                  <a:pt x="119683" y="277356"/>
                  <a:pt x="127333" y="269722"/>
                </a:cubicBezTo>
                <a:lnTo>
                  <a:pt x="317779" y="79658"/>
                </a:lnTo>
                <a:cubicBezTo>
                  <a:pt x="325831" y="71621"/>
                  <a:pt x="339521" y="71621"/>
                  <a:pt x="347976" y="79658"/>
                </a:cubicBezTo>
                <a:lnTo>
                  <a:pt x="372134" y="104169"/>
                </a:lnTo>
                <a:lnTo>
                  <a:pt x="401124" y="74836"/>
                </a:lnTo>
                <a:lnTo>
                  <a:pt x="344755" y="17777"/>
                </a:lnTo>
                <a:cubicBezTo>
                  <a:pt x="341937" y="15366"/>
                  <a:pt x="341937" y="10544"/>
                  <a:pt x="344755" y="8133"/>
                </a:cubicBezTo>
                <a:close/>
                <a:moveTo>
                  <a:pt x="247376" y="0"/>
                </a:moveTo>
                <a:cubicBezTo>
                  <a:pt x="251210" y="0"/>
                  <a:pt x="254278" y="3213"/>
                  <a:pt x="254278" y="7230"/>
                </a:cubicBezTo>
                <a:lnTo>
                  <a:pt x="254278" y="86356"/>
                </a:lnTo>
                <a:cubicBezTo>
                  <a:pt x="254278" y="90373"/>
                  <a:pt x="251210" y="93586"/>
                  <a:pt x="247376" y="93586"/>
                </a:cubicBezTo>
                <a:cubicBezTo>
                  <a:pt x="243541" y="93586"/>
                  <a:pt x="240474" y="90373"/>
                  <a:pt x="240474" y="86356"/>
                </a:cubicBezTo>
                <a:lnTo>
                  <a:pt x="240474" y="7230"/>
                </a:lnTo>
                <a:cubicBezTo>
                  <a:pt x="240474" y="3213"/>
                  <a:pt x="243541" y="0"/>
                  <a:pt x="247376" y="0"/>
                </a:cubicBezTo>
                <a:close/>
              </a:path>
            </a:pathLst>
          </a:custGeom>
          <a:solidFill>
            <a:srgbClr val="050505"/>
          </a:solidFill>
          <a:ln>
            <a:noFill/>
          </a:ln>
          <a:effectLst/>
        </p:spPr>
        <p:txBody>
          <a:bodyPr wrap="square" anchor="ctr">
            <a:noAutofit/>
          </a:bodyPr>
          <a:lstStyle/>
          <a:p>
            <a:endParaRPr lang="en-US" sz="558" dirty="0">
              <a:latin typeface="Poppins" panose="00000500000000000000" pitchFamily="2" charset="0"/>
            </a:endParaRPr>
          </a:p>
        </p:txBody>
      </p:sp>
      <p:sp>
        <p:nvSpPr>
          <p:cNvPr id="216" name="TextBox 215">
            <a:extLst>
              <a:ext uri="{FF2B5EF4-FFF2-40B4-BE49-F238E27FC236}">
                <a16:creationId xmlns:a16="http://schemas.microsoft.com/office/drawing/2014/main" id="{2BDA29BC-9C57-4D5D-B7E1-C3A68D0CEDF1}"/>
              </a:ext>
            </a:extLst>
          </p:cNvPr>
          <p:cNvSpPr txBox="1"/>
          <p:nvPr/>
        </p:nvSpPr>
        <p:spPr>
          <a:xfrm>
            <a:off x="5077348" y="4786414"/>
            <a:ext cx="1796186" cy="506998"/>
          </a:xfrm>
          <a:prstGeom prst="rect">
            <a:avLst/>
          </a:prstGeom>
          <a:noFill/>
        </p:spPr>
        <p:txBody>
          <a:bodyPr wrap="square" rtlCol="0">
            <a:spAutoFit/>
          </a:bodyPr>
          <a:lstStyle/>
          <a:p>
            <a:pPr>
              <a:lnSpc>
                <a:spcPts val="1116"/>
              </a:lnSpc>
            </a:pPr>
            <a:r>
              <a:rPr lang="en-US" sz="744" spc="-6" dirty="0">
                <a:solidFill>
                  <a:srgbClr val="F1F6F8"/>
                </a:solidFill>
                <a:latin typeface="Poppins" panose="00000500000000000000" pitchFamily="2" charset="0"/>
              </a:rPr>
              <a:t>Make a big impact with professional slides, charts, infographics and more.</a:t>
            </a:r>
          </a:p>
        </p:txBody>
      </p:sp>
      <p:sp>
        <p:nvSpPr>
          <p:cNvPr id="217" name="TextBox 216">
            <a:extLst>
              <a:ext uri="{FF2B5EF4-FFF2-40B4-BE49-F238E27FC236}">
                <a16:creationId xmlns:a16="http://schemas.microsoft.com/office/drawing/2014/main" id="{B3F0191E-A24A-403B-9878-F26F9AD87A50}"/>
              </a:ext>
            </a:extLst>
          </p:cNvPr>
          <p:cNvSpPr txBox="1"/>
          <p:nvPr/>
        </p:nvSpPr>
        <p:spPr>
          <a:xfrm>
            <a:off x="5077348" y="4535485"/>
            <a:ext cx="1796186" cy="235962"/>
          </a:xfrm>
          <a:prstGeom prst="rect">
            <a:avLst/>
          </a:prstGeom>
          <a:noFill/>
        </p:spPr>
        <p:txBody>
          <a:bodyPr wrap="square" rtlCol="0" anchor="b">
            <a:spAutoFit/>
          </a:bodyPr>
          <a:lstStyle/>
          <a:p>
            <a:pPr>
              <a:lnSpc>
                <a:spcPts val="1116"/>
              </a:lnSpc>
            </a:pPr>
            <a:r>
              <a:rPr lang="en-US" sz="1054" b="1" spc="-6" dirty="0">
                <a:solidFill>
                  <a:srgbClr val="F1F6F8"/>
                </a:solidFill>
                <a:latin typeface="Poppins" panose="00000500000000000000" pitchFamily="2" charset="0"/>
              </a:rPr>
              <a:t>TITLE 01</a:t>
            </a:r>
          </a:p>
        </p:txBody>
      </p:sp>
      <p:sp>
        <p:nvSpPr>
          <p:cNvPr id="218" name="TextBox 217">
            <a:extLst>
              <a:ext uri="{FF2B5EF4-FFF2-40B4-BE49-F238E27FC236}">
                <a16:creationId xmlns:a16="http://schemas.microsoft.com/office/drawing/2014/main" id="{9380766B-D2E7-4999-A561-402EA6BADC45}"/>
              </a:ext>
            </a:extLst>
          </p:cNvPr>
          <p:cNvSpPr txBox="1"/>
          <p:nvPr/>
        </p:nvSpPr>
        <p:spPr>
          <a:xfrm>
            <a:off x="5077348" y="5703910"/>
            <a:ext cx="1796186" cy="506998"/>
          </a:xfrm>
          <a:prstGeom prst="rect">
            <a:avLst/>
          </a:prstGeom>
          <a:noFill/>
        </p:spPr>
        <p:txBody>
          <a:bodyPr wrap="square" rtlCol="0">
            <a:spAutoFit/>
          </a:bodyPr>
          <a:lstStyle/>
          <a:p>
            <a:pPr>
              <a:lnSpc>
                <a:spcPts val="1116"/>
              </a:lnSpc>
            </a:pPr>
            <a:r>
              <a:rPr lang="en-US" sz="744" spc="-6" dirty="0">
                <a:solidFill>
                  <a:srgbClr val="F1F6F8"/>
                </a:solidFill>
                <a:latin typeface="Poppins" panose="00000500000000000000" pitchFamily="2" charset="0"/>
              </a:rPr>
              <a:t>Make a big impact with professional slides, charts, infographics and more.</a:t>
            </a:r>
          </a:p>
        </p:txBody>
      </p:sp>
      <p:sp>
        <p:nvSpPr>
          <p:cNvPr id="219" name="TextBox 218">
            <a:extLst>
              <a:ext uri="{FF2B5EF4-FFF2-40B4-BE49-F238E27FC236}">
                <a16:creationId xmlns:a16="http://schemas.microsoft.com/office/drawing/2014/main" id="{43009B4F-D54E-47DA-99D6-3D7C09BB139C}"/>
              </a:ext>
            </a:extLst>
          </p:cNvPr>
          <p:cNvSpPr txBox="1"/>
          <p:nvPr/>
        </p:nvSpPr>
        <p:spPr>
          <a:xfrm>
            <a:off x="5077348" y="5452981"/>
            <a:ext cx="1796186" cy="235962"/>
          </a:xfrm>
          <a:prstGeom prst="rect">
            <a:avLst/>
          </a:prstGeom>
          <a:noFill/>
        </p:spPr>
        <p:txBody>
          <a:bodyPr wrap="square" rtlCol="0" anchor="b">
            <a:spAutoFit/>
          </a:bodyPr>
          <a:lstStyle/>
          <a:p>
            <a:pPr>
              <a:lnSpc>
                <a:spcPts val="1116"/>
              </a:lnSpc>
            </a:pPr>
            <a:r>
              <a:rPr lang="en-US" sz="1054" b="1" spc="-6" dirty="0">
                <a:solidFill>
                  <a:srgbClr val="F1F6F8"/>
                </a:solidFill>
                <a:latin typeface="Poppins" panose="00000500000000000000" pitchFamily="2" charset="0"/>
              </a:rPr>
              <a:t>TITLE 02</a:t>
            </a:r>
          </a:p>
        </p:txBody>
      </p:sp>
      <p:sp>
        <p:nvSpPr>
          <p:cNvPr id="220" name="TextBox 219">
            <a:extLst>
              <a:ext uri="{FF2B5EF4-FFF2-40B4-BE49-F238E27FC236}">
                <a16:creationId xmlns:a16="http://schemas.microsoft.com/office/drawing/2014/main" id="{2E3D84DA-14CD-4926-BFC0-A4D36A7DEF57}"/>
              </a:ext>
            </a:extLst>
          </p:cNvPr>
          <p:cNvSpPr txBox="1"/>
          <p:nvPr/>
        </p:nvSpPr>
        <p:spPr>
          <a:xfrm>
            <a:off x="5077348" y="6624864"/>
            <a:ext cx="1796186" cy="506998"/>
          </a:xfrm>
          <a:prstGeom prst="rect">
            <a:avLst/>
          </a:prstGeom>
          <a:noFill/>
        </p:spPr>
        <p:txBody>
          <a:bodyPr wrap="square" rtlCol="0">
            <a:spAutoFit/>
          </a:bodyPr>
          <a:lstStyle/>
          <a:p>
            <a:pPr>
              <a:lnSpc>
                <a:spcPts val="1116"/>
              </a:lnSpc>
            </a:pPr>
            <a:r>
              <a:rPr lang="en-US" sz="744" spc="-6" dirty="0">
                <a:solidFill>
                  <a:srgbClr val="F1F6F8"/>
                </a:solidFill>
                <a:latin typeface="Poppins" panose="00000500000000000000" pitchFamily="2" charset="0"/>
              </a:rPr>
              <a:t>Make a big impact with professional slides, charts, infographics and more.</a:t>
            </a:r>
          </a:p>
        </p:txBody>
      </p:sp>
      <p:sp>
        <p:nvSpPr>
          <p:cNvPr id="221" name="TextBox 220">
            <a:extLst>
              <a:ext uri="{FF2B5EF4-FFF2-40B4-BE49-F238E27FC236}">
                <a16:creationId xmlns:a16="http://schemas.microsoft.com/office/drawing/2014/main" id="{2A088131-DF39-400A-9249-B344589BEE73}"/>
              </a:ext>
            </a:extLst>
          </p:cNvPr>
          <p:cNvSpPr txBox="1"/>
          <p:nvPr/>
        </p:nvSpPr>
        <p:spPr>
          <a:xfrm>
            <a:off x="5077348" y="6373934"/>
            <a:ext cx="1796186" cy="235962"/>
          </a:xfrm>
          <a:prstGeom prst="rect">
            <a:avLst/>
          </a:prstGeom>
          <a:noFill/>
        </p:spPr>
        <p:txBody>
          <a:bodyPr wrap="square" rtlCol="0" anchor="b">
            <a:spAutoFit/>
          </a:bodyPr>
          <a:lstStyle/>
          <a:p>
            <a:pPr>
              <a:lnSpc>
                <a:spcPts val="1116"/>
              </a:lnSpc>
            </a:pPr>
            <a:r>
              <a:rPr lang="en-US" sz="1054" b="1" spc="-6" dirty="0">
                <a:solidFill>
                  <a:srgbClr val="F1F6F8"/>
                </a:solidFill>
                <a:latin typeface="Poppins" panose="00000500000000000000" pitchFamily="2" charset="0"/>
              </a:rPr>
              <a:t>TITLE 03</a:t>
            </a:r>
          </a:p>
        </p:txBody>
      </p:sp>
      <p:sp>
        <p:nvSpPr>
          <p:cNvPr id="222" name="TextBox 221">
            <a:extLst>
              <a:ext uri="{FF2B5EF4-FFF2-40B4-BE49-F238E27FC236}">
                <a16:creationId xmlns:a16="http://schemas.microsoft.com/office/drawing/2014/main" id="{2928AD2E-7BE2-4204-828D-E04AE034B911}"/>
              </a:ext>
            </a:extLst>
          </p:cNvPr>
          <p:cNvSpPr txBox="1"/>
          <p:nvPr/>
        </p:nvSpPr>
        <p:spPr>
          <a:xfrm>
            <a:off x="471618" y="3375943"/>
            <a:ext cx="6616439" cy="453650"/>
          </a:xfrm>
          <a:prstGeom prst="rect">
            <a:avLst/>
          </a:prstGeom>
          <a:noFill/>
        </p:spPr>
        <p:txBody>
          <a:bodyPr wrap="square" rtlCol="0" anchor="b">
            <a:spAutoFit/>
          </a:bodyPr>
          <a:lstStyle/>
          <a:p>
            <a:pPr algn="ctr">
              <a:lnSpc>
                <a:spcPts val="2915"/>
              </a:lnSpc>
            </a:pPr>
            <a:r>
              <a:rPr lang="es-NI" sz="2295" b="1" spc="-87" dirty="0">
                <a:solidFill>
                  <a:srgbClr val="040C39"/>
                </a:solidFill>
                <a:latin typeface="Poppins" panose="00000500000000000000" pitchFamily="2" charset="0"/>
              </a:rPr>
              <a:t>MEDICAL INFOGRAPHIC</a:t>
            </a:r>
            <a:endParaRPr lang="en-US" sz="2295" b="1" spc="-87" dirty="0">
              <a:solidFill>
                <a:srgbClr val="040C39"/>
              </a:solidFill>
              <a:latin typeface="Poppins" panose="00000500000000000000" pitchFamily="2" charset="0"/>
            </a:endParaRPr>
          </a:p>
        </p:txBody>
      </p:sp>
      <p:sp>
        <p:nvSpPr>
          <p:cNvPr id="223" name="TextBox 222">
            <a:extLst>
              <a:ext uri="{FF2B5EF4-FFF2-40B4-BE49-F238E27FC236}">
                <a16:creationId xmlns:a16="http://schemas.microsoft.com/office/drawing/2014/main" id="{4405D278-552E-4A14-80E3-E1DDA2D34E3F}"/>
              </a:ext>
            </a:extLst>
          </p:cNvPr>
          <p:cNvSpPr txBox="1"/>
          <p:nvPr/>
        </p:nvSpPr>
        <p:spPr>
          <a:xfrm>
            <a:off x="471618" y="3789162"/>
            <a:ext cx="6616439" cy="250774"/>
          </a:xfrm>
          <a:prstGeom prst="rect">
            <a:avLst/>
          </a:prstGeom>
          <a:noFill/>
        </p:spPr>
        <p:txBody>
          <a:bodyPr wrap="square" rtlCol="0">
            <a:spAutoFit/>
          </a:bodyPr>
          <a:lstStyle/>
          <a:p>
            <a:pPr algn="ctr">
              <a:lnSpc>
                <a:spcPts val="1302"/>
              </a:lnSpc>
            </a:pPr>
            <a:r>
              <a:rPr lang="en-US" sz="930" spc="-37" dirty="0">
                <a:solidFill>
                  <a:srgbClr val="747A94"/>
                </a:solidFill>
                <a:latin typeface="Poppins" panose="00000500000000000000" pitchFamily="2" charset="0"/>
              </a:rPr>
              <a:t>Make a big impact with our professional slides and charts</a:t>
            </a:r>
          </a:p>
        </p:txBody>
      </p:sp>
    </p:spTree>
    <p:extLst>
      <p:ext uri="{BB962C8B-B14F-4D97-AF65-F5344CB8AC3E}">
        <p14:creationId xmlns:p14="http://schemas.microsoft.com/office/powerpoint/2010/main" val="320349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id="{72EBA339-2C2D-5341-B76D-A7FCF92A7B3B}"/>
              </a:ext>
            </a:extLst>
          </p:cNvPr>
          <p:cNvSpPr/>
          <p:nvPr/>
        </p:nvSpPr>
        <p:spPr>
          <a:xfrm>
            <a:off x="471617" y="4224888"/>
            <a:ext cx="938028" cy="76939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3" name="Parallelogram 2">
            <a:extLst>
              <a:ext uri="{FF2B5EF4-FFF2-40B4-BE49-F238E27FC236}">
                <a16:creationId xmlns:a16="http://schemas.microsoft.com/office/drawing/2014/main" id="{1737DD3D-F764-2F43-943E-45FA83BC7D6B}"/>
              </a:ext>
            </a:extLst>
          </p:cNvPr>
          <p:cNvSpPr/>
          <p:nvPr/>
        </p:nvSpPr>
        <p:spPr>
          <a:xfrm>
            <a:off x="1215374" y="4224888"/>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6" name="Parallelogram 5">
            <a:extLst>
              <a:ext uri="{FF2B5EF4-FFF2-40B4-BE49-F238E27FC236}">
                <a16:creationId xmlns:a16="http://schemas.microsoft.com/office/drawing/2014/main" id="{93596090-DB06-5E49-9632-1399416C4C34}"/>
              </a:ext>
            </a:extLst>
          </p:cNvPr>
          <p:cNvSpPr/>
          <p:nvPr/>
        </p:nvSpPr>
        <p:spPr>
          <a:xfrm>
            <a:off x="3779837" y="4224888"/>
            <a:ext cx="938028" cy="769394"/>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7" name="Parallelogram 6">
            <a:extLst>
              <a:ext uri="{FF2B5EF4-FFF2-40B4-BE49-F238E27FC236}">
                <a16:creationId xmlns:a16="http://schemas.microsoft.com/office/drawing/2014/main" id="{8F7CFF00-27F7-1345-A6EF-3F03321DD036}"/>
              </a:ext>
            </a:extLst>
          </p:cNvPr>
          <p:cNvSpPr/>
          <p:nvPr/>
        </p:nvSpPr>
        <p:spPr>
          <a:xfrm>
            <a:off x="4523594" y="4224888"/>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9" name="Parallelogram 8">
            <a:extLst>
              <a:ext uri="{FF2B5EF4-FFF2-40B4-BE49-F238E27FC236}">
                <a16:creationId xmlns:a16="http://schemas.microsoft.com/office/drawing/2014/main" id="{9E2AEED2-BD48-6144-BD2A-A9064677A0E0}"/>
              </a:ext>
            </a:extLst>
          </p:cNvPr>
          <p:cNvSpPr/>
          <p:nvPr/>
        </p:nvSpPr>
        <p:spPr>
          <a:xfrm>
            <a:off x="888336" y="5345906"/>
            <a:ext cx="938028" cy="769394"/>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10" name="Parallelogram 9">
            <a:extLst>
              <a:ext uri="{FF2B5EF4-FFF2-40B4-BE49-F238E27FC236}">
                <a16:creationId xmlns:a16="http://schemas.microsoft.com/office/drawing/2014/main" id="{86A8EA24-75E5-2740-8D4F-4430ACFA9C6C}"/>
              </a:ext>
            </a:extLst>
          </p:cNvPr>
          <p:cNvSpPr/>
          <p:nvPr/>
        </p:nvSpPr>
        <p:spPr>
          <a:xfrm>
            <a:off x="1632093" y="5345906"/>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12" name="Parallelogram 11">
            <a:extLst>
              <a:ext uri="{FF2B5EF4-FFF2-40B4-BE49-F238E27FC236}">
                <a16:creationId xmlns:a16="http://schemas.microsoft.com/office/drawing/2014/main" id="{E353BC21-4546-C343-87B6-FF3C7A5AACAF}"/>
              </a:ext>
            </a:extLst>
          </p:cNvPr>
          <p:cNvSpPr/>
          <p:nvPr/>
        </p:nvSpPr>
        <p:spPr>
          <a:xfrm>
            <a:off x="4196556" y="5345906"/>
            <a:ext cx="938028" cy="769394"/>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13" name="Parallelogram 12">
            <a:extLst>
              <a:ext uri="{FF2B5EF4-FFF2-40B4-BE49-F238E27FC236}">
                <a16:creationId xmlns:a16="http://schemas.microsoft.com/office/drawing/2014/main" id="{540BA095-8D02-4A4C-84F6-974906DF6165}"/>
              </a:ext>
            </a:extLst>
          </p:cNvPr>
          <p:cNvSpPr/>
          <p:nvPr/>
        </p:nvSpPr>
        <p:spPr>
          <a:xfrm>
            <a:off x="4940313" y="5345906"/>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15" name="Parallelogram 14">
            <a:extLst>
              <a:ext uri="{FF2B5EF4-FFF2-40B4-BE49-F238E27FC236}">
                <a16:creationId xmlns:a16="http://schemas.microsoft.com/office/drawing/2014/main" id="{3309072E-8796-FB4A-97BB-E42AFB3B8700}"/>
              </a:ext>
            </a:extLst>
          </p:cNvPr>
          <p:cNvSpPr/>
          <p:nvPr/>
        </p:nvSpPr>
        <p:spPr>
          <a:xfrm>
            <a:off x="471617" y="6466923"/>
            <a:ext cx="938028" cy="769394"/>
          </a:xfrm>
          <a:prstGeom prst="parallelogram">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16" name="Parallelogram 15">
            <a:extLst>
              <a:ext uri="{FF2B5EF4-FFF2-40B4-BE49-F238E27FC236}">
                <a16:creationId xmlns:a16="http://schemas.microsoft.com/office/drawing/2014/main" id="{6CDC06E3-596E-EF4D-B502-1787D88A068E}"/>
              </a:ext>
            </a:extLst>
          </p:cNvPr>
          <p:cNvSpPr/>
          <p:nvPr/>
        </p:nvSpPr>
        <p:spPr>
          <a:xfrm>
            <a:off x="1215374" y="6466923"/>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18" name="Parallelogram 17">
            <a:extLst>
              <a:ext uri="{FF2B5EF4-FFF2-40B4-BE49-F238E27FC236}">
                <a16:creationId xmlns:a16="http://schemas.microsoft.com/office/drawing/2014/main" id="{C837F679-55C1-464E-89D6-9993DAF5ACC6}"/>
              </a:ext>
            </a:extLst>
          </p:cNvPr>
          <p:cNvSpPr/>
          <p:nvPr/>
        </p:nvSpPr>
        <p:spPr>
          <a:xfrm>
            <a:off x="3779837" y="6466923"/>
            <a:ext cx="938028" cy="769394"/>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19" name="Parallelogram 18">
            <a:extLst>
              <a:ext uri="{FF2B5EF4-FFF2-40B4-BE49-F238E27FC236}">
                <a16:creationId xmlns:a16="http://schemas.microsoft.com/office/drawing/2014/main" id="{BB7FEE6A-D604-D04D-8A9B-DBDB7723CE28}"/>
              </a:ext>
            </a:extLst>
          </p:cNvPr>
          <p:cNvSpPr/>
          <p:nvPr/>
        </p:nvSpPr>
        <p:spPr>
          <a:xfrm>
            <a:off x="4523594" y="6466923"/>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997"/>
            <a:endParaRPr lang="en-US" sz="1116" dirty="0">
              <a:solidFill>
                <a:srgbClr val="FFFFFF"/>
              </a:solidFill>
              <a:latin typeface="Lato Light" panose="020F0502020204030203" pitchFamily="34" charset="0"/>
            </a:endParaRPr>
          </a:p>
        </p:txBody>
      </p:sp>
      <p:sp>
        <p:nvSpPr>
          <p:cNvPr id="20" name="TextBox 19">
            <a:extLst>
              <a:ext uri="{FF2B5EF4-FFF2-40B4-BE49-F238E27FC236}">
                <a16:creationId xmlns:a16="http://schemas.microsoft.com/office/drawing/2014/main" id="{7DD00ACD-0FEC-5C4B-9B9F-5631B9CBDE97}"/>
              </a:ext>
            </a:extLst>
          </p:cNvPr>
          <p:cNvSpPr txBox="1"/>
          <p:nvPr/>
        </p:nvSpPr>
        <p:spPr>
          <a:xfrm>
            <a:off x="2123781" y="3409095"/>
            <a:ext cx="3312125" cy="378693"/>
          </a:xfrm>
          <a:prstGeom prst="rect">
            <a:avLst/>
          </a:prstGeom>
          <a:noFill/>
        </p:spPr>
        <p:txBody>
          <a:bodyPr wrap="none" rtlCol="0">
            <a:spAutoFit/>
          </a:bodyPr>
          <a:lstStyle/>
          <a:p>
            <a:pPr algn="ctr" defTabSz="566997"/>
            <a:r>
              <a:rPr lang="en-US" sz="1861" b="1" dirty="0">
                <a:solidFill>
                  <a:srgbClr val="08204C"/>
                </a:solidFill>
                <a:latin typeface="Poppins" pitchFamily="2" charset="77"/>
                <a:cs typeface="Poppins" pitchFamily="2" charset="77"/>
              </a:rPr>
              <a:t>MARKETING INFOGRAPHIC</a:t>
            </a:r>
          </a:p>
        </p:txBody>
      </p:sp>
      <p:sp>
        <p:nvSpPr>
          <p:cNvPr id="21" name="TextBox 20">
            <a:extLst>
              <a:ext uri="{FF2B5EF4-FFF2-40B4-BE49-F238E27FC236}">
                <a16:creationId xmlns:a16="http://schemas.microsoft.com/office/drawing/2014/main" id="{14F5B162-781A-014F-BD05-DABD7DA385EF}"/>
              </a:ext>
            </a:extLst>
          </p:cNvPr>
          <p:cNvSpPr txBox="1"/>
          <p:nvPr/>
        </p:nvSpPr>
        <p:spPr>
          <a:xfrm>
            <a:off x="2947269" y="3707670"/>
            <a:ext cx="1665136" cy="206851"/>
          </a:xfrm>
          <a:prstGeom prst="rect">
            <a:avLst/>
          </a:prstGeom>
          <a:noFill/>
        </p:spPr>
        <p:txBody>
          <a:bodyPr wrap="none" rtlCol="0">
            <a:spAutoFit/>
          </a:bodyPr>
          <a:lstStyle/>
          <a:p>
            <a:pPr algn="ctr" defTabSz="566997"/>
            <a:r>
              <a:rPr lang="en-US" sz="744" spc="93" dirty="0">
                <a:solidFill>
                  <a:srgbClr val="FFFFFF">
                    <a:lumMod val="65000"/>
                  </a:srgbClr>
                </a:solidFill>
                <a:latin typeface="Poppins Light" pitchFamily="2" charset="77"/>
                <a:cs typeface="Poppins Light" pitchFamily="2" charset="77"/>
              </a:rPr>
              <a:t>WRITE YOUR SUBTITLE HERE</a:t>
            </a:r>
          </a:p>
        </p:txBody>
      </p:sp>
      <p:sp>
        <p:nvSpPr>
          <p:cNvPr id="22" name="Subtitle 2">
            <a:extLst>
              <a:ext uri="{FF2B5EF4-FFF2-40B4-BE49-F238E27FC236}">
                <a16:creationId xmlns:a16="http://schemas.microsoft.com/office/drawing/2014/main" id="{B3E12894-53B0-554D-87A4-1CAE69B6111A}"/>
              </a:ext>
            </a:extLst>
          </p:cNvPr>
          <p:cNvSpPr txBox="1">
            <a:spLocks/>
          </p:cNvSpPr>
          <p:nvPr/>
        </p:nvSpPr>
        <p:spPr>
          <a:xfrm>
            <a:off x="1478190" y="4488244"/>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744" dirty="0">
                <a:solidFill>
                  <a:srgbClr val="AAAAAA"/>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3" name="Subtitle 2">
            <a:extLst>
              <a:ext uri="{FF2B5EF4-FFF2-40B4-BE49-F238E27FC236}">
                <a16:creationId xmlns:a16="http://schemas.microsoft.com/office/drawing/2014/main" id="{60CF7CE5-8300-294C-B365-125E35D253D9}"/>
              </a:ext>
            </a:extLst>
          </p:cNvPr>
          <p:cNvSpPr txBox="1">
            <a:spLocks/>
          </p:cNvSpPr>
          <p:nvPr/>
        </p:nvSpPr>
        <p:spPr>
          <a:xfrm>
            <a:off x="4786409" y="4488244"/>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744" dirty="0">
                <a:solidFill>
                  <a:srgbClr val="AAAAAA"/>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4" name="Subtitle 2">
            <a:extLst>
              <a:ext uri="{FF2B5EF4-FFF2-40B4-BE49-F238E27FC236}">
                <a16:creationId xmlns:a16="http://schemas.microsoft.com/office/drawing/2014/main" id="{23E16BC3-025F-FA49-B597-D6CC02A6A34D}"/>
              </a:ext>
            </a:extLst>
          </p:cNvPr>
          <p:cNvSpPr txBox="1">
            <a:spLocks/>
          </p:cNvSpPr>
          <p:nvPr/>
        </p:nvSpPr>
        <p:spPr>
          <a:xfrm>
            <a:off x="1478190" y="6730153"/>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744" dirty="0">
                <a:solidFill>
                  <a:srgbClr val="AAAAAA"/>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5" name="Subtitle 2">
            <a:extLst>
              <a:ext uri="{FF2B5EF4-FFF2-40B4-BE49-F238E27FC236}">
                <a16:creationId xmlns:a16="http://schemas.microsoft.com/office/drawing/2014/main" id="{673E5FA2-5463-4145-B5DE-960ECEA0FC0A}"/>
              </a:ext>
            </a:extLst>
          </p:cNvPr>
          <p:cNvSpPr txBox="1">
            <a:spLocks/>
          </p:cNvSpPr>
          <p:nvPr/>
        </p:nvSpPr>
        <p:spPr>
          <a:xfrm>
            <a:off x="4786409" y="6730153"/>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744" dirty="0">
                <a:solidFill>
                  <a:srgbClr val="AAAAAA"/>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6" name="Subtitle 2">
            <a:extLst>
              <a:ext uri="{FF2B5EF4-FFF2-40B4-BE49-F238E27FC236}">
                <a16:creationId xmlns:a16="http://schemas.microsoft.com/office/drawing/2014/main" id="{BDF19BFA-E7E0-DD47-A2AA-1AB1E77037F6}"/>
              </a:ext>
            </a:extLst>
          </p:cNvPr>
          <p:cNvSpPr txBox="1">
            <a:spLocks/>
          </p:cNvSpPr>
          <p:nvPr/>
        </p:nvSpPr>
        <p:spPr>
          <a:xfrm>
            <a:off x="1894671" y="5609261"/>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744" dirty="0">
                <a:solidFill>
                  <a:srgbClr val="AAAAAA"/>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7" name="Subtitle 2">
            <a:extLst>
              <a:ext uri="{FF2B5EF4-FFF2-40B4-BE49-F238E27FC236}">
                <a16:creationId xmlns:a16="http://schemas.microsoft.com/office/drawing/2014/main" id="{0E6E6F25-9DAD-7F45-AE05-FC59BDE35011}"/>
              </a:ext>
            </a:extLst>
          </p:cNvPr>
          <p:cNvSpPr txBox="1">
            <a:spLocks/>
          </p:cNvSpPr>
          <p:nvPr/>
        </p:nvSpPr>
        <p:spPr>
          <a:xfrm>
            <a:off x="5202891" y="5609261"/>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744" dirty="0">
                <a:solidFill>
                  <a:srgbClr val="AAAAAA"/>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8" name="Freeform 27">
            <a:extLst>
              <a:ext uri="{FF2B5EF4-FFF2-40B4-BE49-F238E27FC236}">
                <a16:creationId xmlns:a16="http://schemas.microsoft.com/office/drawing/2014/main" id="{5A0AF6C7-F8FA-F345-BC22-EC98524FFA37}"/>
              </a:ext>
            </a:extLst>
          </p:cNvPr>
          <p:cNvSpPr>
            <a:spLocks noChangeArrowheads="1"/>
          </p:cNvSpPr>
          <p:nvPr/>
        </p:nvSpPr>
        <p:spPr bwMode="auto">
          <a:xfrm>
            <a:off x="816959" y="4393826"/>
            <a:ext cx="247344" cy="431519"/>
          </a:xfrm>
          <a:custGeom>
            <a:avLst/>
            <a:gdLst>
              <a:gd name="connsiteX0" fmla="*/ 142915 w 502974"/>
              <a:gd name="connsiteY0" fmla="*/ 688036 h 877494"/>
              <a:gd name="connsiteX1" fmla="*/ 85151 w 502974"/>
              <a:gd name="connsiteY1" fmla="*/ 702746 h 877494"/>
              <a:gd name="connsiteX2" fmla="*/ 55013 w 502974"/>
              <a:gd name="connsiteY2" fmla="*/ 754052 h 877494"/>
              <a:gd name="connsiteX3" fmla="*/ 69723 w 502974"/>
              <a:gd name="connsiteY3" fmla="*/ 811817 h 877494"/>
              <a:gd name="connsiteX4" fmla="*/ 121029 w 502974"/>
              <a:gd name="connsiteY4" fmla="*/ 842313 h 877494"/>
              <a:gd name="connsiteX5" fmla="*/ 179152 w 502974"/>
              <a:gd name="connsiteY5" fmla="*/ 827244 h 877494"/>
              <a:gd name="connsiteX6" fmla="*/ 209290 w 502974"/>
              <a:gd name="connsiteY6" fmla="*/ 775938 h 877494"/>
              <a:gd name="connsiteX7" fmla="*/ 194221 w 502974"/>
              <a:gd name="connsiteY7" fmla="*/ 718174 h 877494"/>
              <a:gd name="connsiteX8" fmla="*/ 142915 w 502974"/>
              <a:gd name="connsiteY8" fmla="*/ 688036 h 877494"/>
              <a:gd name="connsiteX9" fmla="*/ 395164 w 502974"/>
              <a:gd name="connsiteY9" fmla="*/ 684562 h 877494"/>
              <a:gd name="connsiteX10" fmla="*/ 337310 w 502974"/>
              <a:gd name="connsiteY10" fmla="*/ 699654 h 877494"/>
              <a:gd name="connsiteX11" fmla="*/ 307126 w 502974"/>
              <a:gd name="connsiteY11" fmla="*/ 751040 h 877494"/>
              <a:gd name="connsiteX12" fmla="*/ 321859 w 502974"/>
              <a:gd name="connsiteY12" fmla="*/ 808894 h 877494"/>
              <a:gd name="connsiteX13" fmla="*/ 373604 w 502974"/>
              <a:gd name="connsiteY13" fmla="*/ 839078 h 877494"/>
              <a:gd name="connsiteX14" fmla="*/ 431458 w 502974"/>
              <a:gd name="connsiteY14" fmla="*/ 823986 h 877494"/>
              <a:gd name="connsiteX15" fmla="*/ 461642 w 502974"/>
              <a:gd name="connsiteY15" fmla="*/ 772600 h 877494"/>
              <a:gd name="connsiteX16" fmla="*/ 446550 w 502974"/>
              <a:gd name="connsiteY16" fmla="*/ 714746 h 877494"/>
              <a:gd name="connsiteX17" fmla="*/ 395164 w 502974"/>
              <a:gd name="connsiteY17" fmla="*/ 684562 h 877494"/>
              <a:gd name="connsiteX18" fmla="*/ 255606 w 502974"/>
              <a:gd name="connsiteY18" fmla="*/ 524023 h 877494"/>
              <a:gd name="connsiteX19" fmla="*/ 231859 w 502974"/>
              <a:gd name="connsiteY19" fmla="*/ 548124 h 877494"/>
              <a:gd name="connsiteX20" fmla="*/ 255965 w 502974"/>
              <a:gd name="connsiteY20" fmla="*/ 571505 h 877494"/>
              <a:gd name="connsiteX21" fmla="*/ 279352 w 502974"/>
              <a:gd name="connsiteY21" fmla="*/ 547404 h 877494"/>
              <a:gd name="connsiteX22" fmla="*/ 255606 w 502974"/>
              <a:gd name="connsiteY22" fmla="*/ 524023 h 877494"/>
              <a:gd name="connsiteX23" fmla="*/ 230576 w 502974"/>
              <a:gd name="connsiteY23" fmla="*/ 328549 h 877494"/>
              <a:gd name="connsiteX24" fmla="*/ 266735 w 502974"/>
              <a:gd name="connsiteY24" fmla="*/ 328549 h 877494"/>
              <a:gd name="connsiteX25" fmla="*/ 266735 w 502974"/>
              <a:gd name="connsiteY25" fmla="*/ 369528 h 877494"/>
              <a:gd name="connsiteX26" fmla="*/ 230576 w 502974"/>
              <a:gd name="connsiteY26" fmla="*/ 369528 h 877494"/>
              <a:gd name="connsiteX27" fmla="*/ 230576 w 502974"/>
              <a:gd name="connsiteY27" fmla="*/ 219272 h 877494"/>
              <a:gd name="connsiteX28" fmla="*/ 266735 w 502974"/>
              <a:gd name="connsiteY28" fmla="*/ 219272 h 877494"/>
              <a:gd name="connsiteX29" fmla="*/ 266735 w 502974"/>
              <a:gd name="connsiteY29" fmla="*/ 292243 h 877494"/>
              <a:gd name="connsiteX30" fmla="*/ 230576 w 502974"/>
              <a:gd name="connsiteY30" fmla="*/ 292243 h 877494"/>
              <a:gd name="connsiteX31" fmla="*/ 230576 w 502974"/>
              <a:gd name="connsiteY31" fmla="*/ 109636 h 877494"/>
              <a:gd name="connsiteX32" fmla="*/ 266735 w 502974"/>
              <a:gd name="connsiteY32" fmla="*/ 109636 h 877494"/>
              <a:gd name="connsiteX33" fmla="*/ 266735 w 502974"/>
              <a:gd name="connsiteY33" fmla="*/ 182607 h 877494"/>
              <a:gd name="connsiteX34" fmla="*/ 230576 w 502974"/>
              <a:gd name="connsiteY34" fmla="*/ 182607 h 877494"/>
              <a:gd name="connsiteX35" fmla="*/ 453134 w 502974"/>
              <a:gd name="connsiteY35" fmla="*/ 68262 h 877494"/>
              <a:gd name="connsiteX36" fmla="*/ 469325 w 502974"/>
              <a:gd name="connsiteY36" fmla="*/ 91644 h 877494"/>
              <a:gd name="connsiteX37" fmla="*/ 352751 w 502974"/>
              <a:gd name="connsiteY37" fmla="*/ 521505 h 877494"/>
              <a:gd name="connsiteX38" fmla="*/ 320369 w 502974"/>
              <a:gd name="connsiteY38" fmla="*/ 567189 h 877494"/>
              <a:gd name="connsiteX39" fmla="*/ 367434 w 502974"/>
              <a:gd name="connsiteY39" fmla="*/ 652288 h 877494"/>
              <a:gd name="connsiteX40" fmla="*/ 399836 w 502974"/>
              <a:gd name="connsiteY40" fmla="*/ 650424 h 877494"/>
              <a:gd name="connsiteX41" fmla="*/ 474219 w 502974"/>
              <a:gd name="connsiteY41" fmla="*/ 693904 h 877494"/>
              <a:gd name="connsiteX42" fmla="*/ 496139 w 502974"/>
              <a:gd name="connsiteY42" fmla="*/ 777272 h 877494"/>
              <a:gd name="connsiteX43" fmla="*/ 451940 w 502974"/>
              <a:gd name="connsiteY43" fmla="*/ 851655 h 877494"/>
              <a:gd name="connsiteX44" fmla="*/ 368932 w 502974"/>
              <a:gd name="connsiteY44" fmla="*/ 873575 h 877494"/>
              <a:gd name="connsiteX45" fmla="*/ 294549 w 502974"/>
              <a:gd name="connsiteY45" fmla="*/ 829376 h 877494"/>
              <a:gd name="connsiteX46" fmla="*/ 272988 w 502974"/>
              <a:gd name="connsiteY46" fmla="*/ 746368 h 877494"/>
              <a:gd name="connsiteX47" fmla="*/ 286966 w 502974"/>
              <a:gd name="connsiteY47" fmla="*/ 705854 h 877494"/>
              <a:gd name="connsiteX48" fmla="*/ 257045 w 502974"/>
              <a:gd name="connsiteY48" fmla="*/ 662873 h 877494"/>
              <a:gd name="connsiteX49" fmla="*/ 227250 w 502974"/>
              <a:gd name="connsiteY49" fmla="*/ 708452 h 877494"/>
              <a:gd name="connsiteX50" fmla="*/ 240684 w 502974"/>
              <a:gd name="connsiteY50" fmla="*/ 736023 h 877494"/>
              <a:gd name="connsiteX51" fmla="*/ 243375 w 502974"/>
              <a:gd name="connsiteY51" fmla="*/ 780602 h 877494"/>
              <a:gd name="connsiteX52" fmla="*/ 199603 w 502974"/>
              <a:gd name="connsiteY52" fmla="*/ 854871 h 877494"/>
              <a:gd name="connsiteX53" fmla="*/ 116365 w 502974"/>
              <a:gd name="connsiteY53" fmla="*/ 876398 h 877494"/>
              <a:gd name="connsiteX54" fmla="*/ 42096 w 502974"/>
              <a:gd name="connsiteY54" fmla="*/ 832626 h 877494"/>
              <a:gd name="connsiteX55" fmla="*/ 20569 w 502974"/>
              <a:gd name="connsiteY55" fmla="*/ 749388 h 877494"/>
              <a:gd name="connsiteX56" fmla="*/ 64341 w 502974"/>
              <a:gd name="connsiteY56" fmla="*/ 675120 h 877494"/>
              <a:gd name="connsiteX57" fmla="*/ 103000 w 502974"/>
              <a:gd name="connsiteY57" fmla="*/ 656283 h 877494"/>
              <a:gd name="connsiteX58" fmla="*/ 147255 w 502974"/>
              <a:gd name="connsiteY58" fmla="*/ 653612 h 877494"/>
              <a:gd name="connsiteX59" fmla="*/ 191562 w 502974"/>
              <a:gd name="connsiteY59" fmla="*/ 568627 h 877494"/>
              <a:gd name="connsiteX60" fmla="*/ 158101 w 502974"/>
              <a:gd name="connsiteY60" fmla="*/ 523663 h 877494"/>
              <a:gd name="connsiteX61" fmla="*/ 31092 w 502974"/>
              <a:gd name="connsiteY61" fmla="*/ 96680 h 877494"/>
              <a:gd name="connsiteX62" fmla="*/ 46923 w 502974"/>
              <a:gd name="connsiteY62" fmla="*/ 73298 h 877494"/>
              <a:gd name="connsiteX63" fmla="*/ 60596 w 502974"/>
              <a:gd name="connsiteY63" fmla="*/ 98118 h 877494"/>
              <a:gd name="connsiteX64" fmla="*/ 254526 w 502974"/>
              <a:gd name="connsiteY64" fmla="*/ 448482 h 877494"/>
              <a:gd name="connsiteX65" fmla="*/ 439821 w 502974"/>
              <a:gd name="connsiteY65" fmla="*/ 93442 h 877494"/>
              <a:gd name="connsiteX66" fmla="*/ 230576 w 502974"/>
              <a:gd name="connsiteY66" fmla="*/ 0 h 877494"/>
              <a:gd name="connsiteX67" fmla="*/ 266735 w 502974"/>
              <a:gd name="connsiteY67" fmla="*/ 0 h 877494"/>
              <a:gd name="connsiteX68" fmla="*/ 266735 w 502974"/>
              <a:gd name="connsiteY68" fmla="*/ 72971 h 877494"/>
              <a:gd name="connsiteX69" fmla="*/ 230576 w 502974"/>
              <a:gd name="connsiteY69" fmla="*/ 72971 h 87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02974" h="877494">
                <a:moveTo>
                  <a:pt x="142915" y="688036"/>
                </a:moveTo>
                <a:cubicBezTo>
                  <a:pt x="121388" y="685166"/>
                  <a:pt x="100937" y="690906"/>
                  <a:pt x="85151" y="702746"/>
                </a:cubicBezTo>
                <a:cubicBezTo>
                  <a:pt x="69364" y="714945"/>
                  <a:pt x="57883" y="732884"/>
                  <a:pt x="55013" y="754052"/>
                </a:cubicBezTo>
                <a:cubicBezTo>
                  <a:pt x="52142" y="775579"/>
                  <a:pt x="57883" y="796030"/>
                  <a:pt x="69723" y="811817"/>
                </a:cubicBezTo>
                <a:cubicBezTo>
                  <a:pt x="81921" y="827962"/>
                  <a:pt x="99861" y="839084"/>
                  <a:pt x="121029" y="842313"/>
                </a:cubicBezTo>
                <a:cubicBezTo>
                  <a:pt x="142556" y="845184"/>
                  <a:pt x="163007" y="839084"/>
                  <a:pt x="179152" y="827244"/>
                </a:cubicBezTo>
                <a:cubicBezTo>
                  <a:pt x="194939" y="815046"/>
                  <a:pt x="206061" y="797106"/>
                  <a:pt x="209290" y="775938"/>
                </a:cubicBezTo>
                <a:cubicBezTo>
                  <a:pt x="212160" y="754411"/>
                  <a:pt x="206061" y="733960"/>
                  <a:pt x="194221" y="718174"/>
                </a:cubicBezTo>
                <a:cubicBezTo>
                  <a:pt x="182381" y="702387"/>
                  <a:pt x="164083" y="690906"/>
                  <a:pt x="142915" y="688036"/>
                </a:cubicBezTo>
                <a:close/>
                <a:moveTo>
                  <a:pt x="395164" y="684562"/>
                </a:moveTo>
                <a:cubicBezTo>
                  <a:pt x="373604" y="681687"/>
                  <a:pt x="353121" y="687436"/>
                  <a:pt x="337310" y="699654"/>
                </a:cubicBezTo>
                <a:cubicBezTo>
                  <a:pt x="321499" y="711512"/>
                  <a:pt x="310360" y="729839"/>
                  <a:pt x="307126" y="751040"/>
                </a:cubicBezTo>
                <a:cubicBezTo>
                  <a:pt x="304251" y="772241"/>
                  <a:pt x="310000" y="793083"/>
                  <a:pt x="321859" y="808894"/>
                </a:cubicBezTo>
                <a:cubicBezTo>
                  <a:pt x="334076" y="824705"/>
                  <a:pt x="352043" y="835844"/>
                  <a:pt x="373604" y="839078"/>
                </a:cubicBezTo>
                <a:cubicBezTo>
                  <a:pt x="394805" y="841953"/>
                  <a:pt x="415647" y="835844"/>
                  <a:pt x="431458" y="823986"/>
                </a:cubicBezTo>
                <a:cubicBezTo>
                  <a:pt x="447269" y="812128"/>
                  <a:pt x="458408" y="794161"/>
                  <a:pt x="461642" y="772600"/>
                </a:cubicBezTo>
                <a:cubicBezTo>
                  <a:pt x="464517" y="751399"/>
                  <a:pt x="458408" y="730557"/>
                  <a:pt x="446550" y="714746"/>
                </a:cubicBezTo>
                <a:cubicBezTo>
                  <a:pt x="434692" y="698935"/>
                  <a:pt x="416725" y="687796"/>
                  <a:pt x="395164" y="684562"/>
                </a:cubicBezTo>
                <a:close/>
                <a:moveTo>
                  <a:pt x="255606" y="524023"/>
                </a:moveTo>
                <a:cubicBezTo>
                  <a:pt x="242293" y="524382"/>
                  <a:pt x="231859" y="535174"/>
                  <a:pt x="231859" y="548124"/>
                </a:cubicBezTo>
                <a:cubicBezTo>
                  <a:pt x="232219" y="561433"/>
                  <a:pt x="243013" y="571505"/>
                  <a:pt x="255965" y="571505"/>
                </a:cubicBezTo>
                <a:cubicBezTo>
                  <a:pt x="269278" y="571505"/>
                  <a:pt x="279712" y="560714"/>
                  <a:pt x="279352" y="547404"/>
                </a:cubicBezTo>
                <a:cubicBezTo>
                  <a:pt x="279352" y="534454"/>
                  <a:pt x="268558" y="524023"/>
                  <a:pt x="255606" y="524023"/>
                </a:cubicBezTo>
                <a:close/>
                <a:moveTo>
                  <a:pt x="230576" y="328549"/>
                </a:moveTo>
                <a:lnTo>
                  <a:pt x="266735" y="328549"/>
                </a:lnTo>
                <a:lnTo>
                  <a:pt x="266735" y="369528"/>
                </a:lnTo>
                <a:lnTo>
                  <a:pt x="230576" y="369528"/>
                </a:lnTo>
                <a:close/>
                <a:moveTo>
                  <a:pt x="230576" y="219272"/>
                </a:moveTo>
                <a:lnTo>
                  <a:pt x="266735" y="219272"/>
                </a:lnTo>
                <a:lnTo>
                  <a:pt x="266735" y="292243"/>
                </a:lnTo>
                <a:lnTo>
                  <a:pt x="230576" y="292243"/>
                </a:lnTo>
                <a:close/>
                <a:moveTo>
                  <a:pt x="230576" y="109636"/>
                </a:moveTo>
                <a:lnTo>
                  <a:pt x="266735" y="109636"/>
                </a:lnTo>
                <a:lnTo>
                  <a:pt x="266735" y="182607"/>
                </a:lnTo>
                <a:lnTo>
                  <a:pt x="230576" y="182607"/>
                </a:lnTo>
                <a:close/>
                <a:moveTo>
                  <a:pt x="453134" y="68262"/>
                </a:moveTo>
                <a:lnTo>
                  <a:pt x="469325" y="91644"/>
                </a:lnTo>
                <a:cubicBezTo>
                  <a:pt x="563591" y="226177"/>
                  <a:pt x="438742" y="401000"/>
                  <a:pt x="352751" y="521505"/>
                </a:cubicBezTo>
                <a:cubicBezTo>
                  <a:pt x="340877" y="538052"/>
                  <a:pt x="329724" y="553519"/>
                  <a:pt x="320369" y="567189"/>
                </a:cubicBezTo>
                <a:lnTo>
                  <a:pt x="367434" y="652288"/>
                </a:lnTo>
                <a:lnTo>
                  <a:pt x="399836" y="650424"/>
                </a:lnTo>
                <a:cubicBezTo>
                  <a:pt x="430739" y="654377"/>
                  <a:pt x="456971" y="670907"/>
                  <a:pt x="474219" y="693904"/>
                </a:cubicBezTo>
                <a:cubicBezTo>
                  <a:pt x="491468" y="716902"/>
                  <a:pt x="500092" y="746728"/>
                  <a:pt x="496139" y="777272"/>
                </a:cubicBezTo>
                <a:cubicBezTo>
                  <a:pt x="491468" y="808175"/>
                  <a:pt x="475297" y="834407"/>
                  <a:pt x="451940" y="851655"/>
                </a:cubicBezTo>
                <a:cubicBezTo>
                  <a:pt x="428942" y="868904"/>
                  <a:pt x="399476" y="877528"/>
                  <a:pt x="368932" y="873575"/>
                </a:cubicBezTo>
                <a:cubicBezTo>
                  <a:pt x="338029" y="868904"/>
                  <a:pt x="311797" y="852733"/>
                  <a:pt x="294549" y="829376"/>
                </a:cubicBezTo>
                <a:cubicBezTo>
                  <a:pt x="276941" y="806378"/>
                  <a:pt x="268676" y="776912"/>
                  <a:pt x="272988" y="746368"/>
                </a:cubicBezTo>
                <a:lnTo>
                  <a:pt x="286966" y="705854"/>
                </a:lnTo>
                <a:lnTo>
                  <a:pt x="257045" y="662873"/>
                </a:lnTo>
                <a:lnTo>
                  <a:pt x="227250" y="708452"/>
                </a:lnTo>
                <a:lnTo>
                  <a:pt x="240684" y="736023"/>
                </a:lnTo>
                <a:cubicBezTo>
                  <a:pt x="244451" y="750106"/>
                  <a:pt x="245528" y="765175"/>
                  <a:pt x="243375" y="780602"/>
                </a:cubicBezTo>
                <a:cubicBezTo>
                  <a:pt x="239070" y="811099"/>
                  <a:pt x="222565" y="837290"/>
                  <a:pt x="199603" y="854871"/>
                </a:cubicBezTo>
                <a:cubicBezTo>
                  <a:pt x="176641" y="872092"/>
                  <a:pt x="147220" y="880703"/>
                  <a:pt x="116365" y="876398"/>
                </a:cubicBezTo>
                <a:cubicBezTo>
                  <a:pt x="85509" y="872092"/>
                  <a:pt x="59677" y="855588"/>
                  <a:pt x="42096" y="832626"/>
                </a:cubicBezTo>
                <a:cubicBezTo>
                  <a:pt x="24875" y="809664"/>
                  <a:pt x="16264" y="780244"/>
                  <a:pt x="20569" y="749388"/>
                </a:cubicBezTo>
                <a:cubicBezTo>
                  <a:pt x="24875" y="718533"/>
                  <a:pt x="41379" y="692700"/>
                  <a:pt x="64341" y="675120"/>
                </a:cubicBezTo>
                <a:cubicBezTo>
                  <a:pt x="75822" y="666509"/>
                  <a:pt x="88918" y="660051"/>
                  <a:pt x="103000" y="656283"/>
                </a:cubicBezTo>
                <a:lnTo>
                  <a:pt x="147255" y="653612"/>
                </a:lnTo>
                <a:lnTo>
                  <a:pt x="191562" y="568627"/>
                </a:lnTo>
                <a:cubicBezTo>
                  <a:pt x="182207" y="555318"/>
                  <a:pt x="170693" y="540210"/>
                  <a:pt x="158101" y="523663"/>
                </a:cubicBezTo>
                <a:cubicBezTo>
                  <a:pt x="69231" y="405316"/>
                  <a:pt x="-59936" y="233732"/>
                  <a:pt x="31092" y="96680"/>
                </a:cubicBezTo>
                <a:lnTo>
                  <a:pt x="46923" y="73298"/>
                </a:lnTo>
                <a:lnTo>
                  <a:pt x="60596" y="98118"/>
                </a:lnTo>
                <a:lnTo>
                  <a:pt x="254526" y="448482"/>
                </a:lnTo>
                <a:lnTo>
                  <a:pt x="439821" y="93442"/>
                </a:lnTo>
                <a:close/>
                <a:moveTo>
                  <a:pt x="230576" y="0"/>
                </a:moveTo>
                <a:lnTo>
                  <a:pt x="266735" y="0"/>
                </a:lnTo>
                <a:lnTo>
                  <a:pt x="266735" y="72971"/>
                </a:lnTo>
                <a:lnTo>
                  <a:pt x="230576" y="72971"/>
                </a:lnTo>
                <a:close/>
              </a:path>
            </a:pathLst>
          </a:custGeom>
          <a:solidFill>
            <a:schemeClr val="bg1"/>
          </a:solidFill>
          <a:ln>
            <a:noFill/>
          </a:ln>
          <a:effectLst/>
        </p:spPr>
        <p:txBody>
          <a:bodyPr wrap="square" anchor="ctr">
            <a:noAutofit/>
          </a:bodyPr>
          <a:lstStyle/>
          <a:p>
            <a:pPr defTabSz="566997"/>
            <a:endParaRPr lang="en-US" sz="1116" dirty="0">
              <a:solidFill>
                <a:srgbClr val="AAAAAA"/>
              </a:solidFill>
              <a:latin typeface="Lato Light" panose="020F0502020204030203" pitchFamily="34" charset="0"/>
            </a:endParaRPr>
          </a:p>
        </p:txBody>
      </p:sp>
      <p:sp>
        <p:nvSpPr>
          <p:cNvPr id="29" name="Freeform 28">
            <a:extLst>
              <a:ext uri="{FF2B5EF4-FFF2-40B4-BE49-F238E27FC236}">
                <a16:creationId xmlns:a16="http://schemas.microsoft.com/office/drawing/2014/main" id="{D1AC8D4C-8929-4642-82BB-7C2387E451F0}"/>
              </a:ext>
            </a:extLst>
          </p:cNvPr>
          <p:cNvSpPr>
            <a:spLocks noChangeArrowheads="1"/>
          </p:cNvSpPr>
          <p:nvPr/>
        </p:nvSpPr>
        <p:spPr bwMode="auto">
          <a:xfrm>
            <a:off x="1196888" y="5514686"/>
            <a:ext cx="320925" cy="431834"/>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pPr defTabSz="566997"/>
            <a:endParaRPr lang="en-US" sz="1116" dirty="0">
              <a:solidFill>
                <a:srgbClr val="AAAAAA"/>
              </a:solidFill>
              <a:latin typeface="Lato Light" panose="020F0502020204030203" pitchFamily="34" charset="0"/>
            </a:endParaRPr>
          </a:p>
        </p:txBody>
      </p:sp>
      <p:sp>
        <p:nvSpPr>
          <p:cNvPr id="30" name="Freeform 29">
            <a:extLst>
              <a:ext uri="{FF2B5EF4-FFF2-40B4-BE49-F238E27FC236}">
                <a16:creationId xmlns:a16="http://schemas.microsoft.com/office/drawing/2014/main" id="{152EC384-E1BF-EB4E-BAA4-85AAB56E4B6D}"/>
              </a:ext>
            </a:extLst>
          </p:cNvPr>
          <p:cNvSpPr>
            <a:spLocks noChangeArrowheads="1"/>
          </p:cNvSpPr>
          <p:nvPr/>
        </p:nvSpPr>
        <p:spPr bwMode="auto">
          <a:xfrm>
            <a:off x="4033635" y="4439877"/>
            <a:ext cx="430431" cy="339416"/>
          </a:xfrm>
          <a:custGeom>
            <a:avLst/>
            <a:gdLst>
              <a:gd name="connsiteX0" fmla="*/ 646759 w 875283"/>
              <a:gd name="connsiteY0" fmla="*/ 138113 h 690203"/>
              <a:gd name="connsiteX1" fmla="*/ 698575 w 875283"/>
              <a:gd name="connsiteY1" fmla="*/ 189538 h 690203"/>
              <a:gd name="connsiteX2" fmla="*/ 333345 w 875283"/>
              <a:gd name="connsiteY2" fmla="*/ 555265 h 690203"/>
              <a:gd name="connsiteX3" fmla="*/ 307437 w 875283"/>
              <a:gd name="connsiteY3" fmla="*/ 529373 h 690203"/>
              <a:gd name="connsiteX4" fmla="*/ 159185 w 875283"/>
              <a:gd name="connsiteY4" fmla="*/ 381212 h 690203"/>
              <a:gd name="connsiteX5" fmla="*/ 211001 w 875283"/>
              <a:gd name="connsiteY5" fmla="*/ 329787 h 690203"/>
              <a:gd name="connsiteX6" fmla="*/ 333345 w 875283"/>
              <a:gd name="connsiteY6" fmla="*/ 451697 h 690203"/>
              <a:gd name="connsiteX7" fmla="*/ 753005 w 875283"/>
              <a:gd name="connsiteY7" fmla="*/ 0 h 690203"/>
              <a:gd name="connsiteX8" fmla="*/ 764494 w 875283"/>
              <a:gd name="connsiteY8" fmla="*/ 14049 h 690203"/>
              <a:gd name="connsiteX9" fmla="*/ 779214 w 875283"/>
              <a:gd name="connsiteY9" fmla="*/ 31700 h 690203"/>
              <a:gd name="connsiteX10" fmla="*/ 791421 w 875283"/>
              <a:gd name="connsiteY10" fmla="*/ 48271 h 690203"/>
              <a:gd name="connsiteX11" fmla="*/ 809013 w 875283"/>
              <a:gd name="connsiteY11" fmla="*/ 74928 h 690203"/>
              <a:gd name="connsiteX12" fmla="*/ 823015 w 875283"/>
              <a:gd name="connsiteY12" fmla="*/ 99784 h 690203"/>
              <a:gd name="connsiteX13" fmla="*/ 838454 w 875283"/>
              <a:gd name="connsiteY13" fmla="*/ 132925 h 690203"/>
              <a:gd name="connsiteX14" fmla="*/ 847788 w 875283"/>
              <a:gd name="connsiteY14" fmla="*/ 156340 h 690203"/>
              <a:gd name="connsiteX15" fmla="*/ 857123 w 875283"/>
              <a:gd name="connsiteY15" fmla="*/ 185519 h 690203"/>
              <a:gd name="connsiteX16" fmla="*/ 865381 w 875283"/>
              <a:gd name="connsiteY16" fmla="*/ 217580 h 690203"/>
              <a:gd name="connsiteX17" fmla="*/ 810450 w 875283"/>
              <a:gd name="connsiteY17" fmla="*/ 547191 h 690203"/>
              <a:gd name="connsiteX18" fmla="*/ 795011 w 875283"/>
              <a:gd name="connsiteY18" fmla="*/ 570606 h 690203"/>
              <a:gd name="connsiteX19" fmla="*/ 774906 w 875283"/>
              <a:gd name="connsiteY19" fmla="*/ 598344 h 690203"/>
              <a:gd name="connsiteX20" fmla="*/ 760545 w 875283"/>
              <a:gd name="connsiteY20" fmla="*/ 615635 h 690203"/>
              <a:gd name="connsiteX21" fmla="*/ 840249 w 875283"/>
              <a:gd name="connsiteY21" fmla="*/ 684079 h 690203"/>
              <a:gd name="connsiteX22" fmla="*/ 625910 w 875283"/>
              <a:gd name="connsiteY22" fmla="*/ 690203 h 690203"/>
              <a:gd name="connsiteX23" fmla="*/ 648888 w 875283"/>
              <a:gd name="connsiteY23" fmla="*/ 462537 h 690203"/>
              <a:gd name="connsiteX24" fmla="*/ 708127 w 875283"/>
              <a:gd name="connsiteY24" fmla="*/ 564482 h 690203"/>
              <a:gd name="connsiteX25" fmla="*/ 716744 w 875283"/>
              <a:gd name="connsiteY25" fmla="*/ 554396 h 690203"/>
              <a:gd name="connsiteX26" fmla="*/ 732182 w 875283"/>
              <a:gd name="connsiteY26" fmla="*/ 533502 h 690203"/>
              <a:gd name="connsiteX27" fmla="*/ 746543 w 875283"/>
              <a:gd name="connsiteY27" fmla="*/ 511528 h 690203"/>
              <a:gd name="connsiteX28" fmla="*/ 776701 w 875283"/>
              <a:gd name="connsiteY28" fmla="*/ 174712 h 690203"/>
              <a:gd name="connsiteX29" fmla="*/ 767725 w 875283"/>
              <a:gd name="connsiteY29" fmla="*/ 153098 h 690203"/>
              <a:gd name="connsiteX30" fmla="*/ 754801 w 875283"/>
              <a:gd name="connsiteY30" fmla="*/ 127162 h 690203"/>
              <a:gd name="connsiteX31" fmla="*/ 741517 w 875283"/>
              <a:gd name="connsiteY31" fmla="*/ 104467 h 690203"/>
              <a:gd name="connsiteX32" fmla="*/ 726078 w 875283"/>
              <a:gd name="connsiteY32" fmla="*/ 82493 h 690203"/>
              <a:gd name="connsiteX33" fmla="*/ 709563 w 875283"/>
              <a:gd name="connsiteY33" fmla="*/ 61599 h 690203"/>
              <a:gd name="connsiteX34" fmla="*/ 697715 w 875283"/>
              <a:gd name="connsiteY34" fmla="*/ 47550 h 690203"/>
              <a:gd name="connsiteX35" fmla="*/ 249313 w 875283"/>
              <a:gd name="connsiteY35" fmla="*/ 0 h 690203"/>
              <a:gd name="connsiteX36" fmla="*/ 226336 w 875283"/>
              <a:gd name="connsiteY36" fmla="*/ 227306 h 690203"/>
              <a:gd name="connsiteX37" fmla="*/ 167096 w 875283"/>
              <a:gd name="connsiteY37" fmla="*/ 125721 h 690203"/>
              <a:gd name="connsiteX38" fmla="*/ 158479 w 875283"/>
              <a:gd name="connsiteY38" fmla="*/ 136167 h 690203"/>
              <a:gd name="connsiteX39" fmla="*/ 142682 w 875283"/>
              <a:gd name="connsiteY39" fmla="*/ 157061 h 690203"/>
              <a:gd name="connsiteX40" fmla="*/ 128321 w 875283"/>
              <a:gd name="connsiteY40" fmla="*/ 178675 h 690203"/>
              <a:gd name="connsiteX41" fmla="*/ 98163 w 875283"/>
              <a:gd name="connsiteY41" fmla="*/ 515491 h 690203"/>
              <a:gd name="connsiteX42" fmla="*/ 107138 w 875283"/>
              <a:gd name="connsiteY42" fmla="*/ 537465 h 690203"/>
              <a:gd name="connsiteX43" fmla="*/ 120063 w 875283"/>
              <a:gd name="connsiteY43" fmla="*/ 562681 h 690203"/>
              <a:gd name="connsiteX44" fmla="*/ 133706 w 875283"/>
              <a:gd name="connsiteY44" fmla="*/ 585736 h 690203"/>
              <a:gd name="connsiteX45" fmla="*/ 148785 w 875283"/>
              <a:gd name="connsiteY45" fmla="*/ 607350 h 690203"/>
              <a:gd name="connsiteX46" fmla="*/ 165660 w 875283"/>
              <a:gd name="connsiteY46" fmla="*/ 628603 h 690203"/>
              <a:gd name="connsiteX47" fmla="*/ 177508 w 875283"/>
              <a:gd name="connsiteY47" fmla="*/ 642652 h 690203"/>
              <a:gd name="connsiteX48" fmla="*/ 122218 w 875283"/>
              <a:gd name="connsiteY48" fmla="*/ 690203 h 690203"/>
              <a:gd name="connsiteX49" fmla="*/ 110370 w 875283"/>
              <a:gd name="connsiteY49" fmla="*/ 676514 h 690203"/>
              <a:gd name="connsiteX50" fmla="*/ 95650 w 875283"/>
              <a:gd name="connsiteY50" fmla="*/ 658142 h 690203"/>
              <a:gd name="connsiteX51" fmla="*/ 83443 w 875283"/>
              <a:gd name="connsiteY51" fmla="*/ 641932 h 690203"/>
              <a:gd name="connsiteX52" fmla="*/ 66210 w 875283"/>
              <a:gd name="connsiteY52" fmla="*/ 615275 h 690203"/>
              <a:gd name="connsiteX53" fmla="*/ 52208 w 875283"/>
              <a:gd name="connsiteY53" fmla="*/ 590419 h 690203"/>
              <a:gd name="connsiteX54" fmla="*/ 36410 w 875283"/>
              <a:gd name="connsiteY54" fmla="*/ 557278 h 690203"/>
              <a:gd name="connsiteX55" fmla="*/ 27076 w 875283"/>
              <a:gd name="connsiteY55" fmla="*/ 533863 h 690203"/>
              <a:gd name="connsiteX56" fmla="*/ 18100 w 875283"/>
              <a:gd name="connsiteY56" fmla="*/ 504684 h 690203"/>
              <a:gd name="connsiteX57" fmla="*/ 9842 w 875283"/>
              <a:gd name="connsiteY57" fmla="*/ 472263 h 690203"/>
              <a:gd name="connsiteX58" fmla="*/ 64773 w 875283"/>
              <a:gd name="connsiteY58" fmla="*/ 143012 h 690203"/>
              <a:gd name="connsiteX59" fmla="*/ 79853 w 875283"/>
              <a:gd name="connsiteY59" fmla="*/ 119236 h 690203"/>
              <a:gd name="connsiteX60" fmla="*/ 99958 w 875283"/>
              <a:gd name="connsiteY60" fmla="*/ 91859 h 690203"/>
              <a:gd name="connsiteX61" fmla="*/ 115037 w 875283"/>
              <a:gd name="connsiteY61" fmla="*/ 74568 h 690203"/>
              <a:gd name="connsiteX62" fmla="*/ 34615 w 875283"/>
              <a:gd name="connsiteY62" fmla="*/ 6124 h 690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875283" h="690203">
                <a:moveTo>
                  <a:pt x="646759" y="138113"/>
                </a:moveTo>
                <a:lnTo>
                  <a:pt x="698575" y="189538"/>
                </a:lnTo>
                <a:lnTo>
                  <a:pt x="333345" y="555265"/>
                </a:lnTo>
                <a:lnTo>
                  <a:pt x="307437" y="529373"/>
                </a:lnTo>
                <a:lnTo>
                  <a:pt x="159185" y="381212"/>
                </a:lnTo>
                <a:lnTo>
                  <a:pt x="211001" y="329787"/>
                </a:lnTo>
                <a:lnTo>
                  <a:pt x="333345" y="451697"/>
                </a:lnTo>
                <a:close/>
                <a:moveTo>
                  <a:pt x="753005" y="0"/>
                </a:moveTo>
                <a:lnTo>
                  <a:pt x="764494" y="14049"/>
                </a:lnTo>
                <a:cubicBezTo>
                  <a:pt x="769521" y="19813"/>
                  <a:pt x="774906" y="25937"/>
                  <a:pt x="779214" y="31700"/>
                </a:cubicBezTo>
                <a:cubicBezTo>
                  <a:pt x="783523" y="37464"/>
                  <a:pt x="787472" y="42867"/>
                  <a:pt x="791421" y="48271"/>
                </a:cubicBezTo>
                <a:cubicBezTo>
                  <a:pt x="797884" y="56916"/>
                  <a:pt x="803628" y="65922"/>
                  <a:pt x="809013" y="74928"/>
                </a:cubicBezTo>
                <a:cubicBezTo>
                  <a:pt x="813681" y="82853"/>
                  <a:pt x="818707" y="91499"/>
                  <a:pt x="823015" y="99784"/>
                </a:cubicBezTo>
                <a:cubicBezTo>
                  <a:pt x="828760" y="110591"/>
                  <a:pt x="833786" y="121758"/>
                  <a:pt x="838454" y="132925"/>
                </a:cubicBezTo>
                <a:cubicBezTo>
                  <a:pt x="842044" y="140490"/>
                  <a:pt x="844916" y="148415"/>
                  <a:pt x="847788" y="156340"/>
                </a:cubicBezTo>
                <a:cubicBezTo>
                  <a:pt x="851378" y="165706"/>
                  <a:pt x="854610" y="175433"/>
                  <a:pt x="857123" y="185519"/>
                </a:cubicBezTo>
                <a:cubicBezTo>
                  <a:pt x="860354" y="195966"/>
                  <a:pt x="863226" y="206773"/>
                  <a:pt x="865381" y="217580"/>
                </a:cubicBezTo>
                <a:cubicBezTo>
                  <a:pt x="889076" y="331052"/>
                  <a:pt x="870048" y="447767"/>
                  <a:pt x="810450" y="547191"/>
                </a:cubicBezTo>
                <a:cubicBezTo>
                  <a:pt x="805423" y="555476"/>
                  <a:pt x="800397" y="563041"/>
                  <a:pt x="795011" y="570606"/>
                </a:cubicBezTo>
                <a:cubicBezTo>
                  <a:pt x="788908" y="580332"/>
                  <a:pt x="782087" y="589338"/>
                  <a:pt x="774906" y="598344"/>
                </a:cubicBezTo>
                <a:cubicBezTo>
                  <a:pt x="770239" y="604108"/>
                  <a:pt x="765212" y="609871"/>
                  <a:pt x="760545" y="615635"/>
                </a:cubicBezTo>
                <a:lnTo>
                  <a:pt x="840249" y="684079"/>
                </a:lnTo>
                <a:lnTo>
                  <a:pt x="625910" y="690203"/>
                </a:lnTo>
                <a:lnTo>
                  <a:pt x="648888" y="462537"/>
                </a:lnTo>
                <a:lnTo>
                  <a:pt x="708127" y="564482"/>
                </a:lnTo>
                <a:cubicBezTo>
                  <a:pt x="710999" y="560880"/>
                  <a:pt x="713872" y="557638"/>
                  <a:pt x="716744" y="554396"/>
                </a:cubicBezTo>
                <a:cubicBezTo>
                  <a:pt x="722129" y="547551"/>
                  <a:pt x="727515" y="540707"/>
                  <a:pt x="732182" y="533502"/>
                </a:cubicBezTo>
                <a:cubicBezTo>
                  <a:pt x="737567" y="526298"/>
                  <a:pt x="742235" y="519093"/>
                  <a:pt x="746543" y="511528"/>
                </a:cubicBezTo>
                <a:cubicBezTo>
                  <a:pt x="808295" y="409583"/>
                  <a:pt x="819425" y="286024"/>
                  <a:pt x="776701" y="174712"/>
                </a:cubicBezTo>
                <a:cubicBezTo>
                  <a:pt x="774188" y="167147"/>
                  <a:pt x="770957" y="159943"/>
                  <a:pt x="767725" y="153098"/>
                </a:cubicBezTo>
                <a:cubicBezTo>
                  <a:pt x="763776" y="144092"/>
                  <a:pt x="759468" y="135807"/>
                  <a:pt x="754801" y="127162"/>
                </a:cubicBezTo>
                <a:cubicBezTo>
                  <a:pt x="750851" y="119597"/>
                  <a:pt x="746184" y="112032"/>
                  <a:pt x="741517" y="104467"/>
                </a:cubicBezTo>
                <a:cubicBezTo>
                  <a:pt x="736849" y="97262"/>
                  <a:pt x="731823" y="89698"/>
                  <a:pt x="726078" y="82493"/>
                </a:cubicBezTo>
                <a:cubicBezTo>
                  <a:pt x="721052" y="75288"/>
                  <a:pt x="715308" y="68444"/>
                  <a:pt x="709563" y="61599"/>
                </a:cubicBezTo>
                <a:lnTo>
                  <a:pt x="697715" y="47550"/>
                </a:lnTo>
                <a:close/>
                <a:moveTo>
                  <a:pt x="249313" y="0"/>
                </a:moveTo>
                <a:lnTo>
                  <a:pt x="226336" y="227306"/>
                </a:lnTo>
                <a:lnTo>
                  <a:pt x="167096" y="125721"/>
                </a:lnTo>
                <a:cubicBezTo>
                  <a:pt x="164224" y="128963"/>
                  <a:pt x="161352" y="132565"/>
                  <a:pt x="158479" y="136167"/>
                </a:cubicBezTo>
                <a:cubicBezTo>
                  <a:pt x="153094" y="142652"/>
                  <a:pt x="147708" y="149856"/>
                  <a:pt x="142682" y="157061"/>
                </a:cubicBezTo>
                <a:cubicBezTo>
                  <a:pt x="137656" y="163905"/>
                  <a:pt x="132988" y="171110"/>
                  <a:pt x="128321" y="178675"/>
                </a:cubicBezTo>
                <a:cubicBezTo>
                  <a:pt x="66928" y="280620"/>
                  <a:pt x="55798" y="404179"/>
                  <a:pt x="98163" y="515491"/>
                </a:cubicBezTo>
                <a:cubicBezTo>
                  <a:pt x="101035" y="523056"/>
                  <a:pt x="104266" y="530260"/>
                  <a:pt x="107138" y="537465"/>
                </a:cubicBezTo>
                <a:cubicBezTo>
                  <a:pt x="111447" y="546110"/>
                  <a:pt x="115396" y="554396"/>
                  <a:pt x="120063" y="562681"/>
                </a:cubicBezTo>
                <a:cubicBezTo>
                  <a:pt x="124372" y="570606"/>
                  <a:pt x="128680" y="578171"/>
                  <a:pt x="133706" y="585736"/>
                </a:cubicBezTo>
                <a:cubicBezTo>
                  <a:pt x="138374" y="592940"/>
                  <a:pt x="143400" y="600505"/>
                  <a:pt x="148785" y="607350"/>
                </a:cubicBezTo>
                <a:cubicBezTo>
                  <a:pt x="154171" y="614915"/>
                  <a:pt x="159916" y="621759"/>
                  <a:pt x="165660" y="628603"/>
                </a:cubicBezTo>
                <a:lnTo>
                  <a:pt x="177508" y="642652"/>
                </a:lnTo>
                <a:lnTo>
                  <a:pt x="122218" y="690203"/>
                </a:lnTo>
                <a:lnTo>
                  <a:pt x="110370" y="676514"/>
                </a:lnTo>
                <a:cubicBezTo>
                  <a:pt x="105343" y="670390"/>
                  <a:pt x="100317" y="664266"/>
                  <a:pt x="95650" y="658142"/>
                </a:cubicBezTo>
                <a:cubicBezTo>
                  <a:pt x="91341" y="652739"/>
                  <a:pt x="87392" y="647335"/>
                  <a:pt x="83443" y="641932"/>
                </a:cubicBezTo>
                <a:cubicBezTo>
                  <a:pt x="77339" y="633286"/>
                  <a:pt x="71595" y="624281"/>
                  <a:pt x="66210" y="615275"/>
                </a:cubicBezTo>
                <a:cubicBezTo>
                  <a:pt x="61542" y="607350"/>
                  <a:pt x="56516" y="599064"/>
                  <a:pt x="52208" y="590419"/>
                </a:cubicBezTo>
                <a:cubicBezTo>
                  <a:pt x="46463" y="579612"/>
                  <a:pt x="41437" y="568805"/>
                  <a:pt x="36410" y="557278"/>
                </a:cubicBezTo>
                <a:cubicBezTo>
                  <a:pt x="33179" y="549713"/>
                  <a:pt x="30307" y="541788"/>
                  <a:pt x="27076" y="533863"/>
                </a:cubicBezTo>
                <a:cubicBezTo>
                  <a:pt x="23844" y="524136"/>
                  <a:pt x="20613" y="514410"/>
                  <a:pt x="18100" y="504684"/>
                </a:cubicBezTo>
                <a:cubicBezTo>
                  <a:pt x="14869" y="494237"/>
                  <a:pt x="11997" y="483430"/>
                  <a:pt x="9842" y="472263"/>
                </a:cubicBezTo>
                <a:cubicBezTo>
                  <a:pt x="-13853" y="359150"/>
                  <a:pt x="5534" y="242436"/>
                  <a:pt x="64773" y="143012"/>
                </a:cubicBezTo>
                <a:cubicBezTo>
                  <a:pt x="69441" y="135087"/>
                  <a:pt x="74467" y="127162"/>
                  <a:pt x="79853" y="119236"/>
                </a:cubicBezTo>
                <a:cubicBezTo>
                  <a:pt x="86315" y="109870"/>
                  <a:pt x="92777" y="100865"/>
                  <a:pt x="99958" y="91859"/>
                </a:cubicBezTo>
                <a:cubicBezTo>
                  <a:pt x="104984" y="86095"/>
                  <a:pt x="110011" y="80332"/>
                  <a:pt x="115037" y="74568"/>
                </a:cubicBezTo>
                <a:lnTo>
                  <a:pt x="34615" y="6124"/>
                </a:lnTo>
                <a:close/>
              </a:path>
            </a:pathLst>
          </a:custGeom>
          <a:solidFill>
            <a:schemeClr val="bg1"/>
          </a:solidFill>
          <a:ln>
            <a:noFill/>
          </a:ln>
          <a:effectLst/>
        </p:spPr>
        <p:txBody>
          <a:bodyPr wrap="square" anchor="ctr">
            <a:noAutofit/>
          </a:bodyPr>
          <a:lstStyle/>
          <a:p>
            <a:pPr defTabSz="566997"/>
            <a:endParaRPr lang="en-US" sz="1116" dirty="0">
              <a:solidFill>
                <a:srgbClr val="AAAAAA"/>
              </a:solidFill>
              <a:latin typeface="Lato Light" panose="020F0502020204030203" pitchFamily="34" charset="0"/>
            </a:endParaRPr>
          </a:p>
        </p:txBody>
      </p:sp>
      <p:sp>
        <p:nvSpPr>
          <p:cNvPr id="31" name="Freeform 30">
            <a:extLst>
              <a:ext uri="{FF2B5EF4-FFF2-40B4-BE49-F238E27FC236}">
                <a16:creationId xmlns:a16="http://schemas.microsoft.com/office/drawing/2014/main" id="{32206B68-7E5B-EC41-8563-3559FC0ABA34}"/>
              </a:ext>
            </a:extLst>
          </p:cNvPr>
          <p:cNvSpPr>
            <a:spLocks noChangeArrowheads="1"/>
          </p:cNvSpPr>
          <p:nvPr/>
        </p:nvSpPr>
        <p:spPr bwMode="auto">
          <a:xfrm>
            <a:off x="4449802" y="5514930"/>
            <a:ext cx="431535" cy="431535"/>
          </a:xfrm>
          <a:custGeom>
            <a:avLst/>
            <a:gdLst>
              <a:gd name="connsiteX0" fmla="*/ 437863 w 877528"/>
              <a:gd name="connsiteY0" fmla="*/ 255587 h 877527"/>
              <a:gd name="connsiteX1" fmla="*/ 455889 w 877528"/>
              <a:gd name="connsiteY1" fmla="*/ 292618 h 877527"/>
              <a:gd name="connsiteX2" fmla="*/ 499512 w 877528"/>
              <a:gd name="connsiteY2" fmla="*/ 383937 h 877527"/>
              <a:gd name="connsiteX3" fmla="*/ 590365 w 877528"/>
              <a:gd name="connsiteY3" fmla="*/ 390768 h 877527"/>
              <a:gd name="connsiteX4" fmla="*/ 631465 w 877528"/>
              <a:gd name="connsiteY4" fmla="*/ 393644 h 877527"/>
              <a:gd name="connsiteX5" fmla="*/ 601541 w 877528"/>
              <a:gd name="connsiteY5" fmla="*/ 422406 h 877527"/>
              <a:gd name="connsiteX6" fmla="*/ 527633 w 877528"/>
              <a:gd name="connsiteY6" fmla="*/ 491793 h 877527"/>
              <a:gd name="connsiteX7" fmla="*/ 549625 w 877528"/>
              <a:gd name="connsiteY7" fmla="*/ 580236 h 877527"/>
              <a:gd name="connsiteX8" fmla="*/ 559360 w 877528"/>
              <a:gd name="connsiteY8" fmla="*/ 620143 h 877527"/>
              <a:gd name="connsiteX9" fmla="*/ 522947 w 877528"/>
              <a:gd name="connsiteY9" fmla="*/ 600369 h 877527"/>
              <a:gd name="connsiteX10" fmla="*/ 433897 w 877528"/>
              <a:gd name="connsiteY10" fmla="*/ 552193 h 877527"/>
              <a:gd name="connsiteX11" fmla="*/ 356384 w 877528"/>
              <a:gd name="connsiteY11" fmla="*/ 600010 h 877527"/>
              <a:gd name="connsiteX12" fmla="*/ 321052 w 877528"/>
              <a:gd name="connsiteY12" fmla="*/ 621941 h 877527"/>
              <a:gd name="connsiteX13" fmla="*/ 328624 w 877528"/>
              <a:gd name="connsiteY13" fmla="*/ 581314 h 877527"/>
              <a:gd name="connsiteX14" fmla="*/ 347371 w 877528"/>
              <a:gd name="connsiteY14" fmla="*/ 481727 h 877527"/>
              <a:gd name="connsiteX15" fmla="*/ 277429 w 877528"/>
              <a:gd name="connsiteY15" fmla="*/ 422765 h 877527"/>
              <a:gd name="connsiteX16" fmla="*/ 246063 w 877528"/>
              <a:gd name="connsiteY16" fmla="*/ 396160 h 877527"/>
              <a:gd name="connsiteX17" fmla="*/ 287163 w 877528"/>
              <a:gd name="connsiteY17" fmla="*/ 391127 h 877527"/>
              <a:gd name="connsiteX18" fmla="*/ 387750 w 877528"/>
              <a:gd name="connsiteY18" fmla="*/ 377825 h 877527"/>
              <a:gd name="connsiteX19" fmla="*/ 422360 w 877528"/>
              <a:gd name="connsiteY19" fmla="*/ 293696 h 877527"/>
              <a:gd name="connsiteX20" fmla="*/ 438944 w 877528"/>
              <a:gd name="connsiteY20" fmla="*/ 152316 h 877527"/>
              <a:gd name="connsiteX21" fmla="*/ 236576 w 877528"/>
              <a:gd name="connsiteY21" fmla="*/ 236216 h 877527"/>
              <a:gd name="connsiteX22" fmla="*/ 152676 w 877528"/>
              <a:gd name="connsiteY22" fmla="*/ 438583 h 877527"/>
              <a:gd name="connsiteX23" fmla="*/ 236576 w 877528"/>
              <a:gd name="connsiteY23" fmla="*/ 640951 h 877527"/>
              <a:gd name="connsiteX24" fmla="*/ 438944 w 877528"/>
              <a:gd name="connsiteY24" fmla="*/ 724851 h 877527"/>
              <a:gd name="connsiteX25" fmla="*/ 641312 w 877528"/>
              <a:gd name="connsiteY25" fmla="*/ 640951 h 877527"/>
              <a:gd name="connsiteX26" fmla="*/ 724852 w 877528"/>
              <a:gd name="connsiteY26" fmla="*/ 438583 h 877527"/>
              <a:gd name="connsiteX27" fmla="*/ 641312 w 877528"/>
              <a:gd name="connsiteY27" fmla="*/ 236216 h 877527"/>
              <a:gd name="connsiteX28" fmla="*/ 438944 w 877528"/>
              <a:gd name="connsiteY28" fmla="*/ 152316 h 877527"/>
              <a:gd name="connsiteX29" fmla="*/ 438944 w 877528"/>
              <a:gd name="connsiteY29" fmla="*/ 0 h 877527"/>
              <a:gd name="connsiteX30" fmla="*/ 484675 w 877528"/>
              <a:gd name="connsiteY30" fmla="*/ 36369 h 877527"/>
              <a:gd name="connsiteX31" fmla="*/ 499439 w 877528"/>
              <a:gd name="connsiteY31" fmla="*/ 55453 h 877527"/>
              <a:gd name="connsiteX32" fmla="*/ 519243 w 877528"/>
              <a:gd name="connsiteY32" fmla="*/ 42130 h 877527"/>
              <a:gd name="connsiteX33" fmla="*/ 574336 w 877528"/>
              <a:gd name="connsiteY33" fmla="*/ 21245 h 877527"/>
              <a:gd name="connsiteX34" fmla="*/ 607104 w 877528"/>
              <a:gd name="connsiteY34" fmla="*/ 70217 h 877527"/>
              <a:gd name="connsiteX35" fmla="*/ 615026 w 877528"/>
              <a:gd name="connsiteY35" fmla="*/ 92902 h 877527"/>
              <a:gd name="connsiteX36" fmla="*/ 638071 w 877528"/>
              <a:gd name="connsiteY36" fmla="*/ 86060 h 877527"/>
              <a:gd name="connsiteX37" fmla="*/ 696765 w 877528"/>
              <a:gd name="connsiteY37" fmla="*/ 83540 h 877527"/>
              <a:gd name="connsiteX38" fmla="*/ 712609 w 877528"/>
              <a:gd name="connsiteY38" fmla="*/ 140433 h 877527"/>
              <a:gd name="connsiteX39" fmla="*/ 712969 w 877528"/>
              <a:gd name="connsiteY39" fmla="*/ 164199 h 877527"/>
              <a:gd name="connsiteX40" fmla="*/ 737095 w 877528"/>
              <a:gd name="connsiteY40" fmla="*/ 164919 h 877527"/>
              <a:gd name="connsiteX41" fmla="*/ 793628 w 877528"/>
              <a:gd name="connsiteY41" fmla="*/ 180763 h 877527"/>
              <a:gd name="connsiteX42" fmla="*/ 791108 w 877528"/>
              <a:gd name="connsiteY42" fmla="*/ 239456 h 877527"/>
              <a:gd name="connsiteX43" fmla="*/ 784626 w 877528"/>
              <a:gd name="connsiteY43" fmla="*/ 262502 h 877527"/>
              <a:gd name="connsiteX44" fmla="*/ 806951 w 877528"/>
              <a:gd name="connsiteY44" fmla="*/ 270424 h 877527"/>
              <a:gd name="connsiteX45" fmla="*/ 856283 w 877528"/>
              <a:gd name="connsiteY45" fmla="*/ 302831 h 877527"/>
              <a:gd name="connsiteX46" fmla="*/ 835398 w 877528"/>
              <a:gd name="connsiteY46" fmla="*/ 358285 h 877527"/>
              <a:gd name="connsiteX47" fmla="*/ 822075 w 877528"/>
              <a:gd name="connsiteY47" fmla="*/ 377729 h 877527"/>
              <a:gd name="connsiteX48" fmla="*/ 840799 w 877528"/>
              <a:gd name="connsiteY48" fmla="*/ 392493 h 877527"/>
              <a:gd name="connsiteX49" fmla="*/ 877528 w 877528"/>
              <a:gd name="connsiteY49" fmla="*/ 438583 h 877527"/>
              <a:gd name="connsiteX50" fmla="*/ 840799 w 877528"/>
              <a:gd name="connsiteY50" fmla="*/ 484674 h 877527"/>
              <a:gd name="connsiteX51" fmla="*/ 822075 w 877528"/>
              <a:gd name="connsiteY51" fmla="*/ 499078 h 877527"/>
              <a:gd name="connsiteX52" fmla="*/ 835398 w 877528"/>
              <a:gd name="connsiteY52" fmla="*/ 518882 h 877527"/>
              <a:gd name="connsiteX53" fmla="*/ 856283 w 877528"/>
              <a:gd name="connsiteY53" fmla="*/ 573975 h 877527"/>
              <a:gd name="connsiteX54" fmla="*/ 806951 w 877528"/>
              <a:gd name="connsiteY54" fmla="*/ 606743 h 877527"/>
              <a:gd name="connsiteX55" fmla="*/ 784626 w 877528"/>
              <a:gd name="connsiteY55" fmla="*/ 614665 h 877527"/>
              <a:gd name="connsiteX56" fmla="*/ 791108 w 877528"/>
              <a:gd name="connsiteY56" fmla="*/ 637710 h 877527"/>
              <a:gd name="connsiteX57" fmla="*/ 793628 w 877528"/>
              <a:gd name="connsiteY57" fmla="*/ 696404 h 877527"/>
              <a:gd name="connsiteX58" fmla="*/ 737095 w 877528"/>
              <a:gd name="connsiteY58" fmla="*/ 712248 h 877527"/>
              <a:gd name="connsiteX59" fmla="*/ 712969 w 877528"/>
              <a:gd name="connsiteY59" fmla="*/ 712968 h 877527"/>
              <a:gd name="connsiteX60" fmla="*/ 712609 w 877528"/>
              <a:gd name="connsiteY60" fmla="*/ 737094 h 877527"/>
              <a:gd name="connsiteX61" fmla="*/ 696765 w 877528"/>
              <a:gd name="connsiteY61" fmla="*/ 793627 h 877527"/>
              <a:gd name="connsiteX62" fmla="*/ 638071 w 877528"/>
              <a:gd name="connsiteY62" fmla="*/ 791107 h 877527"/>
              <a:gd name="connsiteX63" fmla="*/ 615026 w 877528"/>
              <a:gd name="connsiteY63" fmla="*/ 784265 h 877527"/>
              <a:gd name="connsiteX64" fmla="*/ 607104 w 877528"/>
              <a:gd name="connsiteY64" fmla="*/ 806590 h 877527"/>
              <a:gd name="connsiteX65" fmla="*/ 574336 w 877528"/>
              <a:gd name="connsiteY65" fmla="*/ 855922 h 877527"/>
              <a:gd name="connsiteX66" fmla="*/ 519243 w 877528"/>
              <a:gd name="connsiteY66" fmla="*/ 835397 h 877527"/>
              <a:gd name="connsiteX67" fmla="*/ 499439 w 877528"/>
              <a:gd name="connsiteY67" fmla="*/ 821714 h 877527"/>
              <a:gd name="connsiteX68" fmla="*/ 484675 w 877528"/>
              <a:gd name="connsiteY68" fmla="*/ 840798 h 877527"/>
              <a:gd name="connsiteX69" fmla="*/ 438944 w 877528"/>
              <a:gd name="connsiteY69" fmla="*/ 877527 h 877527"/>
              <a:gd name="connsiteX70" fmla="*/ 392853 w 877528"/>
              <a:gd name="connsiteY70" fmla="*/ 840798 h 877527"/>
              <a:gd name="connsiteX71" fmla="*/ 378090 w 877528"/>
              <a:gd name="connsiteY71" fmla="*/ 821714 h 877527"/>
              <a:gd name="connsiteX72" fmla="*/ 358285 w 877528"/>
              <a:gd name="connsiteY72" fmla="*/ 835397 h 877527"/>
              <a:gd name="connsiteX73" fmla="*/ 303192 w 877528"/>
              <a:gd name="connsiteY73" fmla="*/ 855922 h 877527"/>
              <a:gd name="connsiteX74" fmla="*/ 270784 w 877528"/>
              <a:gd name="connsiteY74" fmla="*/ 806590 h 877527"/>
              <a:gd name="connsiteX75" fmla="*/ 262863 w 877528"/>
              <a:gd name="connsiteY75" fmla="*/ 784265 h 877527"/>
              <a:gd name="connsiteX76" fmla="*/ 239817 w 877528"/>
              <a:gd name="connsiteY76" fmla="*/ 791107 h 877527"/>
              <a:gd name="connsiteX77" fmla="*/ 181123 w 877528"/>
              <a:gd name="connsiteY77" fmla="*/ 793627 h 877527"/>
              <a:gd name="connsiteX78" fmla="*/ 165279 w 877528"/>
              <a:gd name="connsiteY78" fmla="*/ 737094 h 877527"/>
              <a:gd name="connsiteX79" fmla="*/ 164559 w 877528"/>
              <a:gd name="connsiteY79" fmla="*/ 712968 h 877527"/>
              <a:gd name="connsiteX80" fmla="*/ 140793 w 877528"/>
              <a:gd name="connsiteY80" fmla="*/ 712248 h 877527"/>
              <a:gd name="connsiteX81" fmla="*/ 83900 w 877528"/>
              <a:gd name="connsiteY81" fmla="*/ 696404 h 877527"/>
              <a:gd name="connsiteX82" fmla="*/ 86420 w 877528"/>
              <a:gd name="connsiteY82" fmla="*/ 637710 h 877527"/>
              <a:gd name="connsiteX83" fmla="*/ 92902 w 877528"/>
              <a:gd name="connsiteY83" fmla="*/ 614665 h 877527"/>
              <a:gd name="connsiteX84" fmla="*/ 70576 w 877528"/>
              <a:gd name="connsiteY84" fmla="*/ 606743 h 877527"/>
              <a:gd name="connsiteX85" fmla="*/ 21605 w 877528"/>
              <a:gd name="connsiteY85" fmla="*/ 573975 h 877527"/>
              <a:gd name="connsiteX86" fmla="*/ 42130 w 877528"/>
              <a:gd name="connsiteY86" fmla="*/ 518882 h 877527"/>
              <a:gd name="connsiteX87" fmla="*/ 55453 w 877528"/>
              <a:gd name="connsiteY87" fmla="*/ 499078 h 877527"/>
              <a:gd name="connsiteX88" fmla="*/ 36728 w 877528"/>
              <a:gd name="connsiteY88" fmla="*/ 484674 h 877527"/>
              <a:gd name="connsiteX89" fmla="*/ 0 w 877528"/>
              <a:gd name="connsiteY89" fmla="*/ 438583 h 877527"/>
              <a:gd name="connsiteX90" fmla="*/ 36728 w 877528"/>
              <a:gd name="connsiteY90" fmla="*/ 392493 h 877527"/>
              <a:gd name="connsiteX91" fmla="*/ 55453 w 877528"/>
              <a:gd name="connsiteY91" fmla="*/ 377729 h 877527"/>
              <a:gd name="connsiteX92" fmla="*/ 42130 w 877528"/>
              <a:gd name="connsiteY92" fmla="*/ 358285 h 877527"/>
              <a:gd name="connsiteX93" fmla="*/ 21605 w 877528"/>
              <a:gd name="connsiteY93" fmla="*/ 302831 h 877527"/>
              <a:gd name="connsiteX94" fmla="*/ 70576 w 877528"/>
              <a:gd name="connsiteY94" fmla="*/ 270424 h 877527"/>
              <a:gd name="connsiteX95" fmla="*/ 92902 w 877528"/>
              <a:gd name="connsiteY95" fmla="*/ 262502 h 877527"/>
              <a:gd name="connsiteX96" fmla="*/ 86420 w 877528"/>
              <a:gd name="connsiteY96" fmla="*/ 239456 h 877527"/>
              <a:gd name="connsiteX97" fmla="*/ 83900 w 877528"/>
              <a:gd name="connsiteY97" fmla="*/ 180763 h 877527"/>
              <a:gd name="connsiteX98" fmla="*/ 140793 w 877528"/>
              <a:gd name="connsiteY98" fmla="*/ 164919 h 877527"/>
              <a:gd name="connsiteX99" fmla="*/ 164559 w 877528"/>
              <a:gd name="connsiteY99" fmla="*/ 164199 h 877527"/>
              <a:gd name="connsiteX100" fmla="*/ 165279 w 877528"/>
              <a:gd name="connsiteY100" fmla="*/ 140433 h 877527"/>
              <a:gd name="connsiteX101" fmla="*/ 181123 w 877528"/>
              <a:gd name="connsiteY101" fmla="*/ 83540 h 877527"/>
              <a:gd name="connsiteX102" fmla="*/ 239817 w 877528"/>
              <a:gd name="connsiteY102" fmla="*/ 86060 h 877527"/>
              <a:gd name="connsiteX103" fmla="*/ 262863 w 877528"/>
              <a:gd name="connsiteY103" fmla="*/ 92902 h 877527"/>
              <a:gd name="connsiteX104" fmla="*/ 270784 w 877528"/>
              <a:gd name="connsiteY104" fmla="*/ 70217 h 877527"/>
              <a:gd name="connsiteX105" fmla="*/ 303192 w 877528"/>
              <a:gd name="connsiteY105" fmla="*/ 21245 h 877527"/>
              <a:gd name="connsiteX106" fmla="*/ 358285 w 877528"/>
              <a:gd name="connsiteY106" fmla="*/ 42130 h 877527"/>
              <a:gd name="connsiteX107" fmla="*/ 378090 w 877528"/>
              <a:gd name="connsiteY107" fmla="*/ 55453 h 877527"/>
              <a:gd name="connsiteX108" fmla="*/ 392853 w 877528"/>
              <a:gd name="connsiteY108" fmla="*/ 36369 h 877527"/>
              <a:gd name="connsiteX109" fmla="*/ 438944 w 877528"/>
              <a:gd name="connsiteY10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bg1"/>
          </a:solidFill>
          <a:ln>
            <a:noFill/>
          </a:ln>
          <a:effectLst/>
        </p:spPr>
        <p:txBody>
          <a:bodyPr wrap="square" anchor="ctr">
            <a:noAutofit/>
          </a:bodyPr>
          <a:lstStyle/>
          <a:p>
            <a:pPr defTabSz="566997"/>
            <a:endParaRPr lang="en-US" sz="1116" dirty="0">
              <a:solidFill>
                <a:srgbClr val="AAAAAA"/>
              </a:solidFill>
              <a:latin typeface="Lato Light" panose="020F0502020204030203" pitchFamily="34" charset="0"/>
            </a:endParaRPr>
          </a:p>
        </p:txBody>
      </p:sp>
      <p:sp>
        <p:nvSpPr>
          <p:cNvPr id="32" name="Freeform 12">
            <a:extLst>
              <a:ext uri="{FF2B5EF4-FFF2-40B4-BE49-F238E27FC236}">
                <a16:creationId xmlns:a16="http://schemas.microsoft.com/office/drawing/2014/main" id="{5A94DADC-847E-2C43-8E2A-09B513661CCA}"/>
              </a:ext>
            </a:extLst>
          </p:cNvPr>
          <p:cNvSpPr>
            <a:spLocks noChangeArrowheads="1"/>
          </p:cNvSpPr>
          <p:nvPr/>
        </p:nvSpPr>
        <p:spPr bwMode="auto">
          <a:xfrm>
            <a:off x="796597" y="6639564"/>
            <a:ext cx="288068" cy="431712"/>
          </a:xfrm>
          <a:custGeom>
            <a:avLst/>
            <a:gdLst>
              <a:gd name="T0" fmla="*/ 1277 w 1626"/>
              <a:gd name="T1" fmla="*/ 632 h 2438"/>
              <a:gd name="T2" fmla="*/ 1236 w 1626"/>
              <a:gd name="T3" fmla="*/ 615 h 2438"/>
              <a:gd name="T4" fmla="*/ 1178 w 1626"/>
              <a:gd name="T5" fmla="*/ 683 h 2438"/>
              <a:gd name="T6" fmla="*/ 1289 w 1626"/>
              <a:gd name="T7" fmla="*/ 761 h 2438"/>
              <a:gd name="T8" fmla="*/ 1240 w 1626"/>
              <a:gd name="T9" fmla="*/ 803 h 2438"/>
              <a:gd name="T10" fmla="*/ 1196 w 1626"/>
              <a:gd name="T11" fmla="*/ 784 h 2438"/>
              <a:gd name="T12" fmla="*/ 1371 w 1626"/>
              <a:gd name="T13" fmla="*/ 730 h 2438"/>
              <a:gd name="T14" fmla="*/ 1232 w 1626"/>
              <a:gd name="T15" fmla="*/ 555 h 2438"/>
              <a:gd name="T16" fmla="*/ 1136 w 1626"/>
              <a:gd name="T17" fmla="*/ 597 h 2438"/>
              <a:gd name="T18" fmla="*/ 1126 w 1626"/>
              <a:gd name="T19" fmla="*/ 811 h 2438"/>
              <a:gd name="T20" fmla="*/ 1239 w 1626"/>
              <a:gd name="T21" fmla="*/ 861 h 2438"/>
              <a:gd name="T22" fmla="*/ 1367 w 1626"/>
              <a:gd name="T23" fmla="*/ 774 h 2438"/>
              <a:gd name="T24" fmla="*/ 1041 w 1626"/>
              <a:gd name="T25" fmla="*/ 854 h 2438"/>
              <a:gd name="T26" fmla="*/ 964 w 1626"/>
              <a:gd name="T27" fmla="*/ 854 h 2438"/>
              <a:gd name="T28" fmla="*/ 765 w 1626"/>
              <a:gd name="T29" fmla="*/ 726 h 2438"/>
              <a:gd name="T30" fmla="*/ 723 w 1626"/>
              <a:gd name="T31" fmla="*/ 739 h 2438"/>
              <a:gd name="T32" fmla="*/ 720 w 1626"/>
              <a:gd name="T33" fmla="*/ 794 h 2438"/>
              <a:gd name="T34" fmla="*/ 750 w 1626"/>
              <a:gd name="T35" fmla="*/ 806 h 2438"/>
              <a:gd name="T36" fmla="*/ 809 w 1626"/>
              <a:gd name="T37" fmla="*/ 767 h 2438"/>
              <a:gd name="T38" fmla="*/ 812 w 1626"/>
              <a:gd name="T39" fmla="*/ 714 h 2438"/>
              <a:gd name="T40" fmla="*/ 727 w 1626"/>
              <a:gd name="T41" fmla="*/ 623 h 2438"/>
              <a:gd name="T42" fmla="*/ 759 w 1626"/>
              <a:gd name="T43" fmla="*/ 615 h 2438"/>
              <a:gd name="T44" fmla="*/ 812 w 1626"/>
              <a:gd name="T45" fmla="*/ 656 h 2438"/>
              <a:gd name="T46" fmla="*/ 737 w 1626"/>
              <a:gd name="T47" fmla="*/ 683 h 2438"/>
              <a:gd name="T48" fmla="*/ 675 w 1626"/>
              <a:gd name="T49" fmla="*/ 700 h 2438"/>
              <a:gd name="T50" fmla="*/ 631 w 1626"/>
              <a:gd name="T51" fmla="*/ 774 h 2438"/>
              <a:gd name="T52" fmla="*/ 657 w 1626"/>
              <a:gd name="T53" fmla="*/ 836 h 2438"/>
              <a:gd name="T54" fmla="*/ 776 w 1626"/>
              <a:gd name="T55" fmla="*/ 851 h 2438"/>
              <a:gd name="T56" fmla="*/ 818 w 1626"/>
              <a:gd name="T57" fmla="*/ 822 h 2438"/>
              <a:gd name="T58" fmla="*/ 828 w 1626"/>
              <a:gd name="T59" fmla="*/ 854 h 2438"/>
              <a:gd name="T60" fmla="*/ 891 w 1626"/>
              <a:gd name="T61" fmla="*/ 815 h 2438"/>
              <a:gd name="T62" fmla="*/ 888 w 1626"/>
              <a:gd name="T63" fmla="*/ 668 h 2438"/>
              <a:gd name="T64" fmla="*/ 877 w 1626"/>
              <a:gd name="T65" fmla="*/ 599 h 2438"/>
              <a:gd name="T66" fmla="*/ 765 w 1626"/>
              <a:gd name="T67" fmla="*/ 555 h 2438"/>
              <a:gd name="T68" fmla="*/ 679 w 1626"/>
              <a:gd name="T69" fmla="*/ 576 h 2438"/>
              <a:gd name="T70" fmla="*/ 255 w 1626"/>
              <a:gd name="T71" fmla="*/ 723 h 2438"/>
              <a:gd name="T72" fmla="*/ 304 w 1626"/>
              <a:gd name="T73" fmla="*/ 826 h 2438"/>
              <a:gd name="T74" fmla="*/ 509 w 1626"/>
              <a:gd name="T75" fmla="*/ 847 h 2438"/>
              <a:gd name="T76" fmla="*/ 564 w 1626"/>
              <a:gd name="T77" fmla="*/ 801 h 2438"/>
              <a:gd name="T78" fmla="*/ 567 w 1626"/>
              <a:gd name="T79" fmla="*/ 673 h 2438"/>
              <a:gd name="T80" fmla="*/ 523 w 1626"/>
              <a:gd name="T81" fmla="*/ 632 h 2438"/>
              <a:gd name="T82" fmla="*/ 360 w 1626"/>
              <a:gd name="T83" fmla="*/ 576 h 2438"/>
              <a:gd name="T84" fmla="*/ 348 w 1626"/>
              <a:gd name="T85" fmla="*/ 551 h 2438"/>
              <a:gd name="T86" fmla="*/ 416 w 1626"/>
              <a:gd name="T87" fmla="*/ 512 h 2438"/>
              <a:gd name="T88" fmla="*/ 467 w 1626"/>
              <a:gd name="T89" fmla="*/ 525 h 2438"/>
              <a:gd name="T90" fmla="*/ 571 w 1626"/>
              <a:gd name="T91" fmla="*/ 567 h 2438"/>
              <a:gd name="T92" fmla="*/ 417 w 1626"/>
              <a:gd name="T93" fmla="*/ 444 h 2438"/>
              <a:gd name="T94" fmla="*/ 338 w 1626"/>
              <a:gd name="T95" fmla="*/ 458 h 2438"/>
              <a:gd name="T96" fmla="*/ 270 w 1626"/>
              <a:gd name="T97" fmla="*/ 557 h 2438"/>
              <a:gd name="T98" fmla="*/ 307 w 1626"/>
              <a:gd name="T99" fmla="*/ 638 h 2438"/>
              <a:gd name="T100" fmla="*/ 464 w 1626"/>
              <a:gd name="T101" fmla="*/ 695 h 2438"/>
              <a:gd name="T102" fmla="*/ 493 w 1626"/>
              <a:gd name="T103" fmla="*/ 713 h 2438"/>
              <a:gd name="T104" fmla="*/ 482 w 1626"/>
              <a:gd name="T105" fmla="*/ 776 h 2438"/>
              <a:gd name="T106" fmla="*/ 422 w 1626"/>
              <a:gd name="T107" fmla="*/ 792 h 2438"/>
              <a:gd name="T108" fmla="*/ 335 w 1626"/>
              <a:gd name="T109" fmla="*/ 715 h 2438"/>
              <a:gd name="T110" fmla="*/ 1575 w 1626"/>
              <a:gd name="T111" fmla="*/ 0 h 2438"/>
              <a:gd name="T112" fmla="*/ 1625 w 1626"/>
              <a:gd name="T113" fmla="*/ 2302 h 2438"/>
              <a:gd name="T114" fmla="*/ 813 w 1626"/>
              <a:gd name="T115" fmla="*/ 1512 h 2438"/>
              <a:gd name="T116" fmla="*/ 0 w 1626"/>
              <a:gd name="T117" fmla="*/ 2302 h 2438"/>
              <a:gd name="T118" fmla="*/ 52 w 1626"/>
              <a:gd name="T119"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26" h="2438">
                <a:moveTo>
                  <a:pt x="1294" y="683"/>
                </a:moveTo>
                <a:lnTo>
                  <a:pt x="1294" y="683"/>
                </a:lnTo>
                <a:cubicBezTo>
                  <a:pt x="1293" y="660"/>
                  <a:pt x="1287" y="644"/>
                  <a:pt x="1277" y="632"/>
                </a:cubicBezTo>
                <a:lnTo>
                  <a:pt x="1277" y="632"/>
                </a:lnTo>
                <a:cubicBezTo>
                  <a:pt x="1266" y="620"/>
                  <a:pt x="1252" y="615"/>
                  <a:pt x="1236" y="615"/>
                </a:cubicBezTo>
                <a:lnTo>
                  <a:pt x="1236" y="615"/>
                </a:lnTo>
                <a:cubicBezTo>
                  <a:pt x="1219" y="615"/>
                  <a:pt x="1206" y="621"/>
                  <a:pt x="1194" y="633"/>
                </a:cubicBezTo>
                <a:lnTo>
                  <a:pt x="1194" y="633"/>
                </a:lnTo>
                <a:cubicBezTo>
                  <a:pt x="1183" y="645"/>
                  <a:pt x="1178" y="662"/>
                  <a:pt x="1178" y="683"/>
                </a:cubicBezTo>
                <a:lnTo>
                  <a:pt x="1294" y="683"/>
                </a:lnTo>
                <a:close/>
                <a:moveTo>
                  <a:pt x="1289" y="761"/>
                </a:moveTo>
                <a:lnTo>
                  <a:pt x="1289" y="761"/>
                </a:lnTo>
                <a:cubicBezTo>
                  <a:pt x="1285" y="776"/>
                  <a:pt x="1279" y="786"/>
                  <a:pt x="1271" y="793"/>
                </a:cubicBezTo>
                <a:lnTo>
                  <a:pt x="1271" y="793"/>
                </a:lnTo>
                <a:cubicBezTo>
                  <a:pt x="1263" y="800"/>
                  <a:pt x="1252" y="803"/>
                  <a:pt x="1240" y="803"/>
                </a:cubicBezTo>
                <a:lnTo>
                  <a:pt x="1240" y="803"/>
                </a:lnTo>
                <a:cubicBezTo>
                  <a:pt x="1223" y="803"/>
                  <a:pt x="1207" y="797"/>
                  <a:pt x="1196" y="784"/>
                </a:cubicBezTo>
                <a:lnTo>
                  <a:pt x="1196" y="784"/>
                </a:lnTo>
                <a:cubicBezTo>
                  <a:pt x="1184" y="771"/>
                  <a:pt x="1177" y="753"/>
                  <a:pt x="1177" y="730"/>
                </a:cubicBezTo>
                <a:lnTo>
                  <a:pt x="1371" y="730"/>
                </a:lnTo>
                <a:lnTo>
                  <a:pt x="1371" y="730"/>
                </a:lnTo>
                <a:cubicBezTo>
                  <a:pt x="1371" y="671"/>
                  <a:pt x="1360" y="628"/>
                  <a:pt x="1334" y="599"/>
                </a:cubicBezTo>
                <a:lnTo>
                  <a:pt x="1334" y="599"/>
                </a:lnTo>
                <a:cubicBezTo>
                  <a:pt x="1309" y="570"/>
                  <a:pt x="1275" y="555"/>
                  <a:pt x="1232" y="555"/>
                </a:cubicBezTo>
                <a:lnTo>
                  <a:pt x="1232" y="555"/>
                </a:lnTo>
                <a:cubicBezTo>
                  <a:pt x="1193" y="555"/>
                  <a:pt x="1161" y="569"/>
                  <a:pt x="1136" y="597"/>
                </a:cubicBezTo>
                <a:lnTo>
                  <a:pt x="1136" y="597"/>
                </a:lnTo>
                <a:cubicBezTo>
                  <a:pt x="1111" y="624"/>
                  <a:pt x="1098" y="661"/>
                  <a:pt x="1098" y="710"/>
                </a:cubicBezTo>
                <a:lnTo>
                  <a:pt x="1098" y="710"/>
                </a:lnTo>
                <a:cubicBezTo>
                  <a:pt x="1098" y="751"/>
                  <a:pt x="1108" y="784"/>
                  <a:pt x="1126" y="811"/>
                </a:cubicBezTo>
                <a:lnTo>
                  <a:pt x="1126" y="811"/>
                </a:lnTo>
                <a:cubicBezTo>
                  <a:pt x="1151" y="844"/>
                  <a:pt x="1189" y="861"/>
                  <a:pt x="1239" y="861"/>
                </a:cubicBezTo>
                <a:lnTo>
                  <a:pt x="1239" y="861"/>
                </a:lnTo>
                <a:cubicBezTo>
                  <a:pt x="1272" y="861"/>
                  <a:pt x="1298" y="853"/>
                  <a:pt x="1320" y="839"/>
                </a:cubicBezTo>
                <a:lnTo>
                  <a:pt x="1320" y="839"/>
                </a:ln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lnTo>
                  <a:pt x="765" y="726"/>
                </a:lnTo>
                <a:cubicBezTo>
                  <a:pt x="744" y="730"/>
                  <a:pt x="729" y="735"/>
                  <a:pt x="723" y="739"/>
                </a:cubicBezTo>
                <a:lnTo>
                  <a:pt x="723" y="739"/>
                </a:lnTo>
                <a:cubicBezTo>
                  <a:pt x="713" y="746"/>
                  <a:pt x="708" y="756"/>
                  <a:pt x="708" y="766"/>
                </a:cubicBezTo>
                <a:lnTo>
                  <a:pt x="708" y="766"/>
                </a:lnTo>
                <a:cubicBezTo>
                  <a:pt x="708" y="777"/>
                  <a:pt x="712" y="787"/>
                  <a:pt x="720" y="794"/>
                </a:cubicBezTo>
                <a:lnTo>
                  <a:pt x="720" y="794"/>
                </a:lnTo>
                <a:cubicBezTo>
                  <a:pt x="728" y="802"/>
                  <a:pt x="738" y="806"/>
                  <a:pt x="750" y="806"/>
                </a:cubicBezTo>
                <a:lnTo>
                  <a:pt x="750" y="806"/>
                </a:lnTo>
                <a:cubicBezTo>
                  <a:pt x="765" y="806"/>
                  <a:pt x="778" y="801"/>
                  <a:pt x="790" y="792"/>
                </a:cubicBezTo>
                <a:lnTo>
                  <a:pt x="790" y="792"/>
                </a:lnTo>
                <a:cubicBezTo>
                  <a:pt x="800" y="786"/>
                  <a:pt x="806" y="777"/>
                  <a:pt x="809" y="767"/>
                </a:cubicBezTo>
                <a:lnTo>
                  <a:pt x="809" y="767"/>
                </a:lnTo>
                <a:cubicBezTo>
                  <a:pt x="811" y="760"/>
                  <a:pt x="812" y="748"/>
                  <a:pt x="812" y="729"/>
                </a:cubicBezTo>
                <a:lnTo>
                  <a:pt x="812" y="714"/>
                </a:lnTo>
                <a:close/>
                <a:moveTo>
                  <a:pt x="709" y="651"/>
                </a:moveTo>
                <a:lnTo>
                  <a:pt x="709" y="651"/>
                </a:lnTo>
                <a:cubicBezTo>
                  <a:pt x="714" y="638"/>
                  <a:pt x="719" y="628"/>
                  <a:pt x="727" y="623"/>
                </a:cubicBezTo>
                <a:lnTo>
                  <a:pt x="727" y="623"/>
                </a:lnTo>
                <a:cubicBezTo>
                  <a:pt x="735" y="618"/>
                  <a:pt x="746" y="615"/>
                  <a:pt x="759" y="615"/>
                </a:cubicBezTo>
                <a:lnTo>
                  <a:pt x="759" y="615"/>
                </a:lnTo>
                <a:cubicBezTo>
                  <a:pt x="780" y="615"/>
                  <a:pt x="793" y="618"/>
                  <a:pt x="801" y="624"/>
                </a:cubicBezTo>
                <a:lnTo>
                  <a:pt x="801" y="624"/>
                </a:lnTo>
                <a:cubicBezTo>
                  <a:pt x="808" y="630"/>
                  <a:pt x="812" y="641"/>
                  <a:pt x="812" y="656"/>
                </a:cubicBezTo>
                <a:lnTo>
                  <a:pt x="812" y="663"/>
                </a:lnTo>
                <a:lnTo>
                  <a:pt x="812" y="663"/>
                </a:lnTo>
                <a:cubicBezTo>
                  <a:pt x="798" y="669"/>
                  <a:pt x="773" y="676"/>
                  <a:pt x="737" y="683"/>
                </a:cubicBezTo>
                <a:lnTo>
                  <a:pt x="737" y="683"/>
                </a:lnTo>
                <a:cubicBezTo>
                  <a:pt x="710" y="688"/>
                  <a:pt x="689" y="694"/>
                  <a:pt x="675" y="700"/>
                </a:cubicBezTo>
                <a:lnTo>
                  <a:pt x="675" y="700"/>
                </a:lnTo>
                <a:cubicBezTo>
                  <a:pt x="661" y="708"/>
                  <a:pt x="650" y="718"/>
                  <a:pt x="643" y="730"/>
                </a:cubicBezTo>
                <a:lnTo>
                  <a:pt x="643" y="730"/>
                </a:lnTo>
                <a:cubicBezTo>
                  <a:pt x="634" y="743"/>
                  <a:pt x="631" y="758"/>
                  <a:pt x="631" y="774"/>
                </a:cubicBezTo>
                <a:lnTo>
                  <a:pt x="631" y="774"/>
                </a:lnTo>
                <a:cubicBezTo>
                  <a:pt x="631" y="799"/>
                  <a:pt x="639" y="820"/>
                  <a:pt x="657" y="836"/>
                </a:cubicBezTo>
                <a:lnTo>
                  <a:pt x="657" y="836"/>
                </a:lnTo>
                <a:cubicBezTo>
                  <a:pt x="674" y="852"/>
                  <a:pt x="698" y="861"/>
                  <a:pt x="728" y="861"/>
                </a:cubicBezTo>
                <a:lnTo>
                  <a:pt x="728" y="861"/>
                </a:lnTo>
                <a:cubicBezTo>
                  <a:pt x="745" y="861"/>
                  <a:pt x="760" y="857"/>
                  <a:pt x="776" y="851"/>
                </a:cubicBezTo>
                <a:lnTo>
                  <a:pt x="776" y="851"/>
                </a:lnTo>
                <a:cubicBezTo>
                  <a:pt x="790" y="844"/>
                  <a:pt x="805" y="835"/>
                  <a:pt x="818" y="822"/>
                </a:cubicBezTo>
                <a:lnTo>
                  <a:pt x="818" y="822"/>
                </a:lnTo>
                <a:cubicBezTo>
                  <a:pt x="819" y="824"/>
                  <a:pt x="819" y="827"/>
                  <a:pt x="821" y="831"/>
                </a:cubicBezTo>
                <a:lnTo>
                  <a:pt x="821" y="831"/>
                </a:lnTo>
                <a:cubicBezTo>
                  <a:pt x="823" y="841"/>
                  <a:pt x="826" y="849"/>
                  <a:pt x="828" y="854"/>
                </a:cubicBezTo>
                <a:lnTo>
                  <a:pt x="904" y="854"/>
                </a:lnTo>
                <a:lnTo>
                  <a:pt x="904" y="854"/>
                </a:lnTo>
                <a:cubicBezTo>
                  <a:pt x="898" y="840"/>
                  <a:pt x="893" y="827"/>
                  <a:pt x="891" y="815"/>
                </a:cubicBezTo>
                <a:lnTo>
                  <a:pt x="891" y="815"/>
                </a:lnTo>
                <a:cubicBezTo>
                  <a:pt x="888" y="802"/>
                  <a:pt x="887" y="784"/>
                  <a:pt x="887" y="758"/>
                </a:cubicBezTo>
                <a:lnTo>
                  <a:pt x="888" y="668"/>
                </a:lnTo>
                <a:lnTo>
                  <a:pt x="888" y="668"/>
                </a:lnTo>
                <a:cubicBezTo>
                  <a:pt x="888" y="635"/>
                  <a:pt x="884" y="612"/>
                  <a:pt x="877" y="599"/>
                </a:cubicBezTo>
                <a:lnTo>
                  <a:pt x="877" y="599"/>
                </a:lnTo>
                <a:cubicBezTo>
                  <a:pt x="870" y="587"/>
                  <a:pt x="859" y="576"/>
                  <a:pt x="842" y="568"/>
                </a:cubicBezTo>
                <a:lnTo>
                  <a:pt x="842" y="568"/>
                </a:lnTo>
                <a:cubicBezTo>
                  <a:pt x="825" y="559"/>
                  <a:pt x="799" y="555"/>
                  <a:pt x="765" y="555"/>
                </a:cubicBezTo>
                <a:lnTo>
                  <a:pt x="765" y="555"/>
                </a:lnTo>
                <a:cubicBezTo>
                  <a:pt x="727" y="555"/>
                  <a:pt x="698" y="562"/>
                  <a:pt x="679" y="576"/>
                </a:cubicBezTo>
                <a:lnTo>
                  <a:pt x="679" y="576"/>
                </a:lnTo>
                <a:cubicBezTo>
                  <a:pt x="660" y="589"/>
                  <a:pt x="647" y="610"/>
                  <a:pt x="638" y="639"/>
                </a:cubicBezTo>
                <a:lnTo>
                  <a:pt x="709" y="651"/>
                </a:lnTo>
                <a:close/>
                <a:moveTo>
                  <a:pt x="255" y="723"/>
                </a:moveTo>
                <a:lnTo>
                  <a:pt x="255" y="723"/>
                </a:lnTo>
                <a:cubicBezTo>
                  <a:pt x="261" y="768"/>
                  <a:pt x="277" y="802"/>
                  <a:pt x="304" y="826"/>
                </a:cubicBezTo>
                <a:lnTo>
                  <a:pt x="304" y="826"/>
                </a:lnTo>
                <a:cubicBezTo>
                  <a:pt x="332" y="850"/>
                  <a:pt x="371" y="861"/>
                  <a:pt x="422" y="861"/>
                </a:cubicBezTo>
                <a:lnTo>
                  <a:pt x="422" y="861"/>
                </a:lnTo>
                <a:cubicBezTo>
                  <a:pt x="457" y="861"/>
                  <a:pt x="486" y="856"/>
                  <a:pt x="509" y="847"/>
                </a:cubicBezTo>
                <a:lnTo>
                  <a:pt x="509" y="847"/>
                </a:lnTo>
                <a:cubicBezTo>
                  <a:pt x="533" y="837"/>
                  <a:pt x="551" y="822"/>
                  <a:pt x="564" y="801"/>
                </a:cubicBezTo>
                <a:lnTo>
                  <a:pt x="564" y="801"/>
                </a:lnTo>
                <a:cubicBezTo>
                  <a:pt x="577" y="781"/>
                  <a:pt x="583" y="760"/>
                  <a:pt x="583" y="737"/>
                </a:cubicBezTo>
                <a:lnTo>
                  <a:pt x="583" y="737"/>
                </a:lnTo>
                <a:cubicBezTo>
                  <a:pt x="583" y="711"/>
                  <a:pt x="578" y="690"/>
                  <a:pt x="567" y="673"/>
                </a:cubicBezTo>
                <a:lnTo>
                  <a:pt x="567" y="673"/>
                </a:lnTo>
                <a:cubicBezTo>
                  <a:pt x="556" y="655"/>
                  <a:pt x="542" y="641"/>
                  <a:pt x="523" y="632"/>
                </a:cubicBezTo>
                <a:lnTo>
                  <a:pt x="523" y="632"/>
                </a:lnTo>
                <a:cubicBezTo>
                  <a:pt x="503" y="622"/>
                  <a:pt x="474" y="612"/>
                  <a:pt x="435" y="602"/>
                </a:cubicBezTo>
                <a:lnTo>
                  <a:pt x="435" y="602"/>
                </a:lnTo>
                <a:cubicBezTo>
                  <a:pt x="395" y="593"/>
                  <a:pt x="370" y="584"/>
                  <a:pt x="360" y="576"/>
                </a:cubicBezTo>
                <a:lnTo>
                  <a:pt x="360" y="576"/>
                </a:lnTo>
                <a:cubicBezTo>
                  <a:pt x="352" y="569"/>
                  <a:pt x="348" y="560"/>
                  <a:pt x="348" y="551"/>
                </a:cubicBezTo>
                <a:lnTo>
                  <a:pt x="348" y="551"/>
                </a:lnTo>
                <a:cubicBezTo>
                  <a:pt x="348" y="540"/>
                  <a:pt x="352" y="532"/>
                  <a:pt x="361" y="526"/>
                </a:cubicBezTo>
                <a:lnTo>
                  <a:pt x="361" y="526"/>
                </a:lnTo>
                <a:cubicBezTo>
                  <a:pt x="374" y="517"/>
                  <a:pt x="393" y="512"/>
                  <a:pt x="416" y="512"/>
                </a:cubicBezTo>
                <a:lnTo>
                  <a:pt x="416" y="512"/>
                </a:lnTo>
                <a:cubicBezTo>
                  <a:pt x="439" y="512"/>
                  <a:pt x="456" y="516"/>
                  <a:pt x="467" y="525"/>
                </a:cubicBezTo>
                <a:lnTo>
                  <a:pt x="467" y="525"/>
                </a:lnTo>
                <a:cubicBezTo>
                  <a:pt x="479" y="534"/>
                  <a:pt x="487" y="549"/>
                  <a:pt x="490" y="570"/>
                </a:cubicBezTo>
                <a:lnTo>
                  <a:pt x="571" y="567"/>
                </a:lnTo>
                <a:lnTo>
                  <a:pt x="571" y="567"/>
                </a:lnTo>
                <a:cubicBezTo>
                  <a:pt x="570" y="529"/>
                  <a:pt x="557" y="499"/>
                  <a:pt x="532" y="477"/>
                </a:cubicBezTo>
                <a:lnTo>
                  <a:pt x="532" y="477"/>
                </a:lnTo>
                <a:cubicBezTo>
                  <a:pt x="506" y="455"/>
                  <a:pt x="467" y="444"/>
                  <a:pt x="417" y="444"/>
                </a:cubicBezTo>
                <a:lnTo>
                  <a:pt x="417" y="444"/>
                </a:lnTo>
                <a:cubicBezTo>
                  <a:pt x="386" y="444"/>
                  <a:pt x="359" y="449"/>
                  <a:pt x="338" y="458"/>
                </a:cubicBezTo>
                <a:lnTo>
                  <a:pt x="338" y="458"/>
                </a:lnTo>
                <a:cubicBezTo>
                  <a:pt x="316" y="468"/>
                  <a:pt x="299" y="481"/>
                  <a:pt x="287" y="499"/>
                </a:cubicBezTo>
                <a:lnTo>
                  <a:pt x="287" y="499"/>
                </a:lnTo>
                <a:cubicBezTo>
                  <a:pt x="276" y="517"/>
                  <a:pt x="270" y="536"/>
                  <a:pt x="270" y="557"/>
                </a:cubicBezTo>
                <a:lnTo>
                  <a:pt x="270" y="557"/>
                </a:lnTo>
                <a:cubicBezTo>
                  <a:pt x="270" y="589"/>
                  <a:pt x="282" y="616"/>
                  <a:pt x="307" y="638"/>
                </a:cubicBezTo>
                <a:lnTo>
                  <a:pt x="307" y="638"/>
                </a:lnTo>
                <a:cubicBezTo>
                  <a:pt x="325" y="653"/>
                  <a:pt x="355" y="667"/>
                  <a:pt x="399" y="678"/>
                </a:cubicBezTo>
                <a:lnTo>
                  <a:pt x="399" y="678"/>
                </a:lnTo>
                <a:cubicBezTo>
                  <a:pt x="433" y="686"/>
                  <a:pt x="455" y="691"/>
                  <a:pt x="464" y="695"/>
                </a:cubicBezTo>
                <a:lnTo>
                  <a:pt x="464" y="695"/>
                </a:lnTo>
                <a:cubicBezTo>
                  <a:pt x="478" y="700"/>
                  <a:pt x="487" y="706"/>
                  <a:pt x="493" y="713"/>
                </a:cubicBezTo>
                <a:lnTo>
                  <a:pt x="493" y="713"/>
                </a:lnTo>
                <a:cubicBezTo>
                  <a:pt x="499" y="719"/>
                  <a:pt x="502" y="728"/>
                  <a:pt x="502" y="737"/>
                </a:cubicBezTo>
                <a:lnTo>
                  <a:pt x="502" y="737"/>
                </a:lnTo>
                <a:cubicBezTo>
                  <a:pt x="502" y="752"/>
                  <a:pt x="495" y="765"/>
                  <a:pt x="482" y="776"/>
                </a:cubicBezTo>
                <a:lnTo>
                  <a:pt x="482" y="776"/>
                </a:lnTo>
                <a:cubicBezTo>
                  <a:pt x="469" y="787"/>
                  <a:pt x="449" y="792"/>
                  <a:pt x="422" y="792"/>
                </a:cubicBezTo>
                <a:lnTo>
                  <a:pt x="422" y="792"/>
                </a:lnTo>
                <a:cubicBezTo>
                  <a:pt x="398" y="792"/>
                  <a:pt x="378" y="786"/>
                  <a:pt x="363" y="774"/>
                </a:cubicBezTo>
                <a:lnTo>
                  <a:pt x="363" y="774"/>
                </a:ln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bg1"/>
          </a:solidFill>
          <a:ln>
            <a:noFill/>
          </a:ln>
          <a:effectLst/>
        </p:spPr>
        <p:txBody>
          <a:bodyPr wrap="none" anchor="ctr"/>
          <a:lstStyle/>
          <a:p>
            <a:pPr defTabSz="566997"/>
            <a:endParaRPr lang="en-US" sz="1116" dirty="0">
              <a:solidFill>
                <a:srgbClr val="AAAAAA"/>
              </a:solidFill>
              <a:latin typeface="Lato Light" panose="020F0502020204030203" pitchFamily="34" charset="0"/>
            </a:endParaRPr>
          </a:p>
        </p:txBody>
      </p:sp>
      <p:sp>
        <p:nvSpPr>
          <p:cNvPr id="33" name="Freeform 32">
            <a:extLst>
              <a:ext uri="{FF2B5EF4-FFF2-40B4-BE49-F238E27FC236}">
                <a16:creationId xmlns:a16="http://schemas.microsoft.com/office/drawing/2014/main" id="{C238C84B-99E1-4541-A950-2B4EF6A88ACC}"/>
              </a:ext>
            </a:extLst>
          </p:cNvPr>
          <p:cNvSpPr>
            <a:spLocks noChangeArrowheads="1"/>
          </p:cNvSpPr>
          <p:nvPr/>
        </p:nvSpPr>
        <p:spPr bwMode="auto">
          <a:xfrm>
            <a:off x="4033431" y="6644726"/>
            <a:ext cx="431536" cy="421387"/>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bg1"/>
          </a:solidFill>
          <a:ln>
            <a:noFill/>
          </a:ln>
          <a:effectLst/>
        </p:spPr>
        <p:txBody>
          <a:bodyPr wrap="square" anchor="ctr">
            <a:noAutofit/>
          </a:bodyPr>
          <a:lstStyle/>
          <a:p>
            <a:pPr defTabSz="566997"/>
            <a:endParaRPr lang="en-US" sz="1116" dirty="0">
              <a:solidFill>
                <a:srgbClr val="AAAAAA"/>
              </a:solidFill>
              <a:latin typeface="Lato Light" panose="020F0502020204030203" pitchFamily="34" charset="0"/>
            </a:endParaRPr>
          </a:p>
        </p:txBody>
      </p:sp>
      <p:sp>
        <p:nvSpPr>
          <p:cNvPr id="34" name="TextBox 33">
            <a:extLst>
              <a:ext uri="{FF2B5EF4-FFF2-40B4-BE49-F238E27FC236}">
                <a16:creationId xmlns:a16="http://schemas.microsoft.com/office/drawing/2014/main" id="{1BD1AB2C-57C1-AF48-A7C6-BB347F2A2D42}"/>
              </a:ext>
            </a:extLst>
          </p:cNvPr>
          <p:cNvSpPr txBox="1"/>
          <p:nvPr/>
        </p:nvSpPr>
        <p:spPr>
          <a:xfrm>
            <a:off x="1478190" y="6516980"/>
            <a:ext cx="886781" cy="245003"/>
          </a:xfrm>
          <a:prstGeom prst="rect">
            <a:avLst/>
          </a:prstGeom>
          <a:noFill/>
        </p:spPr>
        <p:txBody>
          <a:bodyPr wrap="none" rtlCol="0" anchor="ctr" anchorCtr="0">
            <a:spAutoFit/>
          </a:bodyPr>
          <a:lstStyle/>
          <a:p>
            <a:pPr defTabSz="566997"/>
            <a:r>
              <a:rPr lang="en-US" sz="992" b="1" dirty="0">
                <a:solidFill>
                  <a:srgbClr val="08204C"/>
                </a:solidFill>
                <a:latin typeface="Poppins" pitchFamily="2" charset="77"/>
                <a:ea typeface="League Spartan" charset="0"/>
                <a:cs typeface="Poppins" pitchFamily="2" charset="77"/>
              </a:rPr>
              <a:t>YOUR TITLE</a:t>
            </a:r>
          </a:p>
        </p:txBody>
      </p:sp>
      <p:sp>
        <p:nvSpPr>
          <p:cNvPr id="35" name="TextBox 34">
            <a:extLst>
              <a:ext uri="{FF2B5EF4-FFF2-40B4-BE49-F238E27FC236}">
                <a16:creationId xmlns:a16="http://schemas.microsoft.com/office/drawing/2014/main" id="{4A0470A0-52E0-7D48-9964-A9B024548B68}"/>
              </a:ext>
            </a:extLst>
          </p:cNvPr>
          <p:cNvSpPr txBox="1"/>
          <p:nvPr/>
        </p:nvSpPr>
        <p:spPr>
          <a:xfrm>
            <a:off x="1478190" y="4273385"/>
            <a:ext cx="886781" cy="245003"/>
          </a:xfrm>
          <a:prstGeom prst="rect">
            <a:avLst/>
          </a:prstGeom>
          <a:noFill/>
        </p:spPr>
        <p:txBody>
          <a:bodyPr wrap="none" rtlCol="0" anchor="ctr" anchorCtr="0">
            <a:spAutoFit/>
          </a:bodyPr>
          <a:lstStyle/>
          <a:p>
            <a:pPr defTabSz="566997"/>
            <a:r>
              <a:rPr lang="en-US" sz="992" b="1" dirty="0">
                <a:solidFill>
                  <a:srgbClr val="08204C"/>
                </a:solidFill>
                <a:latin typeface="Poppins" pitchFamily="2" charset="77"/>
                <a:ea typeface="League Spartan" charset="0"/>
                <a:cs typeface="Poppins" pitchFamily="2" charset="77"/>
              </a:rPr>
              <a:t>YOUR TITLE</a:t>
            </a:r>
          </a:p>
        </p:txBody>
      </p:sp>
      <p:sp>
        <p:nvSpPr>
          <p:cNvPr id="36" name="TextBox 35">
            <a:extLst>
              <a:ext uri="{FF2B5EF4-FFF2-40B4-BE49-F238E27FC236}">
                <a16:creationId xmlns:a16="http://schemas.microsoft.com/office/drawing/2014/main" id="{DB5CA6C3-3BB1-9545-9E6F-300AF7F34E2E}"/>
              </a:ext>
            </a:extLst>
          </p:cNvPr>
          <p:cNvSpPr txBox="1"/>
          <p:nvPr/>
        </p:nvSpPr>
        <p:spPr>
          <a:xfrm>
            <a:off x="4784484" y="6516980"/>
            <a:ext cx="886781" cy="245003"/>
          </a:xfrm>
          <a:prstGeom prst="rect">
            <a:avLst/>
          </a:prstGeom>
          <a:noFill/>
        </p:spPr>
        <p:txBody>
          <a:bodyPr wrap="none" rtlCol="0" anchor="ctr" anchorCtr="0">
            <a:spAutoFit/>
          </a:bodyPr>
          <a:lstStyle/>
          <a:p>
            <a:pPr defTabSz="566997"/>
            <a:r>
              <a:rPr lang="en-US" sz="992" b="1" dirty="0">
                <a:solidFill>
                  <a:srgbClr val="08204C"/>
                </a:solidFill>
                <a:latin typeface="Poppins" pitchFamily="2" charset="77"/>
                <a:ea typeface="League Spartan" charset="0"/>
                <a:cs typeface="Poppins" pitchFamily="2" charset="77"/>
              </a:rPr>
              <a:t>YOUR TITLE</a:t>
            </a:r>
          </a:p>
        </p:txBody>
      </p:sp>
      <p:sp>
        <p:nvSpPr>
          <p:cNvPr id="37" name="TextBox 36">
            <a:extLst>
              <a:ext uri="{FF2B5EF4-FFF2-40B4-BE49-F238E27FC236}">
                <a16:creationId xmlns:a16="http://schemas.microsoft.com/office/drawing/2014/main" id="{D611C837-BC12-9741-A31E-A7F68EC219D5}"/>
              </a:ext>
            </a:extLst>
          </p:cNvPr>
          <p:cNvSpPr txBox="1"/>
          <p:nvPr/>
        </p:nvSpPr>
        <p:spPr>
          <a:xfrm>
            <a:off x="4784484" y="4273385"/>
            <a:ext cx="886781" cy="245003"/>
          </a:xfrm>
          <a:prstGeom prst="rect">
            <a:avLst/>
          </a:prstGeom>
          <a:noFill/>
        </p:spPr>
        <p:txBody>
          <a:bodyPr wrap="none" rtlCol="0" anchor="ctr" anchorCtr="0">
            <a:spAutoFit/>
          </a:bodyPr>
          <a:lstStyle/>
          <a:p>
            <a:pPr defTabSz="566997"/>
            <a:r>
              <a:rPr lang="en-US" sz="992" b="1" dirty="0">
                <a:solidFill>
                  <a:srgbClr val="08204C"/>
                </a:solidFill>
                <a:latin typeface="Poppins" pitchFamily="2" charset="77"/>
                <a:ea typeface="League Spartan" charset="0"/>
                <a:cs typeface="Poppins" pitchFamily="2" charset="77"/>
              </a:rPr>
              <a:t>YOUR TITLE</a:t>
            </a:r>
          </a:p>
        </p:txBody>
      </p:sp>
      <p:sp>
        <p:nvSpPr>
          <p:cNvPr id="38" name="TextBox 37">
            <a:extLst>
              <a:ext uri="{FF2B5EF4-FFF2-40B4-BE49-F238E27FC236}">
                <a16:creationId xmlns:a16="http://schemas.microsoft.com/office/drawing/2014/main" id="{D10F2640-11DB-6548-86C6-E7ED244EED89}"/>
              </a:ext>
            </a:extLst>
          </p:cNvPr>
          <p:cNvSpPr txBox="1"/>
          <p:nvPr/>
        </p:nvSpPr>
        <p:spPr>
          <a:xfrm>
            <a:off x="1894671" y="5390405"/>
            <a:ext cx="886781" cy="245003"/>
          </a:xfrm>
          <a:prstGeom prst="rect">
            <a:avLst/>
          </a:prstGeom>
          <a:noFill/>
        </p:spPr>
        <p:txBody>
          <a:bodyPr wrap="none" rtlCol="0" anchor="ctr" anchorCtr="0">
            <a:spAutoFit/>
          </a:bodyPr>
          <a:lstStyle/>
          <a:p>
            <a:pPr defTabSz="566997"/>
            <a:r>
              <a:rPr lang="en-US" sz="992" b="1" dirty="0">
                <a:solidFill>
                  <a:srgbClr val="08204C"/>
                </a:solidFill>
                <a:latin typeface="Poppins" pitchFamily="2" charset="77"/>
                <a:ea typeface="League Spartan" charset="0"/>
                <a:cs typeface="Poppins" pitchFamily="2" charset="77"/>
              </a:rPr>
              <a:t>YOUR TITLE</a:t>
            </a:r>
          </a:p>
        </p:txBody>
      </p:sp>
      <p:sp>
        <p:nvSpPr>
          <p:cNvPr id="39" name="TextBox 38">
            <a:extLst>
              <a:ext uri="{FF2B5EF4-FFF2-40B4-BE49-F238E27FC236}">
                <a16:creationId xmlns:a16="http://schemas.microsoft.com/office/drawing/2014/main" id="{5B77569B-21C2-6647-B465-2A98160A026E}"/>
              </a:ext>
            </a:extLst>
          </p:cNvPr>
          <p:cNvSpPr txBox="1"/>
          <p:nvPr/>
        </p:nvSpPr>
        <p:spPr>
          <a:xfrm>
            <a:off x="5200965" y="5390405"/>
            <a:ext cx="886781" cy="245003"/>
          </a:xfrm>
          <a:prstGeom prst="rect">
            <a:avLst/>
          </a:prstGeom>
          <a:noFill/>
        </p:spPr>
        <p:txBody>
          <a:bodyPr wrap="none" rtlCol="0" anchor="ctr" anchorCtr="0">
            <a:spAutoFit/>
          </a:bodyPr>
          <a:lstStyle/>
          <a:p>
            <a:pPr defTabSz="566997"/>
            <a:r>
              <a:rPr lang="en-US" sz="992" b="1" dirty="0">
                <a:solidFill>
                  <a:srgbClr val="08204C"/>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309437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Rectangle 5">
            <a:extLst>
              <a:ext uri="{FF2B5EF4-FFF2-40B4-BE49-F238E27FC236}">
                <a16:creationId xmlns:a16="http://schemas.microsoft.com/office/drawing/2014/main" id="{7987AE98-239A-4556-9652-32DCA45A8C91}"/>
              </a:ext>
            </a:extLst>
          </p:cNvPr>
          <p:cNvSpPr>
            <a:spLocks noChangeArrowheads="1"/>
          </p:cNvSpPr>
          <p:nvPr/>
        </p:nvSpPr>
        <p:spPr bwMode="auto">
          <a:xfrm>
            <a:off x="-2" y="5655788"/>
            <a:ext cx="7559675" cy="3499323"/>
          </a:xfrm>
          <a:prstGeom prst="rect">
            <a:avLst/>
          </a:prstGeom>
          <a:gradFill>
            <a:gsLst>
              <a:gs pos="19000">
                <a:srgbClr val="65BAEA">
                  <a:alpha val="20000"/>
                </a:srgbClr>
              </a:gs>
              <a:gs pos="43000">
                <a:srgbClr val="C1E3F7">
                  <a:alpha val="20000"/>
                </a:srgbClr>
              </a:gs>
              <a:gs pos="100000">
                <a:srgbClr val="FFFFFF">
                  <a:alpha val="20000"/>
                </a:srgbClr>
              </a:gs>
            </a:gsLst>
            <a:lin ang="16200000" scaled="0"/>
          </a:gra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5" name="Rectangle 4">
            <a:extLst>
              <a:ext uri="{FF2B5EF4-FFF2-40B4-BE49-F238E27FC236}">
                <a16:creationId xmlns:a16="http://schemas.microsoft.com/office/drawing/2014/main" id="{4FDC43F3-E9AE-4C34-94FE-6F53812FC48B}"/>
              </a:ext>
            </a:extLst>
          </p:cNvPr>
          <p:cNvSpPr/>
          <p:nvPr/>
        </p:nvSpPr>
        <p:spPr>
          <a:xfrm>
            <a:off x="922012" y="-1"/>
            <a:ext cx="3366883" cy="107066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4000" b="1" dirty="0">
                <a:latin typeface="Lato" panose="020F0502020204030203" pitchFamily="34" charset="0"/>
                <a:ea typeface="Lato" panose="020F0502020204030203" pitchFamily="34" charset="0"/>
                <a:cs typeface="Lato" panose="020F0502020204030203" pitchFamily="34" charset="0"/>
              </a:rPr>
              <a:t>Research Delivery</a:t>
            </a:r>
          </a:p>
        </p:txBody>
      </p:sp>
      <p:pic>
        <p:nvPicPr>
          <p:cNvPr id="8" name="Picture 7">
            <a:extLst>
              <a:ext uri="{FF2B5EF4-FFF2-40B4-BE49-F238E27FC236}">
                <a16:creationId xmlns:a16="http://schemas.microsoft.com/office/drawing/2014/main" id="{6D39CE38-52A3-4E33-BD6D-EA5B83392766}"/>
              </a:ext>
            </a:extLst>
          </p:cNvPr>
          <p:cNvPicPr>
            <a:picLocks noChangeAspect="1"/>
          </p:cNvPicPr>
          <p:nvPr/>
        </p:nvPicPr>
        <p:blipFill>
          <a:blip r:embed="rId2"/>
          <a:stretch>
            <a:fillRect/>
          </a:stretch>
        </p:blipFill>
        <p:spPr>
          <a:xfrm>
            <a:off x="4314027" y="-3995"/>
            <a:ext cx="3252179" cy="1081856"/>
          </a:xfrm>
          <a:prstGeom prst="rect">
            <a:avLst/>
          </a:prstGeom>
          <a:ln>
            <a:noFill/>
          </a:ln>
        </p:spPr>
      </p:pic>
      <p:sp>
        <p:nvSpPr>
          <p:cNvPr id="138" name="Shape 10353">
            <a:extLst>
              <a:ext uri="{FF2B5EF4-FFF2-40B4-BE49-F238E27FC236}">
                <a16:creationId xmlns:a16="http://schemas.microsoft.com/office/drawing/2014/main" id="{10498D3F-FEC7-49A9-B5AE-C20249C37301}"/>
              </a:ext>
            </a:extLst>
          </p:cNvPr>
          <p:cNvSpPr/>
          <p:nvPr/>
        </p:nvSpPr>
        <p:spPr>
          <a:xfrm>
            <a:off x="0" y="9012481"/>
            <a:ext cx="7559675" cy="1679333"/>
          </a:xfrm>
          <a:prstGeom prst="rect">
            <a:avLst/>
          </a:prstGeom>
          <a:solidFill>
            <a:srgbClr val="2DADE0"/>
          </a:solidFill>
          <a:ln w="12700" cap="flat">
            <a:noFill/>
            <a:miter lim="400000"/>
          </a:ln>
          <a:effectLst/>
        </p:spPr>
        <p:txBody>
          <a:bodyPr wrap="square" lIns="0" tIns="0" rIns="0" bIns="0" numCol="1" anchor="t">
            <a:noAutofit/>
          </a:bodyPr>
          <a:lstStyle/>
          <a:p>
            <a:pPr marL="0" marR="0" lvl="0" indent="0" defTabSz="1828434" eaLnBrk="1" fontAlgn="auto" latinLnBrk="0" hangingPunct="1">
              <a:lnSpc>
                <a:spcPct val="100000"/>
              </a:lnSpc>
              <a:spcBef>
                <a:spcPts val="0"/>
              </a:spcBef>
              <a:spcAft>
                <a:spcPts val="0"/>
              </a:spcAft>
              <a:buClrTx/>
              <a:buSzTx/>
              <a:buFontTx/>
              <a:buNone/>
              <a:tabLst/>
              <a:defRPr/>
            </a:pPr>
            <a:endParaRPr kumimoji="0" sz="5063" b="0" i="0" u="none" strike="noStrike" kern="0" cap="none" spc="0" normalizeH="0" baseline="0" noProof="0" dirty="0">
              <a:ln>
                <a:noFill/>
              </a:ln>
              <a:solidFill>
                <a:srgbClr val="B3B3B3"/>
              </a:solidFill>
              <a:effectLst/>
              <a:uLnTx/>
              <a:uFillTx/>
              <a:latin typeface="Lato Light" panose="020F0502020204030203" pitchFamily="34" charset="0"/>
            </a:endParaRPr>
          </a:p>
        </p:txBody>
      </p:sp>
      <p:sp>
        <p:nvSpPr>
          <p:cNvPr id="7" name="TextBox 6">
            <a:extLst>
              <a:ext uri="{FF2B5EF4-FFF2-40B4-BE49-F238E27FC236}">
                <a16:creationId xmlns:a16="http://schemas.microsoft.com/office/drawing/2014/main" id="{67CA6B96-FE25-4E9E-9D8A-ED74E246B9D8}"/>
              </a:ext>
            </a:extLst>
          </p:cNvPr>
          <p:cNvSpPr txBox="1"/>
          <p:nvPr/>
        </p:nvSpPr>
        <p:spPr>
          <a:xfrm>
            <a:off x="922012" y="1128687"/>
            <a:ext cx="3366883" cy="338554"/>
          </a:xfrm>
          <a:prstGeom prst="rect">
            <a:avLst/>
          </a:prstGeom>
          <a:noFill/>
        </p:spPr>
        <p:txBody>
          <a:bodyPr wrap="square">
            <a:spAutoFit/>
          </a:bodyPr>
          <a:lstStyle/>
          <a:p>
            <a:pPr algn="ctr"/>
            <a:r>
              <a:rPr lang="en-GB" sz="1600" b="1" dirty="0">
                <a:latin typeface="Lato" panose="020F0502020204030203" pitchFamily="34" charset="0"/>
                <a:ea typeface="Lato" panose="020F0502020204030203" pitchFamily="34" charset="0"/>
                <a:cs typeface="Lato" panose="020F0502020204030203" pitchFamily="34" charset="0"/>
              </a:rPr>
              <a:t>putting research into action</a:t>
            </a:r>
          </a:p>
        </p:txBody>
      </p:sp>
      <p:sp>
        <p:nvSpPr>
          <p:cNvPr id="9" name="TextBox 8">
            <a:extLst>
              <a:ext uri="{FF2B5EF4-FFF2-40B4-BE49-F238E27FC236}">
                <a16:creationId xmlns:a16="http://schemas.microsoft.com/office/drawing/2014/main" id="{E18D7420-E560-4152-A5A0-85BD557EA9E1}"/>
              </a:ext>
            </a:extLst>
          </p:cNvPr>
          <p:cNvSpPr txBox="1"/>
          <p:nvPr/>
        </p:nvSpPr>
        <p:spPr>
          <a:xfrm>
            <a:off x="-15965" y="1482962"/>
            <a:ext cx="7575638" cy="470963"/>
          </a:xfrm>
          <a:prstGeom prst="rect">
            <a:avLst/>
          </a:prstGeom>
          <a:noFill/>
        </p:spPr>
        <p:txBody>
          <a:bodyPr wrap="square">
            <a:spAutoFit/>
          </a:bodyPr>
          <a:lstStyle/>
          <a:p>
            <a:pPr algn="ctr">
              <a:lnSpc>
                <a:spcPct val="107000"/>
              </a:lnSpc>
              <a:spcAft>
                <a:spcPts val="800"/>
              </a:spcAft>
            </a:pPr>
            <a:r>
              <a:rPr lang="en-GB" sz="1200" dirty="0">
                <a:effectLst/>
                <a:latin typeface="Lato" panose="020F0502020204030203" pitchFamily="34" charset="0"/>
                <a:ea typeface="Lato" panose="020F0502020204030203" pitchFamily="34" charset="0"/>
                <a:cs typeface="Lato" panose="020F0502020204030203" pitchFamily="34" charset="0"/>
              </a:rPr>
              <a:t>carrying out of all study activities in accordance with the study protocol and agreed local Standards Of Practice (SOP)</a:t>
            </a:r>
          </a:p>
        </p:txBody>
      </p:sp>
      <p:grpSp>
        <p:nvGrpSpPr>
          <p:cNvPr id="253" name="Group 252">
            <a:extLst>
              <a:ext uri="{FF2B5EF4-FFF2-40B4-BE49-F238E27FC236}">
                <a16:creationId xmlns:a16="http://schemas.microsoft.com/office/drawing/2014/main" id="{4CA131D4-1451-4954-9FF0-6A9D2D268213}"/>
              </a:ext>
            </a:extLst>
          </p:cNvPr>
          <p:cNvGrpSpPr/>
          <p:nvPr/>
        </p:nvGrpSpPr>
        <p:grpSpPr>
          <a:xfrm>
            <a:off x="354666" y="2061736"/>
            <a:ext cx="940134" cy="810460"/>
            <a:chOff x="6490010" y="3925229"/>
            <a:chExt cx="3207983" cy="2765503"/>
          </a:xfrm>
        </p:grpSpPr>
        <p:sp>
          <p:nvSpPr>
            <p:cNvPr id="254" name="Hexagon 253">
              <a:extLst>
                <a:ext uri="{FF2B5EF4-FFF2-40B4-BE49-F238E27FC236}">
                  <a16:creationId xmlns:a16="http://schemas.microsoft.com/office/drawing/2014/main" id="{112A7636-54D0-4437-BE85-D8A400386408}"/>
                </a:ext>
              </a:extLst>
            </p:cNvPr>
            <p:cNvSpPr/>
            <p:nvPr/>
          </p:nvSpPr>
          <p:spPr>
            <a:xfrm>
              <a:off x="6490010" y="3925229"/>
              <a:ext cx="3207983" cy="2765503"/>
            </a:xfrm>
            <a:prstGeom prst="hexagon">
              <a:avLst/>
            </a:prstGeom>
            <a:solidFill>
              <a:srgbClr val="1DE7D8"/>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55" name="Hexagon 254">
              <a:extLst>
                <a:ext uri="{FF2B5EF4-FFF2-40B4-BE49-F238E27FC236}">
                  <a16:creationId xmlns:a16="http://schemas.microsoft.com/office/drawing/2014/main" id="{E0F323DD-7D99-436B-92AF-0E33479B1D8E}"/>
                </a:ext>
              </a:extLst>
            </p:cNvPr>
            <p:cNvSpPr/>
            <p:nvPr/>
          </p:nvSpPr>
          <p:spPr>
            <a:xfrm>
              <a:off x="6785210" y="4179712"/>
              <a:ext cx="2617582" cy="2256536"/>
            </a:xfrm>
            <a:prstGeom prst="hexagon">
              <a:avLst/>
            </a:prstGeom>
            <a:solidFill>
              <a:srgbClr val="FFFFFF"/>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grpSp>
      <p:grpSp>
        <p:nvGrpSpPr>
          <p:cNvPr id="256" name="Group 255">
            <a:extLst>
              <a:ext uri="{FF2B5EF4-FFF2-40B4-BE49-F238E27FC236}">
                <a16:creationId xmlns:a16="http://schemas.microsoft.com/office/drawing/2014/main" id="{163EE6B8-49EB-441F-975D-1C0BDC39F76A}"/>
              </a:ext>
            </a:extLst>
          </p:cNvPr>
          <p:cNvGrpSpPr/>
          <p:nvPr/>
        </p:nvGrpSpPr>
        <p:grpSpPr>
          <a:xfrm>
            <a:off x="354666" y="3240136"/>
            <a:ext cx="940134" cy="810460"/>
            <a:chOff x="6490010" y="3925229"/>
            <a:chExt cx="3207983" cy="2765503"/>
          </a:xfrm>
        </p:grpSpPr>
        <p:sp>
          <p:nvSpPr>
            <p:cNvPr id="257" name="Hexagon 256">
              <a:extLst>
                <a:ext uri="{FF2B5EF4-FFF2-40B4-BE49-F238E27FC236}">
                  <a16:creationId xmlns:a16="http://schemas.microsoft.com/office/drawing/2014/main" id="{F761F0C5-C175-4199-8705-0A2D0FE627E7}"/>
                </a:ext>
              </a:extLst>
            </p:cNvPr>
            <p:cNvSpPr/>
            <p:nvPr/>
          </p:nvSpPr>
          <p:spPr>
            <a:xfrm>
              <a:off x="6490010" y="3925229"/>
              <a:ext cx="3207983" cy="2765503"/>
            </a:xfrm>
            <a:prstGeom prst="hexagon">
              <a:avLst/>
            </a:prstGeom>
            <a:solidFill>
              <a:srgbClr val="34B9DF"/>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58" name="Hexagon 257">
              <a:extLst>
                <a:ext uri="{FF2B5EF4-FFF2-40B4-BE49-F238E27FC236}">
                  <a16:creationId xmlns:a16="http://schemas.microsoft.com/office/drawing/2014/main" id="{CEA368D4-2B80-4B69-8CE4-2A2199E41EB3}"/>
                </a:ext>
              </a:extLst>
            </p:cNvPr>
            <p:cNvSpPr/>
            <p:nvPr/>
          </p:nvSpPr>
          <p:spPr>
            <a:xfrm>
              <a:off x="6785210" y="4179712"/>
              <a:ext cx="2617582" cy="2256536"/>
            </a:xfrm>
            <a:prstGeom prst="hexagon">
              <a:avLst/>
            </a:prstGeom>
            <a:solidFill>
              <a:srgbClr val="FFFFFF"/>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grpSp>
      <p:grpSp>
        <p:nvGrpSpPr>
          <p:cNvPr id="259" name="Group 258">
            <a:extLst>
              <a:ext uri="{FF2B5EF4-FFF2-40B4-BE49-F238E27FC236}">
                <a16:creationId xmlns:a16="http://schemas.microsoft.com/office/drawing/2014/main" id="{E76BAA9D-D4D8-45C7-82E3-EB687185700B}"/>
              </a:ext>
            </a:extLst>
          </p:cNvPr>
          <p:cNvGrpSpPr/>
          <p:nvPr/>
        </p:nvGrpSpPr>
        <p:grpSpPr>
          <a:xfrm>
            <a:off x="354666" y="4366004"/>
            <a:ext cx="940134" cy="810460"/>
            <a:chOff x="6490010" y="3925229"/>
            <a:chExt cx="3207983" cy="2765503"/>
          </a:xfrm>
        </p:grpSpPr>
        <p:sp>
          <p:nvSpPr>
            <p:cNvPr id="260" name="Hexagon 259">
              <a:extLst>
                <a:ext uri="{FF2B5EF4-FFF2-40B4-BE49-F238E27FC236}">
                  <a16:creationId xmlns:a16="http://schemas.microsoft.com/office/drawing/2014/main" id="{F18C9838-7619-4209-A2F7-8BD95A56AA52}"/>
                </a:ext>
              </a:extLst>
            </p:cNvPr>
            <p:cNvSpPr/>
            <p:nvPr/>
          </p:nvSpPr>
          <p:spPr>
            <a:xfrm>
              <a:off x="6490010" y="3925229"/>
              <a:ext cx="3207983" cy="2765503"/>
            </a:xfrm>
            <a:prstGeom prst="hexagon">
              <a:avLst/>
            </a:prstGeom>
            <a:solidFill>
              <a:srgbClr val="5091E7"/>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61" name="Hexagon 260">
              <a:extLst>
                <a:ext uri="{FF2B5EF4-FFF2-40B4-BE49-F238E27FC236}">
                  <a16:creationId xmlns:a16="http://schemas.microsoft.com/office/drawing/2014/main" id="{9D779B73-C509-4E98-BA70-9050F33CB750}"/>
                </a:ext>
              </a:extLst>
            </p:cNvPr>
            <p:cNvSpPr/>
            <p:nvPr/>
          </p:nvSpPr>
          <p:spPr>
            <a:xfrm>
              <a:off x="6785212" y="4179712"/>
              <a:ext cx="2617583" cy="2256537"/>
            </a:xfrm>
            <a:prstGeom prst="hexagon">
              <a:avLst/>
            </a:prstGeom>
            <a:solidFill>
              <a:srgbClr val="FFFFFF"/>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grpSp>
      <p:grpSp>
        <p:nvGrpSpPr>
          <p:cNvPr id="262" name="Group 261">
            <a:extLst>
              <a:ext uri="{FF2B5EF4-FFF2-40B4-BE49-F238E27FC236}">
                <a16:creationId xmlns:a16="http://schemas.microsoft.com/office/drawing/2014/main" id="{A84F4C4C-607B-435C-B473-7361ADAF5690}"/>
              </a:ext>
            </a:extLst>
          </p:cNvPr>
          <p:cNvGrpSpPr/>
          <p:nvPr/>
        </p:nvGrpSpPr>
        <p:grpSpPr>
          <a:xfrm>
            <a:off x="1381311" y="2655618"/>
            <a:ext cx="940134" cy="810460"/>
            <a:chOff x="6490010" y="3925229"/>
            <a:chExt cx="3207983" cy="2765503"/>
          </a:xfrm>
        </p:grpSpPr>
        <p:sp>
          <p:nvSpPr>
            <p:cNvPr id="263" name="Hexagon 262">
              <a:extLst>
                <a:ext uri="{FF2B5EF4-FFF2-40B4-BE49-F238E27FC236}">
                  <a16:creationId xmlns:a16="http://schemas.microsoft.com/office/drawing/2014/main" id="{F882151E-F41A-43E2-B678-1F1B12F71764}"/>
                </a:ext>
              </a:extLst>
            </p:cNvPr>
            <p:cNvSpPr/>
            <p:nvPr/>
          </p:nvSpPr>
          <p:spPr>
            <a:xfrm>
              <a:off x="6490010" y="3925229"/>
              <a:ext cx="3207983" cy="2765503"/>
            </a:xfrm>
            <a:prstGeom prst="hexagon">
              <a:avLst/>
            </a:prstGeom>
            <a:solidFill>
              <a:srgbClr val="29CEDC"/>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64" name="Hexagon 263">
              <a:extLst>
                <a:ext uri="{FF2B5EF4-FFF2-40B4-BE49-F238E27FC236}">
                  <a16:creationId xmlns:a16="http://schemas.microsoft.com/office/drawing/2014/main" id="{48376E74-33EF-4009-9EAD-8C143CD3401B}"/>
                </a:ext>
              </a:extLst>
            </p:cNvPr>
            <p:cNvSpPr/>
            <p:nvPr/>
          </p:nvSpPr>
          <p:spPr>
            <a:xfrm>
              <a:off x="6785210" y="4179712"/>
              <a:ext cx="2617582" cy="2256536"/>
            </a:xfrm>
            <a:prstGeom prst="hexagon">
              <a:avLst/>
            </a:prstGeom>
            <a:solidFill>
              <a:srgbClr val="FFFFFF"/>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grpSp>
      <p:grpSp>
        <p:nvGrpSpPr>
          <p:cNvPr id="265" name="Group 264">
            <a:extLst>
              <a:ext uri="{FF2B5EF4-FFF2-40B4-BE49-F238E27FC236}">
                <a16:creationId xmlns:a16="http://schemas.microsoft.com/office/drawing/2014/main" id="{D5A64B7E-262B-4541-A36D-0348AAB14615}"/>
              </a:ext>
            </a:extLst>
          </p:cNvPr>
          <p:cNvGrpSpPr/>
          <p:nvPr/>
        </p:nvGrpSpPr>
        <p:grpSpPr>
          <a:xfrm>
            <a:off x="1381311" y="3796724"/>
            <a:ext cx="940134" cy="810460"/>
            <a:chOff x="6490010" y="3925229"/>
            <a:chExt cx="3207983" cy="2765503"/>
          </a:xfrm>
        </p:grpSpPr>
        <p:sp>
          <p:nvSpPr>
            <p:cNvPr id="266" name="Hexagon 265">
              <a:extLst>
                <a:ext uri="{FF2B5EF4-FFF2-40B4-BE49-F238E27FC236}">
                  <a16:creationId xmlns:a16="http://schemas.microsoft.com/office/drawing/2014/main" id="{3739478D-9F18-4780-898A-E2EEC699CD30}"/>
                </a:ext>
              </a:extLst>
            </p:cNvPr>
            <p:cNvSpPr/>
            <p:nvPr/>
          </p:nvSpPr>
          <p:spPr>
            <a:xfrm>
              <a:off x="6490010" y="3925229"/>
              <a:ext cx="3207983" cy="2765503"/>
            </a:xfrm>
            <a:prstGeom prst="hexagon">
              <a:avLst/>
            </a:prstGeom>
            <a:solidFill>
              <a:srgbClr val="42A6E3"/>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sp>
          <p:nvSpPr>
            <p:cNvPr id="267" name="Hexagon 266">
              <a:extLst>
                <a:ext uri="{FF2B5EF4-FFF2-40B4-BE49-F238E27FC236}">
                  <a16:creationId xmlns:a16="http://schemas.microsoft.com/office/drawing/2014/main" id="{71A110D8-7A62-4A48-824C-B61B5EF34337}"/>
                </a:ext>
              </a:extLst>
            </p:cNvPr>
            <p:cNvSpPr/>
            <p:nvPr/>
          </p:nvSpPr>
          <p:spPr>
            <a:xfrm>
              <a:off x="6785210" y="4179712"/>
              <a:ext cx="2617582" cy="2256536"/>
            </a:xfrm>
            <a:prstGeom prst="hexagon">
              <a:avLst/>
            </a:prstGeom>
            <a:solidFill>
              <a:srgbClr val="FFFFFF"/>
            </a:solidFill>
            <a:ln w="12700" cap="flat" cmpd="sng" algn="ctr">
              <a:noFill/>
              <a:prstDash val="solid"/>
              <a:miter lim="800000"/>
            </a:ln>
            <a:effectLst/>
          </p:spPr>
          <p:txBody>
            <a:bodyPr rtlCol="0" anchor="ctr"/>
            <a:lstStyle/>
            <a:p>
              <a:pPr marL="0" marR="0" lvl="0" indent="0" algn="ctr"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FFFFFF"/>
                </a:solidFill>
                <a:effectLst/>
                <a:uLnTx/>
                <a:uFillTx/>
                <a:latin typeface="Lato Light" panose="020F0502020204030203" pitchFamily="34" charset="0"/>
                <a:ea typeface="+mn-ea"/>
                <a:cs typeface="+mn-cs"/>
              </a:endParaRPr>
            </a:p>
          </p:txBody>
        </p:sp>
      </p:grpSp>
      <p:sp>
        <p:nvSpPr>
          <p:cNvPr id="279" name="Freeform 37">
            <a:extLst>
              <a:ext uri="{FF2B5EF4-FFF2-40B4-BE49-F238E27FC236}">
                <a16:creationId xmlns:a16="http://schemas.microsoft.com/office/drawing/2014/main" id="{5C808A6C-23C2-4D19-90C8-E31FE53BA178}"/>
              </a:ext>
            </a:extLst>
          </p:cNvPr>
          <p:cNvSpPr>
            <a:spLocks noChangeAspect="1" noChangeArrowheads="1"/>
          </p:cNvSpPr>
          <p:nvPr/>
        </p:nvSpPr>
        <p:spPr bwMode="auto">
          <a:xfrm>
            <a:off x="646118" y="4582872"/>
            <a:ext cx="371951" cy="372428"/>
          </a:xfrm>
          <a:custGeom>
            <a:avLst/>
            <a:gdLst>
              <a:gd name="connsiteX0" fmla="*/ 509588 w 1145140"/>
              <a:gd name="connsiteY0" fmla="*/ 613568 h 1146608"/>
              <a:gd name="connsiteX1" fmla="*/ 525002 w 1145140"/>
              <a:gd name="connsiteY1" fmla="*/ 619969 h 1146608"/>
              <a:gd name="connsiteX2" fmla="*/ 531455 w 1145140"/>
              <a:gd name="connsiteY2" fmla="*/ 635615 h 1146608"/>
              <a:gd name="connsiteX3" fmla="*/ 525002 w 1145140"/>
              <a:gd name="connsiteY3" fmla="*/ 651262 h 1146608"/>
              <a:gd name="connsiteX4" fmla="*/ 509588 w 1145140"/>
              <a:gd name="connsiteY4" fmla="*/ 657663 h 1146608"/>
              <a:gd name="connsiteX5" fmla="*/ 493816 w 1145140"/>
              <a:gd name="connsiteY5" fmla="*/ 651262 h 1146608"/>
              <a:gd name="connsiteX6" fmla="*/ 487363 w 1145140"/>
              <a:gd name="connsiteY6" fmla="*/ 635615 h 1146608"/>
              <a:gd name="connsiteX7" fmla="*/ 493816 w 1145140"/>
              <a:gd name="connsiteY7" fmla="*/ 619969 h 1146608"/>
              <a:gd name="connsiteX8" fmla="*/ 509588 w 1145140"/>
              <a:gd name="connsiteY8" fmla="*/ 613568 h 1146608"/>
              <a:gd name="connsiteX9" fmla="*/ 511833 w 1145140"/>
              <a:gd name="connsiteY9" fmla="*/ 503279 h 1146608"/>
              <a:gd name="connsiteX10" fmla="*/ 382644 w 1145140"/>
              <a:gd name="connsiteY10" fmla="*/ 633188 h 1146608"/>
              <a:gd name="connsiteX11" fmla="*/ 511833 w 1145140"/>
              <a:gd name="connsiteY11" fmla="*/ 763096 h 1146608"/>
              <a:gd name="connsiteX12" fmla="*/ 641741 w 1145140"/>
              <a:gd name="connsiteY12" fmla="*/ 633188 h 1146608"/>
              <a:gd name="connsiteX13" fmla="*/ 617991 w 1145140"/>
              <a:gd name="connsiteY13" fmla="*/ 558697 h 1146608"/>
              <a:gd name="connsiteX14" fmla="*/ 578407 w 1145140"/>
              <a:gd name="connsiteY14" fmla="*/ 598281 h 1146608"/>
              <a:gd name="connsiteX15" fmla="*/ 562573 w 1145140"/>
              <a:gd name="connsiteY15" fmla="*/ 604759 h 1146608"/>
              <a:gd name="connsiteX16" fmla="*/ 546739 w 1145140"/>
              <a:gd name="connsiteY16" fmla="*/ 598281 h 1146608"/>
              <a:gd name="connsiteX17" fmla="*/ 546739 w 1145140"/>
              <a:gd name="connsiteY17" fmla="*/ 566614 h 1146608"/>
              <a:gd name="connsiteX18" fmla="*/ 586683 w 1145140"/>
              <a:gd name="connsiteY18" fmla="*/ 527030 h 1146608"/>
              <a:gd name="connsiteX19" fmla="*/ 511833 w 1145140"/>
              <a:gd name="connsiteY19" fmla="*/ 503279 h 1146608"/>
              <a:gd name="connsiteX20" fmla="*/ 310177 w 1145140"/>
              <a:gd name="connsiteY20" fmla="*/ 407770 h 1146608"/>
              <a:gd name="connsiteX21" fmla="*/ 325982 w 1145140"/>
              <a:gd name="connsiteY21" fmla="*/ 414264 h 1146608"/>
              <a:gd name="connsiteX22" fmla="*/ 325982 w 1145140"/>
              <a:gd name="connsiteY22" fmla="*/ 446014 h 1146608"/>
              <a:gd name="connsiteX23" fmla="*/ 325982 w 1145140"/>
              <a:gd name="connsiteY23" fmla="*/ 446375 h 1146608"/>
              <a:gd name="connsiteX24" fmla="*/ 310177 w 1145140"/>
              <a:gd name="connsiteY24" fmla="*/ 452869 h 1146608"/>
              <a:gd name="connsiteX25" fmla="*/ 294012 w 1145140"/>
              <a:gd name="connsiteY25" fmla="*/ 446375 h 1146608"/>
              <a:gd name="connsiteX26" fmla="*/ 294012 w 1145140"/>
              <a:gd name="connsiteY26" fmla="*/ 414625 h 1146608"/>
              <a:gd name="connsiteX27" fmla="*/ 294371 w 1145140"/>
              <a:gd name="connsiteY27" fmla="*/ 414264 h 1146608"/>
              <a:gd name="connsiteX28" fmla="*/ 310177 w 1145140"/>
              <a:gd name="connsiteY28" fmla="*/ 407770 h 1146608"/>
              <a:gd name="connsiteX29" fmla="*/ 999799 w 1145140"/>
              <a:gd name="connsiteY29" fmla="*/ 176890 h 1146608"/>
              <a:gd name="connsiteX30" fmla="*/ 877447 w 1145140"/>
              <a:gd name="connsiteY30" fmla="*/ 299241 h 1146608"/>
              <a:gd name="connsiteX31" fmla="*/ 814472 w 1145140"/>
              <a:gd name="connsiteY31" fmla="*/ 362216 h 1146608"/>
              <a:gd name="connsiteX32" fmla="*/ 950498 w 1145140"/>
              <a:gd name="connsiteY32" fmla="*/ 362216 h 1146608"/>
              <a:gd name="connsiteX33" fmla="*/ 1093001 w 1145140"/>
              <a:gd name="connsiteY33" fmla="*/ 219713 h 1146608"/>
              <a:gd name="connsiteX34" fmla="*/ 1098039 w 1145140"/>
              <a:gd name="connsiteY34" fmla="*/ 192364 h 1146608"/>
              <a:gd name="connsiteX35" fmla="*/ 1075368 w 1145140"/>
              <a:gd name="connsiteY35" fmla="*/ 176890 h 1146608"/>
              <a:gd name="connsiteX36" fmla="*/ 444862 w 1145140"/>
              <a:gd name="connsiteY36" fmla="*/ 121443 h 1146608"/>
              <a:gd name="connsiteX37" fmla="*/ 579942 w 1145140"/>
              <a:gd name="connsiteY37" fmla="*/ 121443 h 1146608"/>
              <a:gd name="connsiteX38" fmla="*/ 622447 w 1145140"/>
              <a:gd name="connsiteY38" fmla="*/ 163918 h 1146608"/>
              <a:gd name="connsiteX39" fmla="*/ 622447 w 1145140"/>
              <a:gd name="connsiteY39" fmla="*/ 220792 h 1146608"/>
              <a:gd name="connsiteX40" fmla="*/ 655947 w 1145140"/>
              <a:gd name="connsiteY40" fmla="*/ 230870 h 1146608"/>
              <a:gd name="connsiteX41" fmla="*/ 669275 w 1145140"/>
              <a:gd name="connsiteY41" fmla="*/ 259667 h 1146608"/>
              <a:gd name="connsiteX42" fmla="*/ 640818 w 1145140"/>
              <a:gd name="connsiteY42" fmla="*/ 273346 h 1146608"/>
              <a:gd name="connsiteX43" fmla="*/ 609120 w 1145140"/>
              <a:gd name="connsiteY43" fmla="*/ 263627 h 1146608"/>
              <a:gd name="connsiteX44" fmla="*/ 577421 w 1145140"/>
              <a:gd name="connsiteY44" fmla="*/ 222591 h 1146608"/>
              <a:gd name="connsiteX45" fmla="*/ 577421 w 1145140"/>
              <a:gd name="connsiteY45" fmla="*/ 166438 h 1146608"/>
              <a:gd name="connsiteX46" fmla="*/ 447384 w 1145140"/>
              <a:gd name="connsiteY46" fmla="*/ 166438 h 1146608"/>
              <a:gd name="connsiteX47" fmla="*/ 447384 w 1145140"/>
              <a:gd name="connsiteY47" fmla="*/ 222591 h 1146608"/>
              <a:gd name="connsiteX48" fmla="*/ 415685 w 1145140"/>
              <a:gd name="connsiteY48" fmla="*/ 263627 h 1146608"/>
              <a:gd name="connsiteX49" fmla="*/ 319148 w 1145140"/>
              <a:gd name="connsiteY49" fmla="*/ 303942 h 1146608"/>
              <a:gd name="connsiteX50" fmla="*/ 267998 w 1145140"/>
              <a:gd name="connsiteY50" fmla="*/ 297103 h 1146608"/>
              <a:gd name="connsiteX51" fmla="*/ 228014 w 1145140"/>
              <a:gd name="connsiteY51" fmla="*/ 257148 h 1146608"/>
              <a:gd name="connsiteX52" fmla="*/ 135440 w 1145140"/>
              <a:gd name="connsiteY52" fmla="*/ 349297 h 1146608"/>
              <a:gd name="connsiteX53" fmla="*/ 175783 w 1145140"/>
              <a:gd name="connsiteY53" fmla="*/ 389613 h 1146608"/>
              <a:gd name="connsiteX54" fmla="*/ 182627 w 1145140"/>
              <a:gd name="connsiteY54" fmla="*/ 440727 h 1146608"/>
              <a:gd name="connsiteX55" fmla="*/ 142644 w 1145140"/>
              <a:gd name="connsiteY55" fmla="*/ 537196 h 1146608"/>
              <a:gd name="connsiteX56" fmla="*/ 101580 w 1145140"/>
              <a:gd name="connsiteY56" fmla="*/ 568513 h 1146608"/>
              <a:gd name="connsiteX57" fmla="*/ 44666 w 1145140"/>
              <a:gd name="connsiteY57" fmla="*/ 568513 h 1146608"/>
              <a:gd name="connsiteX58" fmla="*/ 44666 w 1145140"/>
              <a:gd name="connsiteY58" fmla="*/ 699178 h 1146608"/>
              <a:gd name="connsiteX59" fmla="*/ 101580 w 1145140"/>
              <a:gd name="connsiteY59" fmla="*/ 699178 h 1146608"/>
              <a:gd name="connsiteX60" fmla="*/ 142644 w 1145140"/>
              <a:gd name="connsiteY60" fmla="*/ 730495 h 1146608"/>
              <a:gd name="connsiteX61" fmla="*/ 182627 w 1145140"/>
              <a:gd name="connsiteY61" fmla="*/ 826964 h 1146608"/>
              <a:gd name="connsiteX62" fmla="*/ 175783 w 1145140"/>
              <a:gd name="connsiteY62" fmla="*/ 878078 h 1146608"/>
              <a:gd name="connsiteX63" fmla="*/ 135440 w 1145140"/>
              <a:gd name="connsiteY63" fmla="*/ 918394 h 1146608"/>
              <a:gd name="connsiteX64" fmla="*/ 228014 w 1145140"/>
              <a:gd name="connsiteY64" fmla="*/ 1010903 h 1146608"/>
              <a:gd name="connsiteX65" fmla="*/ 268358 w 1145140"/>
              <a:gd name="connsiteY65" fmla="*/ 970228 h 1146608"/>
              <a:gd name="connsiteX66" fmla="*/ 319508 w 1145140"/>
              <a:gd name="connsiteY66" fmla="*/ 963749 h 1146608"/>
              <a:gd name="connsiteX67" fmla="*/ 415685 w 1145140"/>
              <a:gd name="connsiteY67" fmla="*/ 1003704 h 1146608"/>
              <a:gd name="connsiteX68" fmla="*/ 447384 w 1145140"/>
              <a:gd name="connsiteY68" fmla="*/ 1044380 h 1146608"/>
              <a:gd name="connsiteX69" fmla="*/ 447384 w 1145140"/>
              <a:gd name="connsiteY69" fmla="*/ 1101613 h 1146608"/>
              <a:gd name="connsiteX70" fmla="*/ 577781 w 1145140"/>
              <a:gd name="connsiteY70" fmla="*/ 1101613 h 1146608"/>
              <a:gd name="connsiteX71" fmla="*/ 577781 w 1145140"/>
              <a:gd name="connsiteY71" fmla="*/ 1044740 h 1146608"/>
              <a:gd name="connsiteX72" fmla="*/ 609120 w 1145140"/>
              <a:gd name="connsiteY72" fmla="*/ 1003704 h 1146608"/>
              <a:gd name="connsiteX73" fmla="*/ 705657 w 1145140"/>
              <a:gd name="connsiteY73" fmla="*/ 964109 h 1146608"/>
              <a:gd name="connsiteX74" fmla="*/ 756807 w 1145140"/>
              <a:gd name="connsiteY74" fmla="*/ 970588 h 1146608"/>
              <a:gd name="connsiteX75" fmla="*/ 797150 w 1145140"/>
              <a:gd name="connsiteY75" fmla="*/ 1010903 h 1146608"/>
              <a:gd name="connsiteX76" fmla="*/ 889365 w 1145140"/>
              <a:gd name="connsiteY76" fmla="*/ 918394 h 1146608"/>
              <a:gd name="connsiteX77" fmla="*/ 849381 w 1145140"/>
              <a:gd name="connsiteY77" fmla="*/ 878438 h 1146608"/>
              <a:gd name="connsiteX78" fmla="*/ 842897 w 1145140"/>
              <a:gd name="connsiteY78" fmla="*/ 827324 h 1146608"/>
              <a:gd name="connsiteX79" fmla="*/ 882881 w 1145140"/>
              <a:gd name="connsiteY79" fmla="*/ 730495 h 1146608"/>
              <a:gd name="connsiteX80" fmla="*/ 923945 w 1145140"/>
              <a:gd name="connsiteY80" fmla="*/ 699178 h 1146608"/>
              <a:gd name="connsiteX81" fmla="*/ 980138 w 1145140"/>
              <a:gd name="connsiteY81" fmla="*/ 699178 h 1146608"/>
              <a:gd name="connsiteX82" fmla="*/ 980138 w 1145140"/>
              <a:gd name="connsiteY82" fmla="*/ 568513 h 1146608"/>
              <a:gd name="connsiteX83" fmla="*/ 923945 w 1145140"/>
              <a:gd name="connsiteY83" fmla="*/ 568513 h 1146608"/>
              <a:gd name="connsiteX84" fmla="*/ 882881 w 1145140"/>
              <a:gd name="connsiteY84" fmla="*/ 537196 h 1146608"/>
              <a:gd name="connsiteX85" fmla="*/ 873155 w 1145140"/>
              <a:gd name="connsiteY85" fmla="*/ 504800 h 1146608"/>
              <a:gd name="connsiteX86" fmla="*/ 886483 w 1145140"/>
              <a:gd name="connsiteY86" fmla="*/ 476363 h 1146608"/>
              <a:gd name="connsiteX87" fmla="*/ 915300 w 1145140"/>
              <a:gd name="connsiteY87" fmla="*/ 489681 h 1146608"/>
              <a:gd name="connsiteX88" fmla="*/ 925746 w 1145140"/>
              <a:gd name="connsiteY88" fmla="*/ 523878 h 1146608"/>
              <a:gd name="connsiteX89" fmla="*/ 982660 w 1145140"/>
              <a:gd name="connsiteY89" fmla="*/ 523878 h 1146608"/>
              <a:gd name="connsiteX90" fmla="*/ 1025165 w 1145140"/>
              <a:gd name="connsiteY90" fmla="*/ 565993 h 1146608"/>
              <a:gd name="connsiteX91" fmla="*/ 1025165 w 1145140"/>
              <a:gd name="connsiteY91" fmla="*/ 701698 h 1146608"/>
              <a:gd name="connsiteX92" fmla="*/ 982660 w 1145140"/>
              <a:gd name="connsiteY92" fmla="*/ 743813 h 1146608"/>
              <a:gd name="connsiteX93" fmla="*/ 925746 w 1145140"/>
              <a:gd name="connsiteY93" fmla="*/ 743813 h 1146608"/>
              <a:gd name="connsiteX94" fmla="*/ 882521 w 1145140"/>
              <a:gd name="connsiteY94" fmla="*/ 848202 h 1146608"/>
              <a:gd name="connsiteX95" fmla="*/ 922865 w 1145140"/>
              <a:gd name="connsiteY95" fmla="*/ 888517 h 1146608"/>
              <a:gd name="connsiteX96" fmla="*/ 922865 w 1145140"/>
              <a:gd name="connsiteY96" fmla="*/ 948271 h 1146608"/>
              <a:gd name="connsiteX97" fmla="*/ 827048 w 1145140"/>
              <a:gd name="connsiteY97" fmla="*/ 1044020 h 1146608"/>
              <a:gd name="connsiteX98" fmla="*/ 766893 w 1145140"/>
              <a:gd name="connsiteY98" fmla="*/ 1044020 h 1146608"/>
              <a:gd name="connsiteX99" fmla="*/ 726549 w 1145140"/>
              <a:gd name="connsiteY99" fmla="*/ 1003704 h 1146608"/>
              <a:gd name="connsiteX100" fmla="*/ 622447 w 1145140"/>
              <a:gd name="connsiteY100" fmla="*/ 1046539 h 1146608"/>
              <a:gd name="connsiteX101" fmla="*/ 622447 w 1145140"/>
              <a:gd name="connsiteY101" fmla="*/ 1104133 h 1146608"/>
              <a:gd name="connsiteX102" fmla="*/ 579942 w 1145140"/>
              <a:gd name="connsiteY102" fmla="*/ 1146608 h 1146608"/>
              <a:gd name="connsiteX103" fmla="*/ 444862 w 1145140"/>
              <a:gd name="connsiteY103" fmla="*/ 1146608 h 1146608"/>
              <a:gd name="connsiteX104" fmla="*/ 402357 w 1145140"/>
              <a:gd name="connsiteY104" fmla="*/ 1104133 h 1146608"/>
              <a:gd name="connsiteX105" fmla="*/ 402357 w 1145140"/>
              <a:gd name="connsiteY105" fmla="*/ 1046539 h 1146608"/>
              <a:gd name="connsiteX106" fmla="*/ 298616 w 1145140"/>
              <a:gd name="connsiteY106" fmla="*/ 1003344 h 1146608"/>
              <a:gd name="connsiteX107" fmla="*/ 257552 w 1145140"/>
              <a:gd name="connsiteY107" fmla="*/ 1044020 h 1146608"/>
              <a:gd name="connsiteX108" fmla="*/ 197756 w 1145140"/>
              <a:gd name="connsiteY108" fmla="*/ 1044020 h 1146608"/>
              <a:gd name="connsiteX109" fmla="*/ 101940 w 1145140"/>
              <a:gd name="connsiteY109" fmla="*/ 948271 h 1146608"/>
              <a:gd name="connsiteX110" fmla="*/ 101940 w 1145140"/>
              <a:gd name="connsiteY110" fmla="*/ 888517 h 1146608"/>
              <a:gd name="connsiteX111" fmla="*/ 143004 w 1145140"/>
              <a:gd name="connsiteY111" fmla="*/ 847842 h 1146608"/>
              <a:gd name="connsiteX112" fmla="*/ 99779 w 1145140"/>
              <a:gd name="connsiteY112" fmla="*/ 743813 h 1146608"/>
              <a:gd name="connsiteX113" fmla="*/ 42145 w 1145140"/>
              <a:gd name="connsiteY113" fmla="*/ 743813 h 1146608"/>
              <a:gd name="connsiteX114" fmla="*/ 0 w 1145140"/>
              <a:gd name="connsiteY114" fmla="*/ 701698 h 1146608"/>
              <a:gd name="connsiteX115" fmla="*/ 0 w 1145140"/>
              <a:gd name="connsiteY115" fmla="*/ 565993 h 1146608"/>
              <a:gd name="connsiteX116" fmla="*/ 42145 w 1145140"/>
              <a:gd name="connsiteY116" fmla="*/ 523878 h 1146608"/>
              <a:gd name="connsiteX117" fmla="*/ 99779 w 1145140"/>
              <a:gd name="connsiteY117" fmla="*/ 523878 h 1146608"/>
              <a:gd name="connsiteX118" fmla="*/ 142644 w 1145140"/>
              <a:gd name="connsiteY118" fmla="*/ 419849 h 1146608"/>
              <a:gd name="connsiteX119" fmla="*/ 101940 w 1145140"/>
              <a:gd name="connsiteY119" fmla="*/ 379174 h 1146608"/>
              <a:gd name="connsiteX120" fmla="*/ 101940 w 1145140"/>
              <a:gd name="connsiteY120" fmla="*/ 319421 h 1146608"/>
              <a:gd name="connsiteX121" fmla="*/ 197756 w 1145140"/>
              <a:gd name="connsiteY121" fmla="*/ 223671 h 1146608"/>
              <a:gd name="connsiteX122" fmla="*/ 257552 w 1145140"/>
              <a:gd name="connsiteY122" fmla="*/ 223671 h 1146608"/>
              <a:gd name="connsiteX123" fmla="*/ 298256 w 1145140"/>
              <a:gd name="connsiteY123" fmla="*/ 264347 h 1146608"/>
              <a:gd name="connsiteX124" fmla="*/ 402357 w 1145140"/>
              <a:gd name="connsiteY124" fmla="*/ 220792 h 1146608"/>
              <a:gd name="connsiteX125" fmla="*/ 402357 w 1145140"/>
              <a:gd name="connsiteY125" fmla="*/ 163918 h 1146608"/>
              <a:gd name="connsiteX126" fmla="*/ 444862 w 1145140"/>
              <a:gd name="connsiteY126" fmla="*/ 121443 h 1146608"/>
              <a:gd name="connsiteX127" fmla="*/ 941862 w 1145140"/>
              <a:gd name="connsiteY127" fmla="*/ 44823 h 1146608"/>
              <a:gd name="connsiteX128" fmla="*/ 925668 w 1145140"/>
              <a:gd name="connsiteY128" fmla="*/ 52380 h 1146608"/>
              <a:gd name="connsiteX129" fmla="*/ 782805 w 1145140"/>
              <a:gd name="connsiteY129" fmla="*/ 194883 h 1146608"/>
              <a:gd name="connsiteX130" fmla="*/ 782805 w 1145140"/>
              <a:gd name="connsiteY130" fmla="*/ 330548 h 1146608"/>
              <a:gd name="connsiteX131" fmla="*/ 845780 w 1145140"/>
              <a:gd name="connsiteY131" fmla="*/ 267574 h 1146608"/>
              <a:gd name="connsiteX132" fmla="*/ 968131 w 1145140"/>
              <a:gd name="connsiteY132" fmla="*/ 145222 h 1146608"/>
              <a:gd name="connsiteX133" fmla="*/ 968131 w 1145140"/>
              <a:gd name="connsiteY133" fmla="*/ 70013 h 1146608"/>
              <a:gd name="connsiteX134" fmla="*/ 952657 w 1145140"/>
              <a:gd name="connsiteY134" fmla="*/ 46982 h 1146608"/>
              <a:gd name="connsiteX135" fmla="*/ 941862 w 1145140"/>
              <a:gd name="connsiteY135" fmla="*/ 44823 h 1146608"/>
              <a:gd name="connsiteX136" fmla="*/ 929672 w 1145140"/>
              <a:gd name="connsiteY136" fmla="*/ 1280 h 1146608"/>
              <a:gd name="connsiteX137" fmla="*/ 969930 w 1145140"/>
              <a:gd name="connsiteY137" fmla="*/ 5598 h 1146608"/>
              <a:gd name="connsiteX138" fmla="*/ 1012753 w 1145140"/>
              <a:gd name="connsiteY138" fmla="*/ 69653 h 1146608"/>
              <a:gd name="connsiteX139" fmla="*/ 1013113 w 1145140"/>
              <a:gd name="connsiteY139" fmla="*/ 132268 h 1146608"/>
              <a:gd name="connsiteX140" fmla="*/ 1075368 w 1145140"/>
              <a:gd name="connsiteY140" fmla="*/ 132268 h 1146608"/>
              <a:gd name="connsiteX141" fmla="*/ 1139783 w 1145140"/>
              <a:gd name="connsiteY141" fmla="*/ 175450 h 1146608"/>
              <a:gd name="connsiteX142" fmla="*/ 1124669 w 1145140"/>
              <a:gd name="connsiteY142" fmla="*/ 251380 h 1146608"/>
              <a:gd name="connsiteX143" fmla="*/ 975328 w 1145140"/>
              <a:gd name="connsiteY143" fmla="*/ 400720 h 1146608"/>
              <a:gd name="connsiteX144" fmla="*/ 959854 w 1145140"/>
              <a:gd name="connsiteY144" fmla="*/ 407198 h 1146608"/>
              <a:gd name="connsiteX145" fmla="*/ 769490 w 1145140"/>
              <a:gd name="connsiteY145" fmla="*/ 407198 h 1146608"/>
              <a:gd name="connsiteX146" fmla="*/ 745380 w 1145140"/>
              <a:gd name="connsiteY146" fmla="*/ 431308 h 1146608"/>
              <a:gd name="connsiteX147" fmla="*/ 819870 w 1145140"/>
              <a:gd name="connsiteY147" fmla="*/ 610516 h 1146608"/>
              <a:gd name="connsiteX148" fmla="*/ 845780 w 1145140"/>
              <a:gd name="connsiteY148" fmla="*/ 610516 h 1146608"/>
              <a:gd name="connsiteX149" fmla="*/ 868451 w 1145140"/>
              <a:gd name="connsiteY149" fmla="*/ 633188 h 1146608"/>
              <a:gd name="connsiteX150" fmla="*/ 845780 w 1145140"/>
              <a:gd name="connsiteY150" fmla="*/ 655499 h 1146608"/>
              <a:gd name="connsiteX151" fmla="*/ 819870 w 1145140"/>
              <a:gd name="connsiteY151" fmla="*/ 655499 h 1146608"/>
              <a:gd name="connsiteX152" fmla="*/ 730266 w 1145140"/>
              <a:gd name="connsiteY152" fmla="*/ 851261 h 1146608"/>
              <a:gd name="connsiteX153" fmla="*/ 534144 w 1145140"/>
              <a:gd name="connsiteY153" fmla="*/ 941225 h 1146608"/>
              <a:gd name="connsiteX154" fmla="*/ 534144 w 1145140"/>
              <a:gd name="connsiteY154" fmla="*/ 967134 h 1146608"/>
              <a:gd name="connsiteX155" fmla="*/ 511833 w 1145140"/>
              <a:gd name="connsiteY155" fmla="*/ 989445 h 1146608"/>
              <a:gd name="connsiteX156" fmla="*/ 489882 w 1145140"/>
              <a:gd name="connsiteY156" fmla="*/ 967134 h 1146608"/>
              <a:gd name="connsiteX157" fmla="*/ 489882 w 1145140"/>
              <a:gd name="connsiteY157" fmla="*/ 941225 h 1146608"/>
              <a:gd name="connsiteX158" fmla="*/ 293760 w 1145140"/>
              <a:gd name="connsiteY158" fmla="*/ 851261 h 1146608"/>
              <a:gd name="connsiteX159" fmla="*/ 204515 w 1145140"/>
              <a:gd name="connsiteY159" fmla="*/ 655499 h 1146608"/>
              <a:gd name="connsiteX160" fmla="*/ 178246 w 1145140"/>
              <a:gd name="connsiteY160" fmla="*/ 655499 h 1146608"/>
              <a:gd name="connsiteX161" fmla="*/ 155575 w 1145140"/>
              <a:gd name="connsiteY161" fmla="*/ 633188 h 1146608"/>
              <a:gd name="connsiteX162" fmla="*/ 178246 w 1145140"/>
              <a:gd name="connsiteY162" fmla="*/ 610516 h 1146608"/>
              <a:gd name="connsiteX163" fmla="*/ 204515 w 1145140"/>
              <a:gd name="connsiteY163" fmla="*/ 610516 h 1146608"/>
              <a:gd name="connsiteX164" fmla="*/ 233304 w 1145140"/>
              <a:gd name="connsiteY164" fmla="*/ 500760 h 1146608"/>
              <a:gd name="connsiteX165" fmla="*/ 263172 w 1145140"/>
              <a:gd name="connsiteY165" fmla="*/ 489965 h 1146608"/>
              <a:gd name="connsiteX166" fmla="*/ 273608 w 1145140"/>
              <a:gd name="connsiteY166" fmla="*/ 519833 h 1146608"/>
              <a:gd name="connsiteX167" fmla="*/ 249137 w 1145140"/>
              <a:gd name="connsiteY167" fmla="*/ 610516 h 1146608"/>
              <a:gd name="connsiteX168" fmla="*/ 269289 w 1145140"/>
              <a:gd name="connsiteY168" fmla="*/ 610516 h 1146608"/>
              <a:gd name="connsiteX169" fmla="*/ 291601 w 1145140"/>
              <a:gd name="connsiteY169" fmla="*/ 633188 h 1146608"/>
              <a:gd name="connsiteX170" fmla="*/ 269289 w 1145140"/>
              <a:gd name="connsiteY170" fmla="*/ 655499 h 1146608"/>
              <a:gd name="connsiteX171" fmla="*/ 249497 w 1145140"/>
              <a:gd name="connsiteY171" fmla="*/ 655499 h 1146608"/>
              <a:gd name="connsiteX172" fmla="*/ 325787 w 1145140"/>
              <a:gd name="connsiteY172" fmla="*/ 819593 h 1146608"/>
              <a:gd name="connsiteX173" fmla="*/ 489882 w 1145140"/>
              <a:gd name="connsiteY173" fmla="*/ 895883 h 1146608"/>
              <a:gd name="connsiteX174" fmla="*/ 489882 w 1145140"/>
              <a:gd name="connsiteY174" fmla="*/ 876091 h 1146608"/>
              <a:gd name="connsiteX175" fmla="*/ 511833 w 1145140"/>
              <a:gd name="connsiteY175" fmla="*/ 853780 h 1146608"/>
              <a:gd name="connsiteX176" fmla="*/ 534144 w 1145140"/>
              <a:gd name="connsiteY176" fmla="*/ 876091 h 1146608"/>
              <a:gd name="connsiteX177" fmla="*/ 534144 w 1145140"/>
              <a:gd name="connsiteY177" fmla="*/ 895883 h 1146608"/>
              <a:gd name="connsiteX178" fmla="*/ 698599 w 1145140"/>
              <a:gd name="connsiteY178" fmla="*/ 819593 h 1146608"/>
              <a:gd name="connsiteX179" fmla="*/ 774888 w 1145140"/>
              <a:gd name="connsiteY179" fmla="*/ 655499 h 1146608"/>
              <a:gd name="connsiteX180" fmla="*/ 755096 w 1145140"/>
              <a:gd name="connsiteY180" fmla="*/ 655499 h 1146608"/>
              <a:gd name="connsiteX181" fmla="*/ 732785 w 1145140"/>
              <a:gd name="connsiteY181" fmla="*/ 633188 h 1146608"/>
              <a:gd name="connsiteX182" fmla="*/ 755096 w 1145140"/>
              <a:gd name="connsiteY182" fmla="*/ 610516 h 1146608"/>
              <a:gd name="connsiteX183" fmla="*/ 774888 w 1145140"/>
              <a:gd name="connsiteY183" fmla="*/ 610516 h 1146608"/>
              <a:gd name="connsiteX184" fmla="*/ 713713 w 1145140"/>
              <a:gd name="connsiteY184" fmla="*/ 462975 h 1146608"/>
              <a:gd name="connsiteX185" fmla="*/ 650018 w 1145140"/>
              <a:gd name="connsiteY185" fmla="*/ 526670 h 1146608"/>
              <a:gd name="connsiteX186" fmla="*/ 686364 w 1145140"/>
              <a:gd name="connsiteY186" fmla="*/ 633188 h 1146608"/>
              <a:gd name="connsiteX187" fmla="*/ 511833 w 1145140"/>
              <a:gd name="connsiteY187" fmla="*/ 807358 h 1146608"/>
              <a:gd name="connsiteX188" fmla="*/ 337662 w 1145140"/>
              <a:gd name="connsiteY188" fmla="*/ 633188 h 1146608"/>
              <a:gd name="connsiteX189" fmla="*/ 511833 w 1145140"/>
              <a:gd name="connsiteY189" fmla="*/ 458657 h 1146608"/>
              <a:gd name="connsiteX190" fmla="*/ 618351 w 1145140"/>
              <a:gd name="connsiteY190" fmla="*/ 495003 h 1146608"/>
              <a:gd name="connsiteX191" fmla="*/ 682045 w 1145140"/>
              <a:gd name="connsiteY191" fmla="*/ 431308 h 1146608"/>
              <a:gd name="connsiteX192" fmla="*/ 534144 w 1145140"/>
              <a:gd name="connsiteY192" fmla="*/ 370133 h 1146608"/>
              <a:gd name="connsiteX193" fmla="*/ 534144 w 1145140"/>
              <a:gd name="connsiteY193" fmla="*/ 389925 h 1146608"/>
              <a:gd name="connsiteX194" fmla="*/ 511833 w 1145140"/>
              <a:gd name="connsiteY194" fmla="*/ 412236 h 1146608"/>
              <a:gd name="connsiteX195" fmla="*/ 489882 w 1145140"/>
              <a:gd name="connsiteY195" fmla="*/ 389925 h 1146608"/>
              <a:gd name="connsiteX196" fmla="*/ 489882 w 1145140"/>
              <a:gd name="connsiteY196" fmla="*/ 370133 h 1146608"/>
              <a:gd name="connsiteX197" fmla="*/ 395239 w 1145140"/>
              <a:gd name="connsiteY197" fmla="*/ 396042 h 1146608"/>
              <a:gd name="connsiteX198" fmla="*/ 365371 w 1145140"/>
              <a:gd name="connsiteY198" fmla="*/ 385966 h 1146608"/>
              <a:gd name="connsiteX199" fmla="*/ 375447 w 1145140"/>
              <a:gd name="connsiteY199" fmla="*/ 356098 h 1146608"/>
              <a:gd name="connsiteX200" fmla="*/ 489882 w 1145140"/>
              <a:gd name="connsiteY200" fmla="*/ 325151 h 1146608"/>
              <a:gd name="connsiteX201" fmla="*/ 489882 w 1145140"/>
              <a:gd name="connsiteY201" fmla="*/ 298881 h 1146608"/>
              <a:gd name="connsiteX202" fmla="*/ 511833 w 1145140"/>
              <a:gd name="connsiteY202" fmla="*/ 276570 h 1146608"/>
              <a:gd name="connsiteX203" fmla="*/ 534144 w 1145140"/>
              <a:gd name="connsiteY203" fmla="*/ 298881 h 1146608"/>
              <a:gd name="connsiteX204" fmla="*/ 534144 w 1145140"/>
              <a:gd name="connsiteY204" fmla="*/ 325151 h 1146608"/>
              <a:gd name="connsiteX205" fmla="*/ 713713 w 1145140"/>
              <a:gd name="connsiteY205" fmla="*/ 399641 h 1146608"/>
              <a:gd name="connsiteX206" fmla="*/ 738183 w 1145140"/>
              <a:gd name="connsiteY206" fmla="*/ 375530 h 1146608"/>
              <a:gd name="connsiteX207" fmla="*/ 738183 w 1145140"/>
              <a:gd name="connsiteY207" fmla="*/ 185526 h 1146608"/>
              <a:gd name="connsiteX208" fmla="*/ 744660 w 1145140"/>
              <a:gd name="connsiteY208" fmla="*/ 169693 h 1146608"/>
              <a:gd name="connsiteX209" fmla="*/ 894001 w 1145140"/>
              <a:gd name="connsiteY209" fmla="*/ 20712 h 1146608"/>
              <a:gd name="connsiteX210" fmla="*/ 929672 w 1145140"/>
              <a:gd name="connsiteY210" fmla="*/ 1280 h 1146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Lst>
            <a:rect l="l" t="t" r="r" b="b"/>
            <a:pathLst>
              <a:path w="1145140" h="1146608">
                <a:moveTo>
                  <a:pt x="509588" y="613568"/>
                </a:moveTo>
                <a:cubicBezTo>
                  <a:pt x="515324" y="613568"/>
                  <a:pt x="521059" y="615702"/>
                  <a:pt x="525002" y="619969"/>
                </a:cubicBezTo>
                <a:cubicBezTo>
                  <a:pt x="529304" y="624236"/>
                  <a:pt x="531455" y="629926"/>
                  <a:pt x="531455" y="635615"/>
                </a:cubicBezTo>
                <a:cubicBezTo>
                  <a:pt x="531455" y="641661"/>
                  <a:pt x="529304" y="646995"/>
                  <a:pt x="525002" y="651262"/>
                </a:cubicBezTo>
                <a:cubicBezTo>
                  <a:pt x="521059" y="655173"/>
                  <a:pt x="515324" y="657663"/>
                  <a:pt x="509588" y="657663"/>
                </a:cubicBezTo>
                <a:cubicBezTo>
                  <a:pt x="503494" y="657663"/>
                  <a:pt x="497759" y="655173"/>
                  <a:pt x="493816" y="651262"/>
                </a:cubicBezTo>
                <a:cubicBezTo>
                  <a:pt x="489873" y="646995"/>
                  <a:pt x="487363" y="641661"/>
                  <a:pt x="487363" y="635615"/>
                </a:cubicBezTo>
                <a:cubicBezTo>
                  <a:pt x="487363" y="629926"/>
                  <a:pt x="489873" y="624236"/>
                  <a:pt x="493816" y="619969"/>
                </a:cubicBezTo>
                <a:cubicBezTo>
                  <a:pt x="497759" y="615702"/>
                  <a:pt x="503494" y="613568"/>
                  <a:pt x="509588" y="613568"/>
                </a:cubicBezTo>
                <a:close/>
                <a:moveTo>
                  <a:pt x="511833" y="503279"/>
                </a:moveTo>
                <a:cubicBezTo>
                  <a:pt x="440581" y="503279"/>
                  <a:pt x="382644" y="561576"/>
                  <a:pt x="382644" y="633188"/>
                </a:cubicBezTo>
                <a:cubicBezTo>
                  <a:pt x="382644" y="704439"/>
                  <a:pt x="440581" y="763096"/>
                  <a:pt x="511833" y="763096"/>
                </a:cubicBezTo>
                <a:cubicBezTo>
                  <a:pt x="583445" y="763096"/>
                  <a:pt x="641741" y="704439"/>
                  <a:pt x="641741" y="633188"/>
                </a:cubicBezTo>
                <a:cubicBezTo>
                  <a:pt x="641741" y="605478"/>
                  <a:pt x="632745" y="579929"/>
                  <a:pt x="617991" y="558697"/>
                </a:cubicBezTo>
                <a:lnTo>
                  <a:pt x="578407" y="598281"/>
                </a:lnTo>
                <a:cubicBezTo>
                  <a:pt x="574088" y="602600"/>
                  <a:pt x="568331" y="604759"/>
                  <a:pt x="562573" y="604759"/>
                </a:cubicBezTo>
                <a:cubicBezTo>
                  <a:pt x="556815" y="604759"/>
                  <a:pt x="551417" y="602600"/>
                  <a:pt x="546739" y="598281"/>
                </a:cubicBezTo>
                <a:cubicBezTo>
                  <a:pt x="538103" y="589645"/>
                  <a:pt x="538103" y="575251"/>
                  <a:pt x="546739" y="566614"/>
                </a:cubicBezTo>
                <a:lnTo>
                  <a:pt x="586683" y="527030"/>
                </a:lnTo>
                <a:cubicBezTo>
                  <a:pt x="565452" y="512276"/>
                  <a:pt x="539542" y="503279"/>
                  <a:pt x="511833" y="503279"/>
                </a:cubicBezTo>
                <a:close/>
                <a:moveTo>
                  <a:pt x="310177" y="407770"/>
                </a:moveTo>
                <a:cubicBezTo>
                  <a:pt x="315924" y="407770"/>
                  <a:pt x="321672" y="409934"/>
                  <a:pt x="325982" y="414264"/>
                </a:cubicBezTo>
                <a:cubicBezTo>
                  <a:pt x="334604" y="423284"/>
                  <a:pt x="334604" y="437355"/>
                  <a:pt x="325982" y="446014"/>
                </a:cubicBezTo>
                <a:lnTo>
                  <a:pt x="325982" y="446375"/>
                </a:lnTo>
                <a:cubicBezTo>
                  <a:pt x="321672" y="450704"/>
                  <a:pt x="315565" y="452869"/>
                  <a:pt x="310177" y="452869"/>
                </a:cubicBezTo>
                <a:cubicBezTo>
                  <a:pt x="304429" y="452869"/>
                  <a:pt x="298682" y="450704"/>
                  <a:pt x="294012" y="446375"/>
                </a:cubicBezTo>
                <a:cubicBezTo>
                  <a:pt x="285750" y="437716"/>
                  <a:pt x="285750" y="423284"/>
                  <a:pt x="294012" y="414625"/>
                </a:cubicBezTo>
                <a:lnTo>
                  <a:pt x="294371" y="414264"/>
                </a:lnTo>
                <a:cubicBezTo>
                  <a:pt x="298682" y="409934"/>
                  <a:pt x="304429" y="407770"/>
                  <a:pt x="310177" y="407770"/>
                </a:cubicBezTo>
                <a:close/>
                <a:moveTo>
                  <a:pt x="999799" y="176890"/>
                </a:moveTo>
                <a:lnTo>
                  <a:pt x="877447" y="299241"/>
                </a:lnTo>
                <a:lnTo>
                  <a:pt x="814472" y="362216"/>
                </a:lnTo>
                <a:lnTo>
                  <a:pt x="950498" y="362216"/>
                </a:lnTo>
                <a:lnTo>
                  <a:pt x="1093001" y="219713"/>
                </a:lnTo>
                <a:cubicBezTo>
                  <a:pt x="1103797" y="208917"/>
                  <a:pt x="1099839" y="195962"/>
                  <a:pt x="1098039" y="192364"/>
                </a:cubicBezTo>
                <a:cubicBezTo>
                  <a:pt x="1096960" y="188765"/>
                  <a:pt x="1090842" y="176890"/>
                  <a:pt x="1075368" y="176890"/>
                </a:cubicBezTo>
                <a:close/>
                <a:moveTo>
                  <a:pt x="444862" y="121443"/>
                </a:moveTo>
                <a:lnTo>
                  <a:pt x="579942" y="121443"/>
                </a:lnTo>
                <a:cubicBezTo>
                  <a:pt x="603356" y="121443"/>
                  <a:pt x="622447" y="140521"/>
                  <a:pt x="622447" y="163918"/>
                </a:cubicBezTo>
                <a:lnTo>
                  <a:pt x="622447" y="220792"/>
                </a:lnTo>
                <a:cubicBezTo>
                  <a:pt x="633614" y="223671"/>
                  <a:pt x="644781" y="227271"/>
                  <a:pt x="655947" y="230870"/>
                </a:cubicBezTo>
                <a:cubicBezTo>
                  <a:pt x="667474" y="235190"/>
                  <a:pt x="673598" y="247789"/>
                  <a:pt x="669275" y="259667"/>
                </a:cubicBezTo>
                <a:cubicBezTo>
                  <a:pt x="665313" y="271186"/>
                  <a:pt x="652345" y="277305"/>
                  <a:pt x="640818" y="273346"/>
                </a:cubicBezTo>
                <a:cubicBezTo>
                  <a:pt x="630372" y="269386"/>
                  <a:pt x="619926" y="266147"/>
                  <a:pt x="609120" y="263627"/>
                </a:cubicBezTo>
                <a:cubicBezTo>
                  <a:pt x="590749" y="258587"/>
                  <a:pt x="577421" y="241669"/>
                  <a:pt x="577421" y="222591"/>
                </a:cubicBezTo>
                <a:lnTo>
                  <a:pt x="577421" y="166438"/>
                </a:lnTo>
                <a:lnTo>
                  <a:pt x="447384" y="166438"/>
                </a:lnTo>
                <a:lnTo>
                  <a:pt x="447384" y="222591"/>
                </a:lnTo>
                <a:cubicBezTo>
                  <a:pt x="447384" y="242029"/>
                  <a:pt x="434416" y="258587"/>
                  <a:pt x="415685" y="263627"/>
                </a:cubicBezTo>
                <a:cubicBezTo>
                  <a:pt x="381825" y="272266"/>
                  <a:pt x="349406" y="285944"/>
                  <a:pt x="319148" y="303942"/>
                </a:cubicBezTo>
                <a:cubicBezTo>
                  <a:pt x="302578" y="313301"/>
                  <a:pt x="281686" y="310782"/>
                  <a:pt x="267998" y="297103"/>
                </a:cubicBezTo>
                <a:lnTo>
                  <a:pt x="228014" y="257148"/>
                </a:lnTo>
                <a:lnTo>
                  <a:pt x="135440" y="349297"/>
                </a:lnTo>
                <a:lnTo>
                  <a:pt x="175783" y="389613"/>
                </a:lnTo>
                <a:cubicBezTo>
                  <a:pt x="189472" y="402931"/>
                  <a:pt x="191993" y="424169"/>
                  <a:pt x="182627" y="440727"/>
                </a:cubicBezTo>
                <a:cubicBezTo>
                  <a:pt x="164617" y="470964"/>
                  <a:pt x="151289" y="503360"/>
                  <a:pt x="142644" y="537196"/>
                </a:cubicBezTo>
                <a:cubicBezTo>
                  <a:pt x="137601" y="555914"/>
                  <a:pt x="121031" y="568513"/>
                  <a:pt x="101580" y="568513"/>
                </a:cubicBezTo>
                <a:lnTo>
                  <a:pt x="44666" y="568513"/>
                </a:lnTo>
                <a:lnTo>
                  <a:pt x="44666" y="699178"/>
                </a:lnTo>
                <a:lnTo>
                  <a:pt x="101580" y="699178"/>
                </a:lnTo>
                <a:cubicBezTo>
                  <a:pt x="121031" y="699178"/>
                  <a:pt x="137961" y="712137"/>
                  <a:pt x="142644" y="730495"/>
                </a:cubicBezTo>
                <a:cubicBezTo>
                  <a:pt x="151289" y="764331"/>
                  <a:pt x="164977" y="796727"/>
                  <a:pt x="182627" y="826964"/>
                </a:cubicBezTo>
                <a:cubicBezTo>
                  <a:pt x="191993" y="843522"/>
                  <a:pt x="189832" y="864400"/>
                  <a:pt x="175783" y="878078"/>
                </a:cubicBezTo>
                <a:lnTo>
                  <a:pt x="135440" y="918394"/>
                </a:lnTo>
                <a:lnTo>
                  <a:pt x="228014" y="1010903"/>
                </a:lnTo>
                <a:lnTo>
                  <a:pt x="268358" y="970228"/>
                </a:lnTo>
                <a:cubicBezTo>
                  <a:pt x="282046" y="956910"/>
                  <a:pt x="302938" y="954030"/>
                  <a:pt x="319508" y="963749"/>
                </a:cubicBezTo>
                <a:cubicBezTo>
                  <a:pt x="349406" y="981387"/>
                  <a:pt x="382185" y="994705"/>
                  <a:pt x="415685" y="1003704"/>
                </a:cubicBezTo>
                <a:cubicBezTo>
                  <a:pt x="434416" y="1008744"/>
                  <a:pt x="447384" y="1025302"/>
                  <a:pt x="447384" y="1044380"/>
                </a:cubicBezTo>
                <a:lnTo>
                  <a:pt x="447384" y="1101613"/>
                </a:lnTo>
                <a:lnTo>
                  <a:pt x="577781" y="1101613"/>
                </a:lnTo>
                <a:lnTo>
                  <a:pt x="577781" y="1044740"/>
                </a:lnTo>
                <a:cubicBezTo>
                  <a:pt x="577781" y="1025662"/>
                  <a:pt x="590749" y="1008744"/>
                  <a:pt x="609120" y="1003704"/>
                </a:cubicBezTo>
                <a:cubicBezTo>
                  <a:pt x="642980" y="995065"/>
                  <a:pt x="675399" y="981387"/>
                  <a:pt x="705657" y="964109"/>
                </a:cubicBezTo>
                <a:cubicBezTo>
                  <a:pt x="722226" y="954390"/>
                  <a:pt x="743119" y="956910"/>
                  <a:pt x="756807" y="970588"/>
                </a:cubicBezTo>
                <a:lnTo>
                  <a:pt x="797150" y="1010903"/>
                </a:lnTo>
                <a:lnTo>
                  <a:pt x="889365" y="918394"/>
                </a:lnTo>
                <a:lnTo>
                  <a:pt x="849381" y="878438"/>
                </a:lnTo>
                <a:cubicBezTo>
                  <a:pt x="835693" y="864760"/>
                  <a:pt x="833172" y="843882"/>
                  <a:pt x="842897" y="827324"/>
                </a:cubicBezTo>
                <a:cubicBezTo>
                  <a:pt x="860548" y="797087"/>
                  <a:pt x="873876" y="764691"/>
                  <a:pt x="882881" y="730495"/>
                </a:cubicBezTo>
                <a:cubicBezTo>
                  <a:pt x="887564" y="712137"/>
                  <a:pt x="904494" y="699178"/>
                  <a:pt x="923945" y="699178"/>
                </a:cubicBezTo>
                <a:lnTo>
                  <a:pt x="980138" y="699178"/>
                </a:lnTo>
                <a:lnTo>
                  <a:pt x="980138" y="568513"/>
                </a:lnTo>
                <a:lnTo>
                  <a:pt x="923945" y="568513"/>
                </a:lnTo>
                <a:cubicBezTo>
                  <a:pt x="904494" y="568513"/>
                  <a:pt x="887924" y="555914"/>
                  <a:pt x="882881" y="537196"/>
                </a:cubicBezTo>
                <a:cubicBezTo>
                  <a:pt x="879999" y="526037"/>
                  <a:pt x="876757" y="515239"/>
                  <a:pt x="873155" y="504800"/>
                </a:cubicBezTo>
                <a:cubicBezTo>
                  <a:pt x="868833" y="493281"/>
                  <a:pt x="874956" y="480323"/>
                  <a:pt x="886483" y="476363"/>
                </a:cubicBezTo>
                <a:cubicBezTo>
                  <a:pt x="898370" y="472043"/>
                  <a:pt x="910978" y="478163"/>
                  <a:pt x="915300" y="489681"/>
                </a:cubicBezTo>
                <a:cubicBezTo>
                  <a:pt x="919263" y="500840"/>
                  <a:pt x="922865" y="512359"/>
                  <a:pt x="925746" y="523878"/>
                </a:cubicBezTo>
                <a:lnTo>
                  <a:pt x="982660" y="523878"/>
                </a:lnTo>
                <a:cubicBezTo>
                  <a:pt x="1006074" y="523878"/>
                  <a:pt x="1025165" y="542955"/>
                  <a:pt x="1025165" y="565993"/>
                </a:cubicBezTo>
                <a:lnTo>
                  <a:pt x="1025165" y="701698"/>
                </a:lnTo>
                <a:cubicBezTo>
                  <a:pt x="1025165" y="724736"/>
                  <a:pt x="1006074" y="743813"/>
                  <a:pt x="982660" y="743813"/>
                </a:cubicBezTo>
                <a:lnTo>
                  <a:pt x="925746" y="743813"/>
                </a:lnTo>
                <a:cubicBezTo>
                  <a:pt x="916021" y="780529"/>
                  <a:pt x="901252" y="815445"/>
                  <a:pt x="882521" y="848202"/>
                </a:cubicBezTo>
                <a:lnTo>
                  <a:pt x="922865" y="888517"/>
                </a:lnTo>
                <a:cubicBezTo>
                  <a:pt x="939074" y="905075"/>
                  <a:pt x="939074" y="931712"/>
                  <a:pt x="922865" y="948271"/>
                </a:cubicBezTo>
                <a:lnTo>
                  <a:pt x="827048" y="1044020"/>
                </a:lnTo>
                <a:cubicBezTo>
                  <a:pt x="810478" y="1060578"/>
                  <a:pt x="783462" y="1060578"/>
                  <a:pt x="766893" y="1044020"/>
                </a:cubicBezTo>
                <a:lnTo>
                  <a:pt x="726549" y="1003704"/>
                </a:lnTo>
                <a:cubicBezTo>
                  <a:pt x="693770" y="1022422"/>
                  <a:pt x="658829" y="1036821"/>
                  <a:pt x="622447" y="1046539"/>
                </a:cubicBezTo>
                <a:lnTo>
                  <a:pt x="622447" y="1104133"/>
                </a:lnTo>
                <a:cubicBezTo>
                  <a:pt x="622447" y="1127530"/>
                  <a:pt x="603356" y="1146608"/>
                  <a:pt x="579942" y="1146608"/>
                </a:cubicBezTo>
                <a:lnTo>
                  <a:pt x="444862" y="1146608"/>
                </a:lnTo>
                <a:cubicBezTo>
                  <a:pt x="421448" y="1146608"/>
                  <a:pt x="402357" y="1127530"/>
                  <a:pt x="402357" y="1104133"/>
                </a:cubicBezTo>
                <a:lnTo>
                  <a:pt x="402357" y="1046539"/>
                </a:lnTo>
                <a:cubicBezTo>
                  <a:pt x="365976" y="1036821"/>
                  <a:pt x="331035" y="1022422"/>
                  <a:pt x="298616" y="1003344"/>
                </a:cubicBezTo>
                <a:lnTo>
                  <a:pt x="257552" y="1044020"/>
                </a:lnTo>
                <a:cubicBezTo>
                  <a:pt x="241342" y="1060578"/>
                  <a:pt x="214326" y="1060578"/>
                  <a:pt x="197756" y="1044020"/>
                </a:cubicBezTo>
                <a:lnTo>
                  <a:pt x="101940" y="948271"/>
                </a:lnTo>
                <a:cubicBezTo>
                  <a:pt x="85730" y="931712"/>
                  <a:pt x="85730" y="905075"/>
                  <a:pt x="101940" y="888517"/>
                </a:cubicBezTo>
                <a:lnTo>
                  <a:pt x="143004" y="847842"/>
                </a:lnTo>
                <a:cubicBezTo>
                  <a:pt x="123913" y="815085"/>
                  <a:pt x="109504" y="780169"/>
                  <a:pt x="99779" y="743813"/>
                </a:cubicBezTo>
                <a:lnTo>
                  <a:pt x="42145" y="743813"/>
                </a:lnTo>
                <a:cubicBezTo>
                  <a:pt x="19091" y="743813"/>
                  <a:pt x="0" y="724736"/>
                  <a:pt x="0" y="701698"/>
                </a:cubicBezTo>
                <a:lnTo>
                  <a:pt x="0" y="565993"/>
                </a:lnTo>
                <a:cubicBezTo>
                  <a:pt x="0" y="542955"/>
                  <a:pt x="19091" y="523878"/>
                  <a:pt x="42145" y="523878"/>
                </a:cubicBezTo>
                <a:lnTo>
                  <a:pt x="99779" y="523878"/>
                </a:lnTo>
                <a:cubicBezTo>
                  <a:pt x="109144" y="487522"/>
                  <a:pt x="123913" y="452606"/>
                  <a:pt x="142644" y="419849"/>
                </a:cubicBezTo>
                <a:lnTo>
                  <a:pt x="101940" y="379174"/>
                </a:lnTo>
                <a:cubicBezTo>
                  <a:pt x="85730" y="362616"/>
                  <a:pt x="85730" y="335979"/>
                  <a:pt x="101940" y="319421"/>
                </a:cubicBezTo>
                <a:lnTo>
                  <a:pt x="197756" y="223671"/>
                </a:lnTo>
                <a:cubicBezTo>
                  <a:pt x="214326" y="207113"/>
                  <a:pt x="241342" y="207113"/>
                  <a:pt x="257552" y="223671"/>
                </a:cubicBezTo>
                <a:lnTo>
                  <a:pt x="298256" y="264347"/>
                </a:lnTo>
                <a:cubicBezTo>
                  <a:pt x="331035" y="245269"/>
                  <a:pt x="365976" y="230511"/>
                  <a:pt x="402357" y="220792"/>
                </a:cubicBezTo>
                <a:lnTo>
                  <a:pt x="402357" y="163918"/>
                </a:lnTo>
                <a:cubicBezTo>
                  <a:pt x="402357" y="140521"/>
                  <a:pt x="421448" y="121443"/>
                  <a:pt x="444862" y="121443"/>
                </a:cubicBezTo>
                <a:close/>
                <a:moveTo>
                  <a:pt x="941862" y="44823"/>
                </a:moveTo>
                <a:cubicBezTo>
                  <a:pt x="936914" y="45003"/>
                  <a:pt x="931066" y="46802"/>
                  <a:pt x="925668" y="52380"/>
                </a:cubicBezTo>
                <a:lnTo>
                  <a:pt x="782805" y="194883"/>
                </a:lnTo>
                <a:lnTo>
                  <a:pt x="782805" y="330548"/>
                </a:lnTo>
                <a:lnTo>
                  <a:pt x="845780" y="267574"/>
                </a:lnTo>
                <a:lnTo>
                  <a:pt x="968131" y="145222"/>
                </a:lnTo>
                <a:lnTo>
                  <a:pt x="968131" y="70013"/>
                </a:lnTo>
                <a:cubicBezTo>
                  <a:pt x="968131" y="54539"/>
                  <a:pt x="956256" y="48421"/>
                  <a:pt x="952657" y="46982"/>
                </a:cubicBezTo>
                <a:cubicBezTo>
                  <a:pt x="950858" y="46082"/>
                  <a:pt x="946810" y="44643"/>
                  <a:pt x="941862" y="44823"/>
                </a:cubicBezTo>
                <a:close/>
                <a:moveTo>
                  <a:pt x="929672" y="1280"/>
                </a:moveTo>
                <a:cubicBezTo>
                  <a:pt x="942761" y="-1329"/>
                  <a:pt x="956616" y="21"/>
                  <a:pt x="969930" y="5598"/>
                </a:cubicBezTo>
                <a:cubicBezTo>
                  <a:pt x="996200" y="16394"/>
                  <a:pt x="1012753" y="41224"/>
                  <a:pt x="1012753" y="69653"/>
                </a:cubicBezTo>
                <a:lnTo>
                  <a:pt x="1013113" y="132268"/>
                </a:lnTo>
                <a:lnTo>
                  <a:pt x="1075368" y="132268"/>
                </a:lnTo>
                <a:cubicBezTo>
                  <a:pt x="1104157" y="132268"/>
                  <a:pt x="1128627" y="148821"/>
                  <a:pt x="1139783" y="175450"/>
                </a:cubicBezTo>
                <a:cubicBezTo>
                  <a:pt x="1150578" y="201720"/>
                  <a:pt x="1144821" y="230868"/>
                  <a:pt x="1124669" y="251380"/>
                </a:cubicBezTo>
                <a:lnTo>
                  <a:pt x="975328" y="400720"/>
                </a:lnTo>
                <a:cubicBezTo>
                  <a:pt x="971370" y="405039"/>
                  <a:pt x="965612" y="407198"/>
                  <a:pt x="959854" y="407198"/>
                </a:cubicBezTo>
                <a:lnTo>
                  <a:pt x="769490" y="407198"/>
                </a:lnTo>
                <a:lnTo>
                  <a:pt x="745380" y="431308"/>
                </a:lnTo>
                <a:cubicBezTo>
                  <a:pt x="789282" y="481688"/>
                  <a:pt x="814832" y="544303"/>
                  <a:pt x="819870" y="610516"/>
                </a:cubicBezTo>
                <a:lnTo>
                  <a:pt x="845780" y="610516"/>
                </a:lnTo>
                <a:cubicBezTo>
                  <a:pt x="858375" y="610516"/>
                  <a:pt x="868451" y="620593"/>
                  <a:pt x="868451" y="633188"/>
                </a:cubicBezTo>
                <a:cubicBezTo>
                  <a:pt x="868451" y="645423"/>
                  <a:pt x="858375" y="655499"/>
                  <a:pt x="845780" y="655499"/>
                </a:cubicBezTo>
                <a:lnTo>
                  <a:pt x="819870" y="655499"/>
                </a:lnTo>
                <a:cubicBezTo>
                  <a:pt x="814472" y="729629"/>
                  <a:pt x="783165" y="798362"/>
                  <a:pt x="730266" y="851261"/>
                </a:cubicBezTo>
                <a:cubicBezTo>
                  <a:pt x="677367" y="904519"/>
                  <a:pt x="608275" y="935827"/>
                  <a:pt x="534144" y="941225"/>
                </a:cubicBezTo>
                <a:lnTo>
                  <a:pt x="534144" y="967134"/>
                </a:lnTo>
                <a:cubicBezTo>
                  <a:pt x="534144" y="979369"/>
                  <a:pt x="524068" y="989445"/>
                  <a:pt x="511833" y="989445"/>
                </a:cubicBezTo>
                <a:cubicBezTo>
                  <a:pt x="499598" y="989445"/>
                  <a:pt x="489882" y="979369"/>
                  <a:pt x="489882" y="967134"/>
                </a:cubicBezTo>
                <a:lnTo>
                  <a:pt x="489882" y="941225"/>
                </a:lnTo>
                <a:cubicBezTo>
                  <a:pt x="416111" y="935827"/>
                  <a:pt x="347018" y="904519"/>
                  <a:pt x="293760" y="851261"/>
                </a:cubicBezTo>
                <a:cubicBezTo>
                  <a:pt x="240501" y="797642"/>
                  <a:pt x="209913" y="727830"/>
                  <a:pt x="204515" y="655499"/>
                </a:cubicBezTo>
                <a:lnTo>
                  <a:pt x="178246" y="655499"/>
                </a:lnTo>
                <a:cubicBezTo>
                  <a:pt x="166011" y="655499"/>
                  <a:pt x="155575" y="645423"/>
                  <a:pt x="155575" y="633188"/>
                </a:cubicBezTo>
                <a:cubicBezTo>
                  <a:pt x="155575" y="620593"/>
                  <a:pt x="166011" y="610516"/>
                  <a:pt x="178246" y="610516"/>
                </a:cubicBezTo>
                <a:lnTo>
                  <a:pt x="204515" y="610516"/>
                </a:lnTo>
                <a:cubicBezTo>
                  <a:pt x="207034" y="573451"/>
                  <a:pt x="216750" y="536026"/>
                  <a:pt x="233304" y="500760"/>
                </a:cubicBezTo>
                <a:cubicBezTo>
                  <a:pt x="238702" y="489605"/>
                  <a:pt x="252016" y="484927"/>
                  <a:pt x="263172" y="489965"/>
                </a:cubicBezTo>
                <a:cubicBezTo>
                  <a:pt x="274327" y="495362"/>
                  <a:pt x="279006" y="508677"/>
                  <a:pt x="273608" y="519833"/>
                </a:cubicBezTo>
                <a:cubicBezTo>
                  <a:pt x="259933" y="548981"/>
                  <a:pt x="252016" y="579569"/>
                  <a:pt x="249137" y="610516"/>
                </a:cubicBezTo>
                <a:lnTo>
                  <a:pt x="269289" y="610516"/>
                </a:lnTo>
                <a:cubicBezTo>
                  <a:pt x="281525" y="610516"/>
                  <a:pt x="291601" y="620593"/>
                  <a:pt x="291601" y="633188"/>
                </a:cubicBezTo>
                <a:cubicBezTo>
                  <a:pt x="291601" y="645423"/>
                  <a:pt x="281525" y="655499"/>
                  <a:pt x="269289" y="655499"/>
                </a:cubicBezTo>
                <a:lnTo>
                  <a:pt x="249497" y="655499"/>
                </a:lnTo>
                <a:cubicBezTo>
                  <a:pt x="254535" y="716315"/>
                  <a:pt x="280805" y="774611"/>
                  <a:pt x="325787" y="819593"/>
                </a:cubicBezTo>
                <a:cubicBezTo>
                  <a:pt x="371489" y="865655"/>
                  <a:pt x="429785" y="890845"/>
                  <a:pt x="489882" y="895883"/>
                </a:cubicBezTo>
                <a:lnTo>
                  <a:pt x="489882" y="876091"/>
                </a:lnTo>
                <a:cubicBezTo>
                  <a:pt x="489882" y="863856"/>
                  <a:pt x="499598" y="853780"/>
                  <a:pt x="511833" y="853780"/>
                </a:cubicBezTo>
                <a:cubicBezTo>
                  <a:pt x="524068" y="853780"/>
                  <a:pt x="534144" y="863856"/>
                  <a:pt x="534144" y="876091"/>
                </a:cubicBezTo>
                <a:lnTo>
                  <a:pt x="534144" y="895883"/>
                </a:lnTo>
                <a:cubicBezTo>
                  <a:pt x="594240" y="890845"/>
                  <a:pt x="652897" y="865655"/>
                  <a:pt x="698599" y="819593"/>
                </a:cubicBezTo>
                <a:cubicBezTo>
                  <a:pt x="744300" y="773892"/>
                  <a:pt x="769850" y="715235"/>
                  <a:pt x="774888" y="655499"/>
                </a:cubicBezTo>
                <a:lnTo>
                  <a:pt x="755096" y="655499"/>
                </a:lnTo>
                <a:cubicBezTo>
                  <a:pt x="742861" y="655499"/>
                  <a:pt x="732785" y="645423"/>
                  <a:pt x="732785" y="633188"/>
                </a:cubicBezTo>
                <a:cubicBezTo>
                  <a:pt x="732785" y="620593"/>
                  <a:pt x="742861" y="610516"/>
                  <a:pt x="755096" y="610516"/>
                </a:cubicBezTo>
                <a:lnTo>
                  <a:pt x="774888" y="610516"/>
                </a:lnTo>
                <a:cubicBezTo>
                  <a:pt x="770210" y="557618"/>
                  <a:pt x="750058" y="505798"/>
                  <a:pt x="713713" y="462975"/>
                </a:cubicBezTo>
                <a:lnTo>
                  <a:pt x="650018" y="526670"/>
                </a:lnTo>
                <a:cubicBezTo>
                  <a:pt x="672689" y="556178"/>
                  <a:pt x="686364" y="593243"/>
                  <a:pt x="686364" y="633188"/>
                </a:cubicBezTo>
                <a:cubicBezTo>
                  <a:pt x="686364" y="729269"/>
                  <a:pt x="608275" y="807358"/>
                  <a:pt x="511833" y="807358"/>
                </a:cubicBezTo>
                <a:cubicBezTo>
                  <a:pt x="416111" y="807358"/>
                  <a:pt x="337662" y="729269"/>
                  <a:pt x="337662" y="633188"/>
                </a:cubicBezTo>
                <a:cubicBezTo>
                  <a:pt x="337662" y="537106"/>
                  <a:pt x="416111" y="458657"/>
                  <a:pt x="511833" y="458657"/>
                </a:cubicBezTo>
                <a:cubicBezTo>
                  <a:pt x="552137" y="458657"/>
                  <a:pt x="588842" y="472332"/>
                  <a:pt x="618351" y="495003"/>
                </a:cubicBezTo>
                <a:lnTo>
                  <a:pt x="682045" y="431308"/>
                </a:lnTo>
                <a:cubicBezTo>
                  <a:pt x="639582" y="395322"/>
                  <a:pt x="587763" y="374451"/>
                  <a:pt x="534144" y="370133"/>
                </a:cubicBezTo>
                <a:lnTo>
                  <a:pt x="534144" y="389925"/>
                </a:lnTo>
                <a:cubicBezTo>
                  <a:pt x="534144" y="402160"/>
                  <a:pt x="524068" y="412236"/>
                  <a:pt x="511833" y="412236"/>
                </a:cubicBezTo>
                <a:cubicBezTo>
                  <a:pt x="499598" y="412236"/>
                  <a:pt x="489882" y="402160"/>
                  <a:pt x="489882" y="389925"/>
                </a:cubicBezTo>
                <a:lnTo>
                  <a:pt x="489882" y="370133"/>
                </a:lnTo>
                <a:cubicBezTo>
                  <a:pt x="457854" y="372652"/>
                  <a:pt x="425467" y="381288"/>
                  <a:pt x="395239" y="396042"/>
                </a:cubicBezTo>
                <a:cubicBezTo>
                  <a:pt x="384443" y="401800"/>
                  <a:pt x="370769" y="397122"/>
                  <a:pt x="365371" y="385966"/>
                </a:cubicBezTo>
                <a:cubicBezTo>
                  <a:pt x="359973" y="375171"/>
                  <a:pt x="364651" y="361496"/>
                  <a:pt x="375447" y="356098"/>
                </a:cubicBezTo>
                <a:cubicBezTo>
                  <a:pt x="412152" y="338105"/>
                  <a:pt x="451017" y="328029"/>
                  <a:pt x="489882" y="325151"/>
                </a:cubicBezTo>
                <a:lnTo>
                  <a:pt x="489882" y="298881"/>
                </a:lnTo>
                <a:cubicBezTo>
                  <a:pt x="489882" y="286646"/>
                  <a:pt x="499598" y="276570"/>
                  <a:pt x="511833" y="276570"/>
                </a:cubicBezTo>
                <a:cubicBezTo>
                  <a:pt x="524068" y="276570"/>
                  <a:pt x="534144" y="286646"/>
                  <a:pt x="534144" y="298881"/>
                </a:cubicBezTo>
                <a:lnTo>
                  <a:pt x="534144" y="325151"/>
                </a:lnTo>
                <a:cubicBezTo>
                  <a:pt x="599278" y="329829"/>
                  <a:pt x="662613" y="355019"/>
                  <a:pt x="713713" y="399641"/>
                </a:cubicBezTo>
                <a:lnTo>
                  <a:pt x="738183" y="375530"/>
                </a:lnTo>
                <a:lnTo>
                  <a:pt x="738183" y="185526"/>
                </a:lnTo>
                <a:cubicBezTo>
                  <a:pt x="738183" y="179409"/>
                  <a:pt x="740342" y="173651"/>
                  <a:pt x="744660" y="169693"/>
                </a:cubicBezTo>
                <a:lnTo>
                  <a:pt x="894001" y="20712"/>
                </a:lnTo>
                <a:cubicBezTo>
                  <a:pt x="904257" y="10456"/>
                  <a:pt x="916582" y="3889"/>
                  <a:pt x="929672" y="1280"/>
                </a:cubicBezTo>
                <a:close/>
              </a:path>
            </a:pathLst>
          </a:custGeom>
          <a:solidFill>
            <a:srgbClr val="1C68CD"/>
          </a:solidFill>
          <a:ln>
            <a:noFill/>
          </a:ln>
          <a:effectLst/>
        </p:spPr>
        <p:txBody>
          <a:bodyPr wrap="square" anchor="ctr">
            <a:noAutofit/>
          </a:bodyPr>
          <a:lstStyle/>
          <a:p>
            <a:pPr marL="0" marR="0" lvl="0" indent="0"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7F7F7F"/>
              </a:solidFill>
              <a:effectLst/>
              <a:uLnTx/>
              <a:uFillTx/>
              <a:latin typeface="Lato Light" panose="020F0502020204030203" pitchFamily="34" charset="0"/>
            </a:endParaRPr>
          </a:p>
        </p:txBody>
      </p:sp>
      <p:sp>
        <p:nvSpPr>
          <p:cNvPr id="282" name="Freeform 40">
            <a:extLst>
              <a:ext uri="{FF2B5EF4-FFF2-40B4-BE49-F238E27FC236}">
                <a16:creationId xmlns:a16="http://schemas.microsoft.com/office/drawing/2014/main" id="{A4296314-C1BE-4EDB-8924-6DF8499C6A85}"/>
              </a:ext>
            </a:extLst>
          </p:cNvPr>
          <p:cNvSpPr>
            <a:spLocks noChangeAspect="1" noChangeArrowheads="1"/>
          </p:cNvSpPr>
          <p:nvPr/>
        </p:nvSpPr>
        <p:spPr bwMode="auto">
          <a:xfrm>
            <a:off x="1691500" y="2861109"/>
            <a:ext cx="332679" cy="377115"/>
          </a:xfrm>
          <a:custGeom>
            <a:avLst/>
            <a:gdLst>
              <a:gd name="connsiteX0" fmla="*/ 216332 w 1093427"/>
              <a:gd name="connsiteY0" fmla="*/ 1190625 h 1239478"/>
              <a:gd name="connsiteX1" fmla="*/ 233701 w 1093427"/>
              <a:gd name="connsiteY1" fmla="*/ 1197916 h 1239478"/>
              <a:gd name="connsiteX2" fmla="*/ 240938 w 1093427"/>
              <a:gd name="connsiteY2" fmla="*/ 1215049 h 1239478"/>
              <a:gd name="connsiteX3" fmla="*/ 233701 w 1093427"/>
              <a:gd name="connsiteY3" fmla="*/ 1232547 h 1239478"/>
              <a:gd name="connsiteX4" fmla="*/ 216332 w 1093427"/>
              <a:gd name="connsiteY4" fmla="*/ 1239474 h 1239478"/>
              <a:gd name="connsiteX5" fmla="*/ 199324 w 1093427"/>
              <a:gd name="connsiteY5" fmla="*/ 1232547 h 1239478"/>
              <a:gd name="connsiteX6" fmla="*/ 192087 w 1093427"/>
              <a:gd name="connsiteY6" fmla="*/ 1215049 h 1239478"/>
              <a:gd name="connsiteX7" fmla="*/ 199324 w 1093427"/>
              <a:gd name="connsiteY7" fmla="*/ 1197916 h 1239478"/>
              <a:gd name="connsiteX8" fmla="*/ 216332 w 1093427"/>
              <a:gd name="connsiteY8" fmla="*/ 1190625 h 1239478"/>
              <a:gd name="connsiteX9" fmla="*/ 927894 w 1093427"/>
              <a:gd name="connsiteY9" fmla="*/ 1060450 h 1239478"/>
              <a:gd name="connsiteX10" fmla="*/ 944901 w 1093427"/>
              <a:gd name="connsiteY10" fmla="*/ 1067741 h 1239478"/>
              <a:gd name="connsiteX11" fmla="*/ 952138 w 1093427"/>
              <a:gd name="connsiteY11" fmla="*/ 1084874 h 1239478"/>
              <a:gd name="connsiteX12" fmla="*/ 944901 w 1093427"/>
              <a:gd name="connsiteY12" fmla="*/ 1102372 h 1239478"/>
              <a:gd name="connsiteX13" fmla="*/ 927894 w 1093427"/>
              <a:gd name="connsiteY13" fmla="*/ 1109299 h 1239478"/>
              <a:gd name="connsiteX14" fmla="*/ 910524 w 1093427"/>
              <a:gd name="connsiteY14" fmla="*/ 1102372 h 1239478"/>
              <a:gd name="connsiteX15" fmla="*/ 903287 w 1093427"/>
              <a:gd name="connsiteY15" fmla="*/ 1084874 h 1239478"/>
              <a:gd name="connsiteX16" fmla="*/ 910524 w 1093427"/>
              <a:gd name="connsiteY16" fmla="*/ 1067741 h 1239478"/>
              <a:gd name="connsiteX17" fmla="*/ 927894 w 1093427"/>
              <a:gd name="connsiteY17" fmla="*/ 1060450 h 1239478"/>
              <a:gd name="connsiteX18" fmla="*/ 753142 w 1093427"/>
              <a:gd name="connsiteY18" fmla="*/ 1060450 h 1239478"/>
              <a:gd name="connsiteX19" fmla="*/ 835944 w 1093427"/>
              <a:gd name="connsiteY19" fmla="*/ 1060450 h 1239478"/>
              <a:gd name="connsiteX20" fmla="*/ 860065 w 1093427"/>
              <a:gd name="connsiteY20" fmla="*/ 1084874 h 1239478"/>
              <a:gd name="connsiteX21" fmla="*/ 835944 w 1093427"/>
              <a:gd name="connsiteY21" fmla="*/ 1109299 h 1239478"/>
              <a:gd name="connsiteX22" fmla="*/ 753142 w 1093427"/>
              <a:gd name="connsiteY22" fmla="*/ 1109299 h 1239478"/>
              <a:gd name="connsiteX23" fmla="*/ 728662 w 1093427"/>
              <a:gd name="connsiteY23" fmla="*/ 1084874 h 1239478"/>
              <a:gd name="connsiteX24" fmla="*/ 753142 w 1093427"/>
              <a:gd name="connsiteY24" fmla="*/ 1060450 h 1239478"/>
              <a:gd name="connsiteX25" fmla="*/ 463842 w 1093427"/>
              <a:gd name="connsiteY25" fmla="*/ 844951 h 1239478"/>
              <a:gd name="connsiteX26" fmla="*/ 463842 w 1093427"/>
              <a:gd name="connsiteY26" fmla="*/ 917678 h 1239478"/>
              <a:gd name="connsiteX27" fmla="*/ 497725 w 1093427"/>
              <a:gd name="connsiteY27" fmla="*/ 951161 h 1239478"/>
              <a:gd name="connsiteX28" fmla="*/ 604421 w 1093427"/>
              <a:gd name="connsiteY28" fmla="*/ 951161 h 1239478"/>
              <a:gd name="connsiteX29" fmla="*/ 638305 w 1093427"/>
              <a:gd name="connsiteY29" fmla="*/ 917678 h 1239478"/>
              <a:gd name="connsiteX30" fmla="*/ 638305 w 1093427"/>
              <a:gd name="connsiteY30" fmla="*/ 844951 h 1239478"/>
              <a:gd name="connsiteX31" fmla="*/ 280557 w 1093427"/>
              <a:gd name="connsiteY31" fmla="*/ 831046 h 1239478"/>
              <a:gd name="connsiteX32" fmla="*/ 310373 w 1093427"/>
              <a:gd name="connsiteY32" fmla="*/ 847239 h 1239478"/>
              <a:gd name="connsiteX33" fmla="*/ 293849 w 1093427"/>
              <a:gd name="connsiteY33" fmla="*/ 877467 h 1239478"/>
              <a:gd name="connsiteX34" fmla="*/ 178177 w 1093427"/>
              <a:gd name="connsiteY34" fmla="*/ 910933 h 1239478"/>
              <a:gd name="connsiteX35" fmla="*/ 48496 w 1093427"/>
              <a:gd name="connsiteY35" fmla="*/ 1083303 h 1239478"/>
              <a:gd name="connsiteX36" fmla="*/ 48496 w 1093427"/>
              <a:gd name="connsiteY36" fmla="*/ 1191258 h 1239478"/>
              <a:gd name="connsiteX37" fmla="*/ 116031 w 1093427"/>
              <a:gd name="connsiteY37" fmla="*/ 1191258 h 1239478"/>
              <a:gd name="connsiteX38" fmla="*/ 140099 w 1093427"/>
              <a:gd name="connsiteY38" fmla="*/ 1215368 h 1239478"/>
              <a:gd name="connsiteX39" fmla="*/ 116031 w 1093427"/>
              <a:gd name="connsiteY39" fmla="*/ 1239478 h 1239478"/>
              <a:gd name="connsiteX40" fmla="*/ 24068 w 1093427"/>
              <a:gd name="connsiteY40" fmla="*/ 1239478 h 1239478"/>
              <a:gd name="connsiteX41" fmla="*/ 0 w 1093427"/>
              <a:gd name="connsiteY41" fmla="*/ 1215368 h 1239478"/>
              <a:gd name="connsiteX42" fmla="*/ 0 w 1093427"/>
              <a:gd name="connsiteY42" fmla="*/ 1083303 h 1239478"/>
              <a:gd name="connsiteX43" fmla="*/ 45981 w 1093427"/>
              <a:gd name="connsiteY43" fmla="*/ 946199 h 1239478"/>
              <a:gd name="connsiteX44" fmla="*/ 164527 w 1093427"/>
              <a:gd name="connsiteY44" fmla="*/ 864152 h 1239478"/>
              <a:gd name="connsiteX45" fmla="*/ 796541 w 1093427"/>
              <a:gd name="connsiteY45" fmla="*/ 825924 h 1239478"/>
              <a:gd name="connsiteX46" fmla="*/ 928611 w 1093427"/>
              <a:gd name="connsiteY46" fmla="*/ 864076 h 1239478"/>
              <a:gd name="connsiteX47" fmla="*/ 1047725 w 1093427"/>
              <a:gd name="connsiteY47" fmla="*/ 946139 h 1239478"/>
              <a:gd name="connsiteX48" fmla="*/ 1093427 w 1093427"/>
              <a:gd name="connsiteY48" fmla="*/ 1083271 h 1239478"/>
              <a:gd name="connsiteX49" fmla="*/ 1093427 w 1093427"/>
              <a:gd name="connsiteY49" fmla="*/ 1215363 h 1239478"/>
              <a:gd name="connsiteX50" fmla="*/ 1069317 w 1093427"/>
              <a:gd name="connsiteY50" fmla="*/ 1239478 h 1239478"/>
              <a:gd name="connsiteX51" fmla="*/ 311448 w 1093427"/>
              <a:gd name="connsiteY51" fmla="*/ 1239478 h 1239478"/>
              <a:gd name="connsiteX52" fmla="*/ 287337 w 1093427"/>
              <a:gd name="connsiteY52" fmla="*/ 1215363 h 1239478"/>
              <a:gd name="connsiteX53" fmla="*/ 311448 w 1093427"/>
              <a:gd name="connsiteY53" fmla="*/ 1191248 h 1239478"/>
              <a:gd name="connsiteX54" fmla="*/ 1045206 w 1093427"/>
              <a:gd name="connsiteY54" fmla="*/ 1191248 h 1239478"/>
              <a:gd name="connsiteX55" fmla="*/ 1045206 w 1093427"/>
              <a:gd name="connsiteY55" fmla="*/ 1083271 h 1239478"/>
              <a:gd name="connsiteX56" fmla="*/ 915296 w 1093427"/>
              <a:gd name="connsiteY56" fmla="*/ 910866 h 1239478"/>
              <a:gd name="connsiteX57" fmla="*/ 782866 w 1093427"/>
              <a:gd name="connsiteY57" fmla="*/ 872354 h 1239478"/>
              <a:gd name="connsiteX58" fmla="*/ 766673 w 1093427"/>
              <a:gd name="connsiteY58" fmla="*/ 842481 h 1239478"/>
              <a:gd name="connsiteX59" fmla="*/ 796541 w 1093427"/>
              <a:gd name="connsiteY59" fmla="*/ 825924 h 1239478"/>
              <a:gd name="connsiteX60" fmla="*/ 546100 w 1093427"/>
              <a:gd name="connsiteY60" fmla="*/ 445197 h 1239478"/>
              <a:gd name="connsiteX61" fmla="*/ 521517 w 1093427"/>
              <a:gd name="connsiteY61" fmla="*/ 469719 h 1239478"/>
              <a:gd name="connsiteX62" fmla="*/ 546100 w 1093427"/>
              <a:gd name="connsiteY62" fmla="*/ 493881 h 1239478"/>
              <a:gd name="connsiteX63" fmla="*/ 570321 w 1093427"/>
              <a:gd name="connsiteY63" fmla="*/ 469719 h 1239478"/>
              <a:gd name="connsiteX64" fmla="*/ 546100 w 1093427"/>
              <a:gd name="connsiteY64" fmla="*/ 445197 h 1239478"/>
              <a:gd name="connsiteX65" fmla="*/ 546100 w 1093427"/>
              <a:gd name="connsiteY65" fmla="*/ 396875 h 1239478"/>
              <a:gd name="connsiteX66" fmla="*/ 618763 w 1093427"/>
              <a:gd name="connsiteY66" fmla="*/ 469719 h 1239478"/>
              <a:gd name="connsiteX67" fmla="*/ 546100 w 1093427"/>
              <a:gd name="connsiteY67" fmla="*/ 542564 h 1239478"/>
              <a:gd name="connsiteX68" fmla="*/ 473075 w 1093427"/>
              <a:gd name="connsiteY68" fmla="*/ 469719 h 1239478"/>
              <a:gd name="connsiteX69" fmla="*/ 546100 w 1093427"/>
              <a:gd name="connsiteY69" fmla="*/ 396875 h 1239478"/>
              <a:gd name="connsiteX70" fmla="*/ 548910 w 1093427"/>
              <a:gd name="connsiteY70" fmla="*/ 179253 h 1239478"/>
              <a:gd name="connsiteX71" fmla="*/ 410854 w 1093427"/>
              <a:gd name="connsiteY71" fmla="*/ 214896 h 1239478"/>
              <a:gd name="connsiteX72" fmla="*/ 324344 w 1093427"/>
              <a:gd name="connsiteY72" fmla="*/ 302744 h 1239478"/>
              <a:gd name="connsiteX73" fmla="*/ 364715 w 1093427"/>
              <a:gd name="connsiteY73" fmla="*/ 618132 h 1239478"/>
              <a:gd name="connsiteX74" fmla="*/ 435005 w 1093427"/>
              <a:gd name="connsiteY74" fmla="*/ 792387 h 1239478"/>
              <a:gd name="connsiteX75" fmla="*/ 438970 w 1093427"/>
              <a:gd name="connsiteY75" fmla="*/ 796347 h 1239478"/>
              <a:gd name="connsiteX76" fmla="*/ 524039 w 1093427"/>
              <a:gd name="connsiteY76" fmla="*/ 796347 h 1239478"/>
              <a:gd name="connsiteX77" fmla="*/ 524039 w 1093427"/>
              <a:gd name="connsiteY77" fmla="*/ 619572 h 1239478"/>
              <a:gd name="connsiteX78" fmla="*/ 548190 w 1093427"/>
              <a:gd name="connsiteY78" fmla="*/ 595450 h 1239478"/>
              <a:gd name="connsiteX79" fmla="*/ 572340 w 1093427"/>
              <a:gd name="connsiteY79" fmla="*/ 619572 h 1239478"/>
              <a:gd name="connsiteX80" fmla="*/ 572340 w 1093427"/>
              <a:gd name="connsiteY80" fmla="*/ 796347 h 1239478"/>
              <a:gd name="connsiteX81" fmla="*/ 658130 w 1093427"/>
              <a:gd name="connsiteY81" fmla="*/ 796347 h 1239478"/>
              <a:gd name="connsiteX82" fmla="*/ 662095 w 1093427"/>
              <a:gd name="connsiteY82" fmla="*/ 792387 h 1239478"/>
              <a:gd name="connsiteX83" fmla="*/ 732745 w 1093427"/>
              <a:gd name="connsiteY83" fmla="*/ 617771 h 1239478"/>
              <a:gd name="connsiteX84" fmla="*/ 807000 w 1093427"/>
              <a:gd name="connsiteY84" fmla="*/ 437036 h 1239478"/>
              <a:gd name="connsiteX85" fmla="*/ 681920 w 1093427"/>
              <a:gd name="connsiteY85" fmla="*/ 216337 h 1239478"/>
              <a:gd name="connsiteX86" fmla="*/ 548910 w 1093427"/>
              <a:gd name="connsiteY86" fmla="*/ 179253 h 1239478"/>
              <a:gd name="connsiteX87" fmla="*/ 552019 w 1093427"/>
              <a:gd name="connsiteY87" fmla="*/ 130649 h 1239478"/>
              <a:gd name="connsiteX88" fmla="*/ 707152 w 1093427"/>
              <a:gd name="connsiteY88" fmla="*/ 174933 h 1239478"/>
              <a:gd name="connsiteX89" fmla="*/ 814569 w 1093427"/>
              <a:gd name="connsiteY89" fmla="*/ 284382 h 1239478"/>
              <a:gd name="connsiteX90" fmla="*/ 855301 w 1093427"/>
              <a:gd name="connsiteY90" fmla="*/ 437036 h 1239478"/>
              <a:gd name="connsiteX91" fmla="*/ 767349 w 1093427"/>
              <a:gd name="connsiteY91" fmla="*/ 651974 h 1239478"/>
              <a:gd name="connsiteX92" fmla="*/ 710397 w 1093427"/>
              <a:gd name="connsiteY92" fmla="*/ 792387 h 1239478"/>
              <a:gd name="connsiteX93" fmla="*/ 686606 w 1093427"/>
              <a:gd name="connsiteY93" fmla="*/ 836311 h 1239478"/>
              <a:gd name="connsiteX94" fmla="*/ 686606 w 1093427"/>
              <a:gd name="connsiteY94" fmla="*/ 917678 h 1239478"/>
              <a:gd name="connsiteX95" fmla="*/ 604421 w 1093427"/>
              <a:gd name="connsiteY95" fmla="*/ 999765 h 1239478"/>
              <a:gd name="connsiteX96" fmla="*/ 497725 w 1093427"/>
              <a:gd name="connsiteY96" fmla="*/ 999765 h 1239478"/>
              <a:gd name="connsiteX97" fmla="*/ 415180 w 1093427"/>
              <a:gd name="connsiteY97" fmla="*/ 917678 h 1239478"/>
              <a:gd name="connsiteX98" fmla="*/ 415180 w 1093427"/>
              <a:gd name="connsiteY98" fmla="*/ 838831 h 1239478"/>
              <a:gd name="connsiteX99" fmla="*/ 386703 w 1093427"/>
              <a:gd name="connsiteY99" fmla="*/ 792387 h 1239478"/>
              <a:gd name="connsiteX100" fmla="*/ 329751 w 1093427"/>
              <a:gd name="connsiteY100" fmla="*/ 651974 h 1239478"/>
              <a:gd name="connsiteX101" fmla="*/ 245764 w 1093427"/>
              <a:gd name="connsiteY101" fmla="*/ 485640 h 1239478"/>
              <a:gd name="connsiteX102" fmla="*/ 281089 w 1093427"/>
              <a:gd name="connsiteY102" fmla="*/ 280422 h 1239478"/>
              <a:gd name="connsiteX103" fmla="*/ 388506 w 1093427"/>
              <a:gd name="connsiteY103" fmla="*/ 171693 h 1239478"/>
              <a:gd name="connsiteX104" fmla="*/ 552019 w 1093427"/>
              <a:gd name="connsiteY104" fmla="*/ 130649 h 1239478"/>
              <a:gd name="connsiteX105" fmla="*/ 755759 w 1093427"/>
              <a:gd name="connsiteY105" fmla="*/ 35763 h 1239478"/>
              <a:gd name="connsiteX106" fmla="*/ 772993 w 1093427"/>
              <a:gd name="connsiteY106" fmla="*/ 43037 h 1239478"/>
              <a:gd name="connsiteX107" fmla="*/ 772993 w 1093427"/>
              <a:gd name="connsiteY107" fmla="*/ 77162 h 1239478"/>
              <a:gd name="connsiteX108" fmla="*/ 725844 w 1093427"/>
              <a:gd name="connsiteY108" fmla="*/ 124219 h 1239478"/>
              <a:gd name="connsiteX109" fmla="*/ 709057 w 1093427"/>
              <a:gd name="connsiteY109" fmla="*/ 131404 h 1239478"/>
              <a:gd name="connsiteX110" fmla="*/ 691912 w 1093427"/>
              <a:gd name="connsiteY110" fmla="*/ 124219 h 1239478"/>
              <a:gd name="connsiteX111" fmla="*/ 691912 w 1093427"/>
              <a:gd name="connsiteY111" fmla="*/ 90094 h 1239478"/>
              <a:gd name="connsiteX112" fmla="*/ 739060 w 1093427"/>
              <a:gd name="connsiteY112" fmla="*/ 43037 h 1239478"/>
              <a:gd name="connsiteX113" fmla="*/ 755759 w 1093427"/>
              <a:gd name="connsiteY113" fmla="*/ 35763 h 1239478"/>
              <a:gd name="connsiteX114" fmla="*/ 337725 w 1093427"/>
              <a:gd name="connsiteY114" fmla="*/ 35754 h 1239478"/>
              <a:gd name="connsiteX115" fmla="*/ 354899 w 1093427"/>
              <a:gd name="connsiteY115" fmla="*/ 43001 h 1239478"/>
              <a:gd name="connsiteX116" fmla="*/ 402626 w 1093427"/>
              <a:gd name="connsiteY116" fmla="*/ 90245 h 1239478"/>
              <a:gd name="connsiteX117" fmla="*/ 402626 w 1093427"/>
              <a:gd name="connsiteY117" fmla="*/ 124247 h 1239478"/>
              <a:gd name="connsiteX118" fmla="*/ 385632 w 1093427"/>
              <a:gd name="connsiteY118" fmla="*/ 131405 h 1239478"/>
              <a:gd name="connsiteX119" fmla="*/ 368277 w 1093427"/>
              <a:gd name="connsiteY119" fmla="*/ 124247 h 1239478"/>
              <a:gd name="connsiteX120" fmla="*/ 320551 w 1093427"/>
              <a:gd name="connsiteY120" fmla="*/ 76645 h 1239478"/>
              <a:gd name="connsiteX121" fmla="*/ 320551 w 1093427"/>
              <a:gd name="connsiteY121" fmla="*/ 43001 h 1239478"/>
              <a:gd name="connsiteX122" fmla="*/ 337725 w 1093427"/>
              <a:gd name="connsiteY122" fmla="*/ 35754 h 1239478"/>
              <a:gd name="connsiteX123" fmla="*/ 548481 w 1093427"/>
              <a:gd name="connsiteY123" fmla="*/ 0 h 1239478"/>
              <a:gd name="connsiteX124" fmla="*/ 572725 w 1093427"/>
              <a:gd name="connsiteY124" fmla="*/ 24067 h 1239478"/>
              <a:gd name="connsiteX125" fmla="*/ 572725 w 1093427"/>
              <a:gd name="connsiteY125" fmla="*/ 73998 h 1239478"/>
              <a:gd name="connsiteX126" fmla="*/ 548481 w 1093427"/>
              <a:gd name="connsiteY126" fmla="*/ 98066 h 1239478"/>
              <a:gd name="connsiteX127" fmla="*/ 523875 w 1093427"/>
              <a:gd name="connsiteY127" fmla="*/ 73998 h 1239478"/>
              <a:gd name="connsiteX128" fmla="*/ 523875 w 1093427"/>
              <a:gd name="connsiteY128" fmla="*/ 24067 h 1239478"/>
              <a:gd name="connsiteX129" fmla="*/ 548481 w 1093427"/>
              <a:gd name="connsiteY129" fmla="*/ 0 h 1239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1093427" h="1239478">
                <a:moveTo>
                  <a:pt x="216332" y="1190625"/>
                </a:moveTo>
                <a:cubicBezTo>
                  <a:pt x="222845" y="1190625"/>
                  <a:pt x="228997" y="1193542"/>
                  <a:pt x="233701" y="1197916"/>
                </a:cubicBezTo>
                <a:cubicBezTo>
                  <a:pt x="238043" y="1202291"/>
                  <a:pt x="240938" y="1208852"/>
                  <a:pt x="240938" y="1215049"/>
                </a:cubicBezTo>
                <a:cubicBezTo>
                  <a:pt x="240938" y="1221611"/>
                  <a:pt x="238043" y="1227808"/>
                  <a:pt x="233701" y="1232547"/>
                </a:cubicBezTo>
                <a:cubicBezTo>
                  <a:pt x="228997" y="1236922"/>
                  <a:pt x="222845" y="1239474"/>
                  <a:pt x="216332" y="1239474"/>
                </a:cubicBezTo>
                <a:cubicBezTo>
                  <a:pt x="209818" y="1239474"/>
                  <a:pt x="203666" y="1236922"/>
                  <a:pt x="199324" y="1232547"/>
                </a:cubicBezTo>
                <a:cubicBezTo>
                  <a:pt x="194620" y="1227808"/>
                  <a:pt x="192087" y="1221611"/>
                  <a:pt x="192087" y="1215049"/>
                </a:cubicBezTo>
                <a:cubicBezTo>
                  <a:pt x="192087" y="1208852"/>
                  <a:pt x="194620" y="1202291"/>
                  <a:pt x="199324" y="1197916"/>
                </a:cubicBezTo>
                <a:cubicBezTo>
                  <a:pt x="203666" y="1193542"/>
                  <a:pt x="209818" y="1190625"/>
                  <a:pt x="216332" y="1190625"/>
                </a:cubicBezTo>
                <a:close/>
                <a:moveTo>
                  <a:pt x="927894" y="1060450"/>
                </a:moveTo>
                <a:cubicBezTo>
                  <a:pt x="934045" y="1060450"/>
                  <a:pt x="940559" y="1063002"/>
                  <a:pt x="944901" y="1067741"/>
                </a:cubicBezTo>
                <a:cubicBezTo>
                  <a:pt x="949605" y="1072116"/>
                  <a:pt x="952138" y="1078677"/>
                  <a:pt x="952138" y="1084874"/>
                </a:cubicBezTo>
                <a:cubicBezTo>
                  <a:pt x="952138" y="1091436"/>
                  <a:pt x="949605" y="1097633"/>
                  <a:pt x="944901" y="1102372"/>
                </a:cubicBezTo>
                <a:cubicBezTo>
                  <a:pt x="940559" y="1106747"/>
                  <a:pt x="934045" y="1109299"/>
                  <a:pt x="927894" y="1109299"/>
                </a:cubicBezTo>
                <a:cubicBezTo>
                  <a:pt x="921380" y="1109299"/>
                  <a:pt x="915229" y="1106747"/>
                  <a:pt x="910524" y="1102372"/>
                </a:cubicBezTo>
                <a:cubicBezTo>
                  <a:pt x="906182" y="1097633"/>
                  <a:pt x="903287" y="1091436"/>
                  <a:pt x="903287" y="1084874"/>
                </a:cubicBezTo>
                <a:cubicBezTo>
                  <a:pt x="903287" y="1078677"/>
                  <a:pt x="906182" y="1072116"/>
                  <a:pt x="910524" y="1067741"/>
                </a:cubicBezTo>
                <a:cubicBezTo>
                  <a:pt x="915229" y="1063002"/>
                  <a:pt x="921380" y="1060450"/>
                  <a:pt x="927894" y="1060450"/>
                </a:cubicBezTo>
                <a:close/>
                <a:moveTo>
                  <a:pt x="753142" y="1060450"/>
                </a:moveTo>
                <a:lnTo>
                  <a:pt x="835944" y="1060450"/>
                </a:lnTo>
                <a:cubicBezTo>
                  <a:pt x="849265" y="1060450"/>
                  <a:pt x="860065" y="1071386"/>
                  <a:pt x="860065" y="1084874"/>
                </a:cubicBezTo>
                <a:cubicBezTo>
                  <a:pt x="860065" y="1098362"/>
                  <a:pt x="849265" y="1109299"/>
                  <a:pt x="835944" y="1109299"/>
                </a:cubicBezTo>
                <a:lnTo>
                  <a:pt x="753142" y="1109299"/>
                </a:lnTo>
                <a:cubicBezTo>
                  <a:pt x="739462" y="1109299"/>
                  <a:pt x="728662" y="1098362"/>
                  <a:pt x="728662" y="1084874"/>
                </a:cubicBezTo>
                <a:cubicBezTo>
                  <a:pt x="728662" y="1071386"/>
                  <a:pt x="739462" y="1060450"/>
                  <a:pt x="753142" y="1060450"/>
                </a:cubicBezTo>
                <a:close/>
                <a:moveTo>
                  <a:pt x="463842" y="844951"/>
                </a:moveTo>
                <a:lnTo>
                  <a:pt x="463842" y="917678"/>
                </a:lnTo>
                <a:cubicBezTo>
                  <a:pt x="463842" y="936039"/>
                  <a:pt x="478981" y="951161"/>
                  <a:pt x="497725" y="951161"/>
                </a:cubicBezTo>
                <a:lnTo>
                  <a:pt x="604421" y="951161"/>
                </a:lnTo>
                <a:cubicBezTo>
                  <a:pt x="623165" y="951161"/>
                  <a:pt x="638305" y="936039"/>
                  <a:pt x="638305" y="917678"/>
                </a:cubicBezTo>
                <a:lnTo>
                  <a:pt x="638305" y="844951"/>
                </a:lnTo>
                <a:close/>
                <a:moveTo>
                  <a:pt x="280557" y="831046"/>
                </a:moveTo>
                <a:cubicBezTo>
                  <a:pt x="293130" y="827088"/>
                  <a:pt x="306781" y="834645"/>
                  <a:pt x="310373" y="847239"/>
                </a:cubicBezTo>
                <a:cubicBezTo>
                  <a:pt x="313966" y="860194"/>
                  <a:pt x="306781" y="873509"/>
                  <a:pt x="293849" y="877467"/>
                </a:cubicBezTo>
                <a:lnTo>
                  <a:pt x="178177" y="910933"/>
                </a:lnTo>
                <a:cubicBezTo>
                  <a:pt x="101662" y="932884"/>
                  <a:pt x="48496" y="1003775"/>
                  <a:pt x="48496" y="1083303"/>
                </a:cubicBezTo>
                <a:lnTo>
                  <a:pt x="48496" y="1191258"/>
                </a:lnTo>
                <a:lnTo>
                  <a:pt x="116031" y="1191258"/>
                </a:lnTo>
                <a:cubicBezTo>
                  <a:pt x="129322" y="1191258"/>
                  <a:pt x="140099" y="1202054"/>
                  <a:pt x="140099" y="1215368"/>
                </a:cubicBezTo>
                <a:cubicBezTo>
                  <a:pt x="140099" y="1228683"/>
                  <a:pt x="129322" y="1239478"/>
                  <a:pt x="116031" y="1239478"/>
                </a:cubicBezTo>
                <a:lnTo>
                  <a:pt x="24068" y="1239478"/>
                </a:lnTo>
                <a:cubicBezTo>
                  <a:pt x="10777" y="1239478"/>
                  <a:pt x="0" y="1228683"/>
                  <a:pt x="0" y="1215368"/>
                </a:cubicBezTo>
                <a:lnTo>
                  <a:pt x="0" y="1083303"/>
                </a:lnTo>
                <a:cubicBezTo>
                  <a:pt x="0" y="1033643"/>
                  <a:pt x="15806" y="986142"/>
                  <a:pt x="45981" y="946199"/>
                </a:cubicBezTo>
                <a:cubicBezTo>
                  <a:pt x="75438" y="906255"/>
                  <a:pt x="116749" y="878187"/>
                  <a:pt x="164527" y="864152"/>
                </a:cubicBezTo>
                <a:close/>
                <a:moveTo>
                  <a:pt x="796541" y="825924"/>
                </a:moveTo>
                <a:lnTo>
                  <a:pt x="928611" y="864076"/>
                </a:lnTo>
                <a:cubicBezTo>
                  <a:pt x="976472" y="878113"/>
                  <a:pt x="1017856" y="906187"/>
                  <a:pt x="1047725" y="946139"/>
                </a:cubicBezTo>
                <a:cubicBezTo>
                  <a:pt x="1077593" y="986091"/>
                  <a:pt x="1093427" y="1033601"/>
                  <a:pt x="1093427" y="1083271"/>
                </a:cubicBezTo>
                <a:lnTo>
                  <a:pt x="1093427" y="1215363"/>
                </a:lnTo>
                <a:cubicBezTo>
                  <a:pt x="1093427" y="1228681"/>
                  <a:pt x="1082631" y="1239478"/>
                  <a:pt x="1069317" y="1239478"/>
                </a:cubicBezTo>
                <a:lnTo>
                  <a:pt x="311448" y="1239478"/>
                </a:lnTo>
                <a:cubicBezTo>
                  <a:pt x="298133" y="1239478"/>
                  <a:pt x="287337" y="1228681"/>
                  <a:pt x="287337" y="1215363"/>
                </a:cubicBezTo>
                <a:cubicBezTo>
                  <a:pt x="287337" y="1202046"/>
                  <a:pt x="298133" y="1191248"/>
                  <a:pt x="311448" y="1191248"/>
                </a:cubicBezTo>
                <a:lnTo>
                  <a:pt x="1045206" y="1191248"/>
                </a:lnTo>
                <a:lnTo>
                  <a:pt x="1045206" y="1083271"/>
                </a:lnTo>
                <a:cubicBezTo>
                  <a:pt x="1045206" y="1003727"/>
                  <a:pt x="991586" y="932822"/>
                  <a:pt x="915296" y="910866"/>
                </a:cubicBezTo>
                <a:lnTo>
                  <a:pt x="782866" y="872354"/>
                </a:lnTo>
                <a:cubicBezTo>
                  <a:pt x="770271" y="868755"/>
                  <a:pt x="762714" y="855438"/>
                  <a:pt x="766673" y="842481"/>
                </a:cubicBezTo>
                <a:cubicBezTo>
                  <a:pt x="770271" y="829883"/>
                  <a:pt x="783586" y="822325"/>
                  <a:pt x="796541" y="825924"/>
                </a:cubicBezTo>
                <a:close/>
                <a:moveTo>
                  <a:pt x="546100" y="445197"/>
                </a:moveTo>
                <a:cubicBezTo>
                  <a:pt x="532362" y="445197"/>
                  <a:pt x="521517" y="456016"/>
                  <a:pt x="521517" y="469719"/>
                </a:cubicBezTo>
                <a:cubicBezTo>
                  <a:pt x="521517" y="483062"/>
                  <a:pt x="532362" y="493881"/>
                  <a:pt x="546100" y="493881"/>
                </a:cubicBezTo>
                <a:cubicBezTo>
                  <a:pt x="559114" y="493881"/>
                  <a:pt x="570321" y="483062"/>
                  <a:pt x="570321" y="469719"/>
                </a:cubicBezTo>
                <a:cubicBezTo>
                  <a:pt x="570321" y="456016"/>
                  <a:pt x="559114" y="445197"/>
                  <a:pt x="546100" y="445197"/>
                </a:cubicBezTo>
                <a:close/>
                <a:moveTo>
                  <a:pt x="546100" y="396875"/>
                </a:moveTo>
                <a:cubicBezTo>
                  <a:pt x="586227" y="396875"/>
                  <a:pt x="618763" y="429691"/>
                  <a:pt x="618763" y="469719"/>
                </a:cubicBezTo>
                <a:cubicBezTo>
                  <a:pt x="618763" y="509748"/>
                  <a:pt x="586227" y="542564"/>
                  <a:pt x="546100" y="542564"/>
                </a:cubicBezTo>
                <a:cubicBezTo>
                  <a:pt x="505972" y="542564"/>
                  <a:pt x="473075" y="509748"/>
                  <a:pt x="473075" y="469719"/>
                </a:cubicBezTo>
                <a:cubicBezTo>
                  <a:pt x="473075" y="429691"/>
                  <a:pt x="505972" y="396875"/>
                  <a:pt x="546100" y="396875"/>
                </a:cubicBezTo>
                <a:close/>
                <a:moveTo>
                  <a:pt x="548910" y="179253"/>
                </a:moveTo>
                <a:cubicBezTo>
                  <a:pt x="503132" y="179253"/>
                  <a:pt x="456272" y="191134"/>
                  <a:pt x="410854" y="214896"/>
                </a:cubicBezTo>
                <a:cubicBezTo>
                  <a:pt x="374087" y="234338"/>
                  <a:pt x="343809" y="264581"/>
                  <a:pt x="324344" y="302744"/>
                </a:cubicBezTo>
                <a:cubicBezTo>
                  <a:pt x="255857" y="435956"/>
                  <a:pt x="300193" y="552966"/>
                  <a:pt x="364715" y="618132"/>
                </a:cubicBezTo>
                <a:cubicBezTo>
                  <a:pt x="410133" y="664216"/>
                  <a:pt x="435005" y="726141"/>
                  <a:pt x="435005" y="792387"/>
                </a:cubicBezTo>
                <a:cubicBezTo>
                  <a:pt x="435005" y="794547"/>
                  <a:pt x="436807" y="796347"/>
                  <a:pt x="438970" y="796347"/>
                </a:cubicBezTo>
                <a:lnTo>
                  <a:pt x="524039" y="796347"/>
                </a:lnTo>
                <a:lnTo>
                  <a:pt x="524039" y="619572"/>
                </a:lnTo>
                <a:cubicBezTo>
                  <a:pt x="524039" y="606250"/>
                  <a:pt x="534853" y="595450"/>
                  <a:pt x="548190" y="595450"/>
                </a:cubicBezTo>
                <a:cubicBezTo>
                  <a:pt x="561887" y="595450"/>
                  <a:pt x="572340" y="606250"/>
                  <a:pt x="572340" y="619572"/>
                </a:cubicBezTo>
                <a:lnTo>
                  <a:pt x="572340" y="796347"/>
                </a:lnTo>
                <a:lnTo>
                  <a:pt x="658130" y="796347"/>
                </a:lnTo>
                <a:cubicBezTo>
                  <a:pt x="660293" y="796347"/>
                  <a:pt x="662095" y="794547"/>
                  <a:pt x="662095" y="792387"/>
                </a:cubicBezTo>
                <a:cubicBezTo>
                  <a:pt x="662095" y="726141"/>
                  <a:pt x="686967" y="664216"/>
                  <a:pt x="732745" y="617771"/>
                </a:cubicBezTo>
                <a:cubicBezTo>
                  <a:pt x="780326" y="569527"/>
                  <a:pt x="807000" y="505082"/>
                  <a:pt x="807000" y="437036"/>
                </a:cubicBezTo>
                <a:cubicBezTo>
                  <a:pt x="807000" y="345948"/>
                  <a:pt x="760140" y="263501"/>
                  <a:pt x="681920" y="216337"/>
                </a:cubicBezTo>
                <a:cubicBezTo>
                  <a:pt x="641188" y="191494"/>
                  <a:pt x="595770" y="179253"/>
                  <a:pt x="548910" y="179253"/>
                </a:cubicBezTo>
                <a:close/>
                <a:moveTo>
                  <a:pt x="552019" y="130649"/>
                </a:moveTo>
                <a:cubicBezTo>
                  <a:pt x="606404" y="131189"/>
                  <a:pt x="659391" y="145950"/>
                  <a:pt x="707152" y="174933"/>
                </a:cubicBezTo>
                <a:cubicBezTo>
                  <a:pt x="751489" y="201575"/>
                  <a:pt x="788616" y="239739"/>
                  <a:pt x="814569" y="284382"/>
                </a:cubicBezTo>
                <a:cubicBezTo>
                  <a:pt x="841243" y="330826"/>
                  <a:pt x="855301" y="383391"/>
                  <a:pt x="855301" y="437036"/>
                </a:cubicBezTo>
                <a:cubicBezTo>
                  <a:pt x="855301" y="518043"/>
                  <a:pt x="823941" y="594009"/>
                  <a:pt x="767349" y="651974"/>
                </a:cubicBezTo>
                <a:cubicBezTo>
                  <a:pt x="730582" y="689058"/>
                  <a:pt x="710397" y="739102"/>
                  <a:pt x="710397" y="792387"/>
                </a:cubicBezTo>
                <a:cubicBezTo>
                  <a:pt x="710397" y="810748"/>
                  <a:pt x="701025" y="826950"/>
                  <a:pt x="686606" y="836311"/>
                </a:cubicBezTo>
                <a:lnTo>
                  <a:pt x="686606" y="917678"/>
                </a:lnTo>
                <a:cubicBezTo>
                  <a:pt x="686606" y="963042"/>
                  <a:pt x="649839" y="999765"/>
                  <a:pt x="604421" y="999765"/>
                </a:cubicBezTo>
                <a:lnTo>
                  <a:pt x="497725" y="999765"/>
                </a:lnTo>
                <a:cubicBezTo>
                  <a:pt x="452307" y="999765"/>
                  <a:pt x="415180" y="963042"/>
                  <a:pt x="415180" y="917678"/>
                </a:cubicBezTo>
                <a:lnTo>
                  <a:pt x="415180" y="838831"/>
                </a:lnTo>
                <a:cubicBezTo>
                  <a:pt x="398238" y="830550"/>
                  <a:pt x="386703" y="812908"/>
                  <a:pt x="386703" y="792387"/>
                </a:cubicBezTo>
                <a:cubicBezTo>
                  <a:pt x="386703" y="739102"/>
                  <a:pt x="366518" y="689058"/>
                  <a:pt x="329751" y="651974"/>
                </a:cubicBezTo>
                <a:cubicBezTo>
                  <a:pt x="284693" y="606250"/>
                  <a:pt x="255857" y="548645"/>
                  <a:pt x="245764" y="485640"/>
                </a:cubicBezTo>
                <a:cubicBezTo>
                  <a:pt x="234950" y="417954"/>
                  <a:pt x="247206" y="347028"/>
                  <a:pt x="281089" y="280422"/>
                </a:cubicBezTo>
                <a:cubicBezTo>
                  <a:pt x="305240" y="233618"/>
                  <a:pt x="342367" y="196175"/>
                  <a:pt x="388506" y="171693"/>
                </a:cubicBezTo>
                <a:cubicBezTo>
                  <a:pt x="441854" y="143790"/>
                  <a:pt x="497635" y="130109"/>
                  <a:pt x="552019" y="130649"/>
                </a:cubicBezTo>
                <a:close/>
                <a:moveTo>
                  <a:pt x="755759" y="35763"/>
                </a:moveTo>
                <a:cubicBezTo>
                  <a:pt x="761920" y="35763"/>
                  <a:pt x="768171" y="38187"/>
                  <a:pt x="772993" y="43037"/>
                </a:cubicBezTo>
                <a:cubicBezTo>
                  <a:pt x="782280" y="52376"/>
                  <a:pt x="782280" y="67463"/>
                  <a:pt x="772993" y="77162"/>
                </a:cubicBezTo>
                <a:lnTo>
                  <a:pt x="725844" y="124219"/>
                </a:lnTo>
                <a:cubicBezTo>
                  <a:pt x="721201" y="128889"/>
                  <a:pt x="715129" y="131404"/>
                  <a:pt x="709057" y="131404"/>
                </a:cubicBezTo>
                <a:cubicBezTo>
                  <a:pt x="702984" y="131404"/>
                  <a:pt x="696555" y="128889"/>
                  <a:pt x="691912" y="124219"/>
                </a:cubicBezTo>
                <a:cubicBezTo>
                  <a:pt x="682625" y="114880"/>
                  <a:pt x="682625" y="99433"/>
                  <a:pt x="691912" y="90094"/>
                </a:cubicBezTo>
                <a:lnTo>
                  <a:pt x="739060" y="43037"/>
                </a:lnTo>
                <a:cubicBezTo>
                  <a:pt x="743525" y="38187"/>
                  <a:pt x="749597" y="35763"/>
                  <a:pt x="755759" y="35763"/>
                </a:cubicBezTo>
                <a:close/>
                <a:moveTo>
                  <a:pt x="337725" y="35754"/>
                </a:moveTo>
                <a:cubicBezTo>
                  <a:pt x="343962" y="35754"/>
                  <a:pt x="350199" y="38170"/>
                  <a:pt x="354899" y="43001"/>
                </a:cubicBezTo>
                <a:lnTo>
                  <a:pt x="402626" y="90245"/>
                </a:lnTo>
                <a:cubicBezTo>
                  <a:pt x="412388" y="99551"/>
                  <a:pt x="412388" y="114941"/>
                  <a:pt x="402626" y="124247"/>
                </a:cubicBezTo>
                <a:cubicBezTo>
                  <a:pt x="397926" y="128899"/>
                  <a:pt x="391779" y="131405"/>
                  <a:pt x="385632" y="131405"/>
                </a:cubicBezTo>
                <a:cubicBezTo>
                  <a:pt x="379486" y="131405"/>
                  <a:pt x="373339" y="128899"/>
                  <a:pt x="368277" y="124247"/>
                </a:cubicBezTo>
                <a:lnTo>
                  <a:pt x="320551" y="76645"/>
                </a:lnTo>
                <a:cubicBezTo>
                  <a:pt x="311150" y="67339"/>
                  <a:pt x="311150" y="51949"/>
                  <a:pt x="320551" y="43001"/>
                </a:cubicBezTo>
                <a:cubicBezTo>
                  <a:pt x="325251" y="38170"/>
                  <a:pt x="331488" y="35754"/>
                  <a:pt x="337725" y="35754"/>
                </a:cubicBezTo>
                <a:close/>
                <a:moveTo>
                  <a:pt x="548481" y="0"/>
                </a:moveTo>
                <a:cubicBezTo>
                  <a:pt x="561869" y="0"/>
                  <a:pt x="572725" y="10417"/>
                  <a:pt x="572725" y="24067"/>
                </a:cubicBezTo>
                <a:lnTo>
                  <a:pt x="572725" y="73998"/>
                </a:lnTo>
                <a:cubicBezTo>
                  <a:pt x="572725" y="87289"/>
                  <a:pt x="561869" y="98066"/>
                  <a:pt x="548481" y="98066"/>
                </a:cubicBezTo>
                <a:cubicBezTo>
                  <a:pt x="535092" y="98066"/>
                  <a:pt x="523875" y="87289"/>
                  <a:pt x="523875" y="73998"/>
                </a:cubicBezTo>
                <a:lnTo>
                  <a:pt x="523875" y="24067"/>
                </a:lnTo>
                <a:cubicBezTo>
                  <a:pt x="523875" y="10417"/>
                  <a:pt x="535092" y="0"/>
                  <a:pt x="548481" y="0"/>
                </a:cubicBezTo>
                <a:close/>
              </a:path>
            </a:pathLst>
          </a:custGeom>
          <a:solidFill>
            <a:srgbClr val="1C9DA8"/>
          </a:solidFill>
          <a:ln>
            <a:noFill/>
          </a:ln>
          <a:effectLst/>
        </p:spPr>
        <p:txBody>
          <a:bodyPr wrap="square" anchor="ctr">
            <a:noAutofit/>
          </a:bodyPr>
          <a:lstStyle/>
          <a:p>
            <a:pPr marL="0" marR="0" lvl="0" indent="0" defTabSz="566997" eaLnBrk="1" fontAlgn="auto" latinLnBrk="0" hangingPunct="1">
              <a:lnSpc>
                <a:spcPct val="100000"/>
              </a:lnSpc>
              <a:spcBef>
                <a:spcPts val="0"/>
              </a:spcBef>
              <a:spcAft>
                <a:spcPts val="0"/>
              </a:spcAft>
              <a:buClrTx/>
              <a:buSzTx/>
              <a:buFontTx/>
              <a:buNone/>
              <a:tabLst/>
              <a:defRPr/>
            </a:pPr>
            <a:endParaRPr kumimoji="0" lang="en-US" sz="1116" b="0" i="0" u="none" strike="noStrike" kern="0" cap="none" spc="0" normalizeH="0" baseline="0" noProof="0" dirty="0">
              <a:ln>
                <a:noFill/>
              </a:ln>
              <a:solidFill>
                <a:srgbClr val="7F7F7F"/>
              </a:solidFill>
              <a:effectLst/>
              <a:uLnTx/>
              <a:uFillTx/>
              <a:latin typeface="Lato Light" panose="020F0502020204030203" pitchFamily="34" charset="0"/>
            </a:endParaRPr>
          </a:p>
        </p:txBody>
      </p:sp>
      <p:cxnSp>
        <p:nvCxnSpPr>
          <p:cNvPr id="284" name="Straight Connector 283">
            <a:extLst>
              <a:ext uri="{FF2B5EF4-FFF2-40B4-BE49-F238E27FC236}">
                <a16:creationId xmlns:a16="http://schemas.microsoft.com/office/drawing/2014/main" id="{F1BB6668-E712-4357-AC3C-9F81ECA8EB02}"/>
              </a:ext>
            </a:extLst>
          </p:cNvPr>
          <p:cNvCxnSpPr>
            <a:cxnSpLocks/>
          </p:cNvCxnSpPr>
          <p:nvPr/>
        </p:nvCxnSpPr>
        <p:spPr>
          <a:xfrm flipH="1" flipV="1">
            <a:off x="1467825" y="2474036"/>
            <a:ext cx="5570632" cy="9147"/>
          </a:xfrm>
          <a:prstGeom prst="line">
            <a:avLst/>
          </a:prstGeom>
          <a:noFill/>
          <a:ln w="38100" cap="flat" cmpd="sng" algn="ctr">
            <a:solidFill>
              <a:srgbClr val="1DE7D8">
                <a:lumMod val="40000"/>
                <a:lumOff val="60000"/>
              </a:srgbClr>
            </a:solidFill>
            <a:prstDash val="solid"/>
            <a:miter lim="800000"/>
          </a:ln>
          <a:effectLst/>
        </p:spPr>
      </p:cxnSp>
      <p:cxnSp>
        <p:nvCxnSpPr>
          <p:cNvPr id="285" name="Straight Connector 284">
            <a:extLst>
              <a:ext uri="{FF2B5EF4-FFF2-40B4-BE49-F238E27FC236}">
                <a16:creationId xmlns:a16="http://schemas.microsoft.com/office/drawing/2014/main" id="{B959963B-BFCB-44BA-9F7D-FEEBC722F678}"/>
              </a:ext>
            </a:extLst>
          </p:cNvPr>
          <p:cNvCxnSpPr/>
          <p:nvPr/>
        </p:nvCxnSpPr>
        <p:spPr>
          <a:xfrm flipH="1">
            <a:off x="1231753" y="2476738"/>
            <a:ext cx="236070" cy="512344"/>
          </a:xfrm>
          <a:prstGeom prst="line">
            <a:avLst/>
          </a:prstGeom>
          <a:noFill/>
          <a:ln w="38100" cap="flat" cmpd="sng" algn="ctr">
            <a:solidFill>
              <a:srgbClr val="1DE7D8">
                <a:lumMod val="40000"/>
                <a:lumOff val="60000"/>
              </a:srgbClr>
            </a:solidFill>
            <a:prstDash val="solid"/>
            <a:miter lim="800000"/>
          </a:ln>
          <a:effectLst/>
        </p:spPr>
      </p:cxnSp>
      <p:cxnSp>
        <p:nvCxnSpPr>
          <p:cNvPr id="286" name="Straight Connector 285">
            <a:extLst>
              <a:ext uri="{FF2B5EF4-FFF2-40B4-BE49-F238E27FC236}">
                <a16:creationId xmlns:a16="http://schemas.microsoft.com/office/drawing/2014/main" id="{474D5D2C-6BCB-4A2D-9AD1-F2E980642755}"/>
              </a:ext>
            </a:extLst>
          </p:cNvPr>
          <p:cNvCxnSpPr/>
          <p:nvPr/>
        </p:nvCxnSpPr>
        <p:spPr>
          <a:xfrm flipH="1">
            <a:off x="434981" y="2992305"/>
            <a:ext cx="799995" cy="0"/>
          </a:xfrm>
          <a:prstGeom prst="line">
            <a:avLst/>
          </a:prstGeom>
          <a:noFill/>
          <a:ln w="38100" cap="flat" cmpd="sng" algn="ctr">
            <a:solidFill>
              <a:srgbClr val="1DE7D8">
                <a:lumMod val="40000"/>
                <a:lumOff val="60000"/>
              </a:srgbClr>
            </a:solidFill>
            <a:prstDash val="solid"/>
            <a:miter lim="800000"/>
          </a:ln>
          <a:effectLst/>
        </p:spPr>
      </p:cxnSp>
      <p:cxnSp>
        <p:nvCxnSpPr>
          <p:cNvPr id="287" name="Straight Connector 286">
            <a:extLst>
              <a:ext uri="{FF2B5EF4-FFF2-40B4-BE49-F238E27FC236}">
                <a16:creationId xmlns:a16="http://schemas.microsoft.com/office/drawing/2014/main" id="{1D04A8BB-7A33-4530-90C5-86C5B3A85B66}"/>
              </a:ext>
            </a:extLst>
          </p:cNvPr>
          <p:cNvCxnSpPr/>
          <p:nvPr/>
        </p:nvCxnSpPr>
        <p:spPr>
          <a:xfrm flipH="1" flipV="1">
            <a:off x="178064" y="2483183"/>
            <a:ext cx="263114" cy="509122"/>
          </a:xfrm>
          <a:prstGeom prst="line">
            <a:avLst/>
          </a:prstGeom>
          <a:noFill/>
          <a:ln w="38100" cap="flat" cmpd="sng" algn="ctr">
            <a:solidFill>
              <a:srgbClr val="1DE7D8">
                <a:lumMod val="40000"/>
                <a:lumOff val="60000"/>
              </a:srgbClr>
            </a:solidFill>
            <a:prstDash val="solid"/>
            <a:miter lim="800000"/>
          </a:ln>
          <a:effectLst/>
        </p:spPr>
      </p:cxnSp>
      <p:cxnSp>
        <p:nvCxnSpPr>
          <p:cNvPr id="289" name="Straight Connector 288">
            <a:extLst>
              <a:ext uri="{FF2B5EF4-FFF2-40B4-BE49-F238E27FC236}">
                <a16:creationId xmlns:a16="http://schemas.microsoft.com/office/drawing/2014/main" id="{4554A904-9A0B-4240-9598-6B40406023AB}"/>
              </a:ext>
            </a:extLst>
          </p:cNvPr>
          <p:cNvCxnSpPr>
            <a:cxnSpLocks/>
          </p:cNvCxnSpPr>
          <p:nvPr/>
        </p:nvCxnSpPr>
        <p:spPr>
          <a:xfrm flipH="1">
            <a:off x="1467825" y="3652437"/>
            <a:ext cx="5570632" cy="0"/>
          </a:xfrm>
          <a:prstGeom prst="line">
            <a:avLst/>
          </a:prstGeom>
          <a:noFill/>
          <a:ln w="38100" cap="flat" cmpd="sng" algn="ctr">
            <a:solidFill>
              <a:srgbClr val="34B9DF">
                <a:lumMod val="40000"/>
                <a:lumOff val="60000"/>
              </a:srgbClr>
            </a:solidFill>
            <a:prstDash val="solid"/>
            <a:miter lim="800000"/>
          </a:ln>
          <a:effectLst/>
        </p:spPr>
      </p:cxnSp>
      <p:cxnSp>
        <p:nvCxnSpPr>
          <p:cNvPr id="290" name="Straight Connector 289">
            <a:extLst>
              <a:ext uri="{FF2B5EF4-FFF2-40B4-BE49-F238E27FC236}">
                <a16:creationId xmlns:a16="http://schemas.microsoft.com/office/drawing/2014/main" id="{FC346EE5-C738-43CD-80C9-A2617AEE9197}"/>
              </a:ext>
            </a:extLst>
          </p:cNvPr>
          <p:cNvCxnSpPr/>
          <p:nvPr/>
        </p:nvCxnSpPr>
        <p:spPr>
          <a:xfrm flipH="1">
            <a:off x="1231753" y="3645992"/>
            <a:ext cx="236070" cy="512344"/>
          </a:xfrm>
          <a:prstGeom prst="line">
            <a:avLst/>
          </a:prstGeom>
          <a:noFill/>
          <a:ln w="38100" cap="flat" cmpd="sng" algn="ctr">
            <a:solidFill>
              <a:srgbClr val="34B9DF">
                <a:lumMod val="40000"/>
                <a:lumOff val="60000"/>
              </a:srgbClr>
            </a:solidFill>
            <a:prstDash val="solid"/>
            <a:miter lim="800000"/>
          </a:ln>
          <a:effectLst/>
        </p:spPr>
      </p:cxnSp>
      <p:cxnSp>
        <p:nvCxnSpPr>
          <p:cNvPr id="291" name="Straight Connector 290">
            <a:extLst>
              <a:ext uri="{FF2B5EF4-FFF2-40B4-BE49-F238E27FC236}">
                <a16:creationId xmlns:a16="http://schemas.microsoft.com/office/drawing/2014/main" id="{11B70D74-8E58-4B64-BDA8-0181097C95C1}"/>
              </a:ext>
            </a:extLst>
          </p:cNvPr>
          <p:cNvCxnSpPr/>
          <p:nvPr/>
        </p:nvCxnSpPr>
        <p:spPr>
          <a:xfrm flipH="1">
            <a:off x="434981" y="4161559"/>
            <a:ext cx="799995" cy="0"/>
          </a:xfrm>
          <a:prstGeom prst="line">
            <a:avLst/>
          </a:prstGeom>
          <a:noFill/>
          <a:ln w="38100" cap="flat" cmpd="sng" algn="ctr">
            <a:solidFill>
              <a:srgbClr val="34B9DF">
                <a:lumMod val="40000"/>
                <a:lumOff val="60000"/>
              </a:srgbClr>
            </a:solidFill>
            <a:prstDash val="solid"/>
            <a:miter lim="800000"/>
          </a:ln>
          <a:effectLst/>
        </p:spPr>
      </p:cxnSp>
      <p:cxnSp>
        <p:nvCxnSpPr>
          <p:cNvPr id="292" name="Straight Connector 291">
            <a:extLst>
              <a:ext uri="{FF2B5EF4-FFF2-40B4-BE49-F238E27FC236}">
                <a16:creationId xmlns:a16="http://schemas.microsoft.com/office/drawing/2014/main" id="{7FFCD7D3-3D12-401E-8BCA-47627CF088CD}"/>
              </a:ext>
            </a:extLst>
          </p:cNvPr>
          <p:cNvCxnSpPr/>
          <p:nvPr/>
        </p:nvCxnSpPr>
        <p:spPr>
          <a:xfrm flipH="1" flipV="1">
            <a:off x="178064" y="3652437"/>
            <a:ext cx="263114" cy="509122"/>
          </a:xfrm>
          <a:prstGeom prst="line">
            <a:avLst/>
          </a:prstGeom>
          <a:noFill/>
          <a:ln w="38100" cap="flat" cmpd="sng" algn="ctr">
            <a:solidFill>
              <a:srgbClr val="34B9DF">
                <a:lumMod val="40000"/>
                <a:lumOff val="60000"/>
              </a:srgbClr>
            </a:solidFill>
            <a:prstDash val="solid"/>
            <a:miter lim="800000"/>
          </a:ln>
          <a:effectLst/>
        </p:spPr>
      </p:cxnSp>
      <p:cxnSp>
        <p:nvCxnSpPr>
          <p:cNvPr id="294" name="Straight Connector 293">
            <a:extLst>
              <a:ext uri="{FF2B5EF4-FFF2-40B4-BE49-F238E27FC236}">
                <a16:creationId xmlns:a16="http://schemas.microsoft.com/office/drawing/2014/main" id="{E5E45439-792F-492F-8A98-2BF6F9857585}"/>
              </a:ext>
            </a:extLst>
          </p:cNvPr>
          <p:cNvCxnSpPr>
            <a:cxnSpLocks/>
          </p:cNvCxnSpPr>
          <p:nvPr/>
        </p:nvCxnSpPr>
        <p:spPr>
          <a:xfrm flipH="1">
            <a:off x="1467825" y="4778304"/>
            <a:ext cx="5570630" cy="0"/>
          </a:xfrm>
          <a:prstGeom prst="line">
            <a:avLst/>
          </a:prstGeom>
          <a:noFill/>
          <a:ln w="38100" cap="flat" cmpd="sng" algn="ctr">
            <a:solidFill>
              <a:srgbClr val="5091E7">
                <a:lumMod val="40000"/>
                <a:lumOff val="60000"/>
              </a:srgbClr>
            </a:solidFill>
            <a:prstDash val="solid"/>
            <a:miter lim="800000"/>
          </a:ln>
          <a:effectLst/>
        </p:spPr>
      </p:cxnSp>
      <p:cxnSp>
        <p:nvCxnSpPr>
          <p:cNvPr id="295" name="Straight Connector 294">
            <a:extLst>
              <a:ext uri="{FF2B5EF4-FFF2-40B4-BE49-F238E27FC236}">
                <a16:creationId xmlns:a16="http://schemas.microsoft.com/office/drawing/2014/main" id="{5E5E6E38-D22F-46ED-B85C-9A49D99F5968}"/>
              </a:ext>
            </a:extLst>
          </p:cNvPr>
          <p:cNvCxnSpPr/>
          <p:nvPr/>
        </p:nvCxnSpPr>
        <p:spPr>
          <a:xfrm flipH="1">
            <a:off x="1231753" y="4771859"/>
            <a:ext cx="236070" cy="512344"/>
          </a:xfrm>
          <a:prstGeom prst="line">
            <a:avLst/>
          </a:prstGeom>
          <a:noFill/>
          <a:ln w="38100" cap="flat" cmpd="sng" algn="ctr">
            <a:solidFill>
              <a:srgbClr val="5091E7">
                <a:lumMod val="40000"/>
                <a:lumOff val="60000"/>
              </a:srgbClr>
            </a:solidFill>
            <a:prstDash val="solid"/>
            <a:miter lim="800000"/>
          </a:ln>
          <a:effectLst/>
        </p:spPr>
      </p:cxnSp>
      <p:cxnSp>
        <p:nvCxnSpPr>
          <p:cNvPr id="296" name="Straight Connector 295">
            <a:extLst>
              <a:ext uri="{FF2B5EF4-FFF2-40B4-BE49-F238E27FC236}">
                <a16:creationId xmlns:a16="http://schemas.microsoft.com/office/drawing/2014/main" id="{EDAD1187-013D-42D5-B9A2-E9830AD97114}"/>
              </a:ext>
            </a:extLst>
          </p:cNvPr>
          <p:cNvCxnSpPr/>
          <p:nvPr/>
        </p:nvCxnSpPr>
        <p:spPr>
          <a:xfrm flipH="1">
            <a:off x="434981" y="5287426"/>
            <a:ext cx="799995" cy="0"/>
          </a:xfrm>
          <a:prstGeom prst="line">
            <a:avLst/>
          </a:prstGeom>
          <a:noFill/>
          <a:ln w="38100" cap="flat" cmpd="sng" algn="ctr">
            <a:solidFill>
              <a:srgbClr val="5091E7">
                <a:lumMod val="40000"/>
                <a:lumOff val="60000"/>
              </a:srgbClr>
            </a:solidFill>
            <a:prstDash val="solid"/>
            <a:miter lim="800000"/>
          </a:ln>
          <a:effectLst/>
        </p:spPr>
      </p:cxnSp>
      <p:cxnSp>
        <p:nvCxnSpPr>
          <p:cNvPr id="297" name="Straight Connector 296">
            <a:extLst>
              <a:ext uri="{FF2B5EF4-FFF2-40B4-BE49-F238E27FC236}">
                <a16:creationId xmlns:a16="http://schemas.microsoft.com/office/drawing/2014/main" id="{6C69E9C0-93D2-4526-98AF-B2CD17B24B81}"/>
              </a:ext>
            </a:extLst>
          </p:cNvPr>
          <p:cNvCxnSpPr/>
          <p:nvPr/>
        </p:nvCxnSpPr>
        <p:spPr>
          <a:xfrm flipH="1" flipV="1">
            <a:off x="178064" y="4778304"/>
            <a:ext cx="263114" cy="509122"/>
          </a:xfrm>
          <a:prstGeom prst="line">
            <a:avLst/>
          </a:prstGeom>
          <a:noFill/>
          <a:ln w="38100" cap="flat" cmpd="sng" algn="ctr">
            <a:solidFill>
              <a:srgbClr val="5091E7">
                <a:lumMod val="40000"/>
                <a:lumOff val="60000"/>
              </a:srgbClr>
            </a:solidFill>
            <a:prstDash val="solid"/>
            <a:miter lim="800000"/>
          </a:ln>
          <a:effectLst/>
        </p:spPr>
      </p:cxnSp>
      <p:cxnSp>
        <p:nvCxnSpPr>
          <p:cNvPr id="299" name="Straight Connector 298">
            <a:extLst>
              <a:ext uri="{FF2B5EF4-FFF2-40B4-BE49-F238E27FC236}">
                <a16:creationId xmlns:a16="http://schemas.microsoft.com/office/drawing/2014/main" id="{1CF0E721-4F78-4A0E-B571-82994A28CD6D}"/>
              </a:ext>
            </a:extLst>
          </p:cNvPr>
          <p:cNvCxnSpPr>
            <a:cxnSpLocks/>
          </p:cNvCxnSpPr>
          <p:nvPr/>
        </p:nvCxnSpPr>
        <p:spPr>
          <a:xfrm flipH="1">
            <a:off x="2494470" y="3060623"/>
            <a:ext cx="4543987" cy="0"/>
          </a:xfrm>
          <a:prstGeom prst="line">
            <a:avLst/>
          </a:prstGeom>
          <a:noFill/>
          <a:ln w="38100" cap="flat" cmpd="sng" algn="ctr">
            <a:solidFill>
              <a:srgbClr val="29CEDC">
                <a:lumMod val="40000"/>
                <a:lumOff val="60000"/>
              </a:srgbClr>
            </a:solidFill>
            <a:prstDash val="solid"/>
            <a:miter lim="800000"/>
          </a:ln>
          <a:effectLst/>
        </p:spPr>
      </p:cxnSp>
      <p:cxnSp>
        <p:nvCxnSpPr>
          <p:cNvPr id="300" name="Straight Connector 299">
            <a:extLst>
              <a:ext uri="{FF2B5EF4-FFF2-40B4-BE49-F238E27FC236}">
                <a16:creationId xmlns:a16="http://schemas.microsoft.com/office/drawing/2014/main" id="{38297CD2-2926-4227-B99F-20F0DAC6E6A2}"/>
              </a:ext>
            </a:extLst>
          </p:cNvPr>
          <p:cNvCxnSpPr/>
          <p:nvPr/>
        </p:nvCxnSpPr>
        <p:spPr>
          <a:xfrm flipH="1">
            <a:off x="2258398" y="3054178"/>
            <a:ext cx="236070" cy="512344"/>
          </a:xfrm>
          <a:prstGeom prst="line">
            <a:avLst/>
          </a:prstGeom>
          <a:noFill/>
          <a:ln w="38100" cap="flat" cmpd="sng" algn="ctr">
            <a:solidFill>
              <a:srgbClr val="29CEDC">
                <a:lumMod val="40000"/>
                <a:lumOff val="60000"/>
              </a:srgbClr>
            </a:solidFill>
            <a:prstDash val="solid"/>
            <a:miter lim="800000"/>
          </a:ln>
          <a:effectLst/>
        </p:spPr>
      </p:cxnSp>
      <p:cxnSp>
        <p:nvCxnSpPr>
          <p:cNvPr id="301" name="Straight Connector 300">
            <a:extLst>
              <a:ext uri="{FF2B5EF4-FFF2-40B4-BE49-F238E27FC236}">
                <a16:creationId xmlns:a16="http://schemas.microsoft.com/office/drawing/2014/main" id="{CD62D4D8-C801-44C1-ADDF-0256B15B9396}"/>
              </a:ext>
            </a:extLst>
          </p:cNvPr>
          <p:cNvCxnSpPr/>
          <p:nvPr/>
        </p:nvCxnSpPr>
        <p:spPr>
          <a:xfrm flipH="1">
            <a:off x="1461626" y="3569745"/>
            <a:ext cx="799995" cy="0"/>
          </a:xfrm>
          <a:prstGeom prst="line">
            <a:avLst/>
          </a:prstGeom>
          <a:noFill/>
          <a:ln w="38100" cap="flat" cmpd="sng" algn="ctr">
            <a:solidFill>
              <a:srgbClr val="29CEDC">
                <a:lumMod val="40000"/>
                <a:lumOff val="60000"/>
              </a:srgbClr>
            </a:solidFill>
            <a:prstDash val="solid"/>
            <a:miter lim="800000"/>
          </a:ln>
          <a:effectLst/>
        </p:spPr>
      </p:cxnSp>
      <p:cxnSp>
        <p:nvCxnSpPr>
          <p:cNvPr id="302" name="Straight Connector 301">
            <a:extLst>
              <a:ext uri="{FF2B5EF4-FFF2-40B4-BE49-F238E27FC236}">
                <a16:creationId xmlns:a16="http://schemas.microsoft.com/office/drawing/2014/main" id="{F3D9E8C2-EE32-4FAA-B50F-8E62F76116C5}"/>
              </a:ext>
            </a:extLst>
          </p:cNvPr>
          <p:cNvCxnSpPr/>
          <p:nvPr/>
        </p:nvCxnSpPr>
        <p:spPr>
          <a:xfrm flipH="1" flipV="1">
            <a:off x="1204709" y="3060623"/>
            <a:ext cx="263114" cy="509122"/>
          </a:xfrm>
          <a:prstGeom prst="line">
            <a:avLst/>
          </a:prstGeom>
          <a:noFill/>
          <a:ln w="38100" cap="flat" cmpd="sng" algn="ctr">
            <a:solidFill>
              <a:srgbClr val="29CEDC">
                <a:lumMod val="40000"/>
                <a:lumOff val="60000"/>
              </a:srgbClr>
            </a:solidFill>
            <a:prstDash val="solid"/>
            <a:miter lim="800000"/>
          </a:ln>
          <a:effectLst/>
        </p:spPr>
      </p:cxnSp>
      <p:cxnSp>
        <p:nvCxnSpPr>
          <p:cNvPr id="304" name="Straight Connector 303">
            <a:extLst>
              <a:ext uri="{FF2B5EF4-FFF2-40B4-BE49-F238E27FC236}">
                <a16:creationId xmlns:a16="http://schemas.microsoft.com/office/drawing/2014/main" id="{2F538680-148C-4638-BC5B-61E3FD2184F3}"/>
              </a:ext>
            </a:extLst>
          </p:cNvPr>
          <p:cNvCxnSpPr>
            <a:cxnSpLocks/>
          </p:cNvCxnSpPr>
          <p:nvPr/>
        </p:nvCxnSpPr>
        <p:spPr>
          <a:xfrm flipH="1">
            <a:off x="2494470" y="4200837"/>
            <a:ext cx="4543985" cy="0"/>
          </a:xfrm>
          <a:prstGeom prst="line">
            <a:avLst/>
          </a:prstGeom>
          <a:noFill/>
          <a:ln w="38100" cap="flat" cmpd="sng" algn="ctr">
            <a:solidFill>
              <a:srgbClr val="42A6E3">
                <a:lumMod val="40000"/>
                <a:lumOff val="60000"/>
              </a:srgbClr>
            </a:solidFill>
            <a:prstDash val="solid"/>
            <a:miter lim="800000"/>
          </a:ln>
          <a:effectLst/>
        </p:spPr>
      </p:cxnSp>
      <p:cxnSp>
        <p:nvCxnSpPr>
          <p:cNvPr id="305" name="Straight Connector 304">
            <a:extLst>
              <a:ext uri="{FF2B5EF4-FFF2-40B4-BE49-F238E27FC236}">
                <a16:creationId xmlns:a16="http://schemas.microsoft.com/office/drawing/2014/main" id="{9D6FEE2A-670A-42C0-9B95-A2F86BF86218}"/>
              </a:ext>
            </a:extLst>
          </p:cNvPr>
          <p:cNvCxnSpPr/>
          <p:nvPr/>
        </p:nvCxnSpPr>
        <p:spPr>
          <a:xfrm flipH="1">
            <a:off x="2258398" y="4194392"/>
            <a:ext cx="236070" cy="512344"/>
          </a:xfrm>
          <a:prstGeom prst="line">
            <a:avLst/>
          </a:prstGeom>
          <a:noFill/>
          <a:ln w="38100" cap="flat" cmpd="sng" algn="ctr">
            <a:solidFill>
              <a:srgbClr val="42A6E3">
                <a:lumMod val="40000"/>
                <a:lumOff val="60000"/>
              </a:srgbClr>
            </a:solidFill>
            <a:prstDash val="solid"/>
            <a:miter lim="800000"/>
          </a:ln>
          <a:effectLst/>
        </p:spPr>
      </p:cxnSp>
      <p:cxnSp>
        <p:nvCxnSpPr>
          <p:cNvPr id="306" name="Straight Connector 305">
            <a:extLst>
              <a:ext uri="{FF2B5EF4-FFF2-40B4-BE49-F238E27FC236}">
                <a16:creationId xmlns:a16="http://schemas.microsoft.com/office/drawing/2014/main" id="{C4A48CAB-FBBC-4C86-84E6-0F43BCC06D5A}"/>
              </a:ext>
            </a:extLst>
          </p:cNvPr>
          <p:cNvCxnSpPr/>
          <p:nvPr/>
        </p:nvCxnSpPr>
        <p:spPr>
          <a:xfrm flipH="1">
            <a:off x="1461626" y="4709959"/>
            <a:ext cx="799995" cy="0"/>
          </a:xfrm>
          <a:prstGeom prst="line">
            <a:avLst/>
          </a:prstGeom>
          <a:noFill/>
          <a:ln w="38100" cap="flat" cmpd="sng" algn="ctr">
            <a:solidFill>
              <a:srgbClr val="42A6E3">
                <a:lumMod val="40000"/>
                <a:lumOff val="60000"/>
              </a:srgbClr>
            </a:solidFill>
            <a:prstDash val="solid"/>
            <a:miter lim="800000"/>
          </a:ln>
          <a:effectLst/>
        </p:spPr>
      </p:cxnSp>
      <p:cxnSp>
        <p:nvCxnSpPr>
          <p:cNvPr id="307" name="Straight Connector 306">
            <a:extLst>
              <a:ext uri="{FF2B5EF4-FFF2-40B4-BE49-F238E27FC236}">
                <a16:creationId xmlns:a16="http://schemas.microsoft.com/office/drawing/2014/main" id="{FE80F5AB-90EE-40F3-A15B-95E6F864DA38}"/>
              </a:ext>
            </a:extLst>
          </p:cNvPr>
          <p:cNvCxnSpPr/>
          <p:nvPr/>
        </p:nvCxnSpPr>
        <p:spPr>
          <a:xfrm flipH="1" flipV="1">
            <a:off x="1204709" y="4200837"/>
            <a:ext cx="263114" cy="509122"/>
          </a:xfrm>
          <a:prstGeom prst="line">
            <a:avLst/>
          </a:prstGeom>
          <a:noFill/>
          <a:ln w="38100" cap="flat" cmpd="sng" algn="ctr">
            <a:solidFill>
              <a:srgbClr val="42A6E3">
                <a:lumMod val="40000"/>
                <a:lumOff val="60000"/>
              </a:srgbClr>
            </a:solidFill>
            <a:prstDash val="solid"/>
            <a:miter lim="800000"/>
          </a:ln>
          <a:effectLst/>
        </p:spPr>
      </p:cxnSp>
      <p:sp>
        <p:nvSpPr>
          <p:cNvPr id="308" name="Subtitle 2">
            <a:extLst>
              <a:ext uri="{FF2B5EF4-FFF2-40B4-BE49-F238E27FC236}">
                <a16:creationId xmlns:a16="http://schemas.microsoft.com/office/drawing/2014/main" id="{DAD6BD95-1F63-4EC5-8DDB-62714908DC7C}"/>
              </a:ext>
            </a:extLst>
          </p:cNvPr>
          <p:cNvSpPr txBox="1">
            <a:spLocks/>
          </p:cNvSpPr>
          <p:nvPr/>
        </p:nvSpPr>
        <p:spPr>
          <a:xfrm>
            <a:off x="2478675" y="2029750"/>
            <a:ext cx="4741096" cy="45182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11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Understand your audience: </a:t>
            </a: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decide who is going to read your work and select an appropriate journal. Be familiar with the journal’s author guidelines and read other articles they have published.</a:t>
            </a:r>
          </a:p>
        </p:txBody>
      </p:sp>
      <p:sp>
        <p:nvSpPr>
          <p:cNvPr id="309" name="Subtitle 2">
            <a:extLst>
              <a:ext uri="{FF2B5EF4-FFF2-40B4-BE49-F238E27FC236}">
                <a16:creationId xmlns:a16="http://schemas.microsoft.com/office/drawing/2014/main" id="{BA511215-B040-415E-97ED-05315C22D4C1}"/>
              </a:ext>
            </a:extLst>
          </p:cNvPr>
          <p:cNvSpPr txBox="1">
            <a:spLocks/>
          </p:cNvSpPr>
          <p:nvPr/>
        </p:nvSpPr>
        <p:spPr>
          <a:xfrm>
            <a:off x="2470776" y="2571704"/>
            <a:ext cx="4559782" cy="45182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11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Construct a template: </a:t>
            </a: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following the author guidelines, produce a template with all the necessary headings and any subheadings that you think will be important for your work.</a:t>
            </a:r>
          </a:p>
        </p:txBody>
      </p:sp>
      <p:sp>
        <p:nvSpPr>
          <p:cNvPr id="310" name="Subtitle 2">
            <a:extLst>
              <a:ext uri="{FF2B5EF4-FFF2-40B4-BE49-F238E27FC236}">
                <a16:creationId xmlns:a16="http://schemas.microsoft.com/office/drawing/2014/main" id="{A9D097EA-000F-4F2A-9BDF-17908AC2A539}"/>
              </a:ext>
            </a:extLst>
          </p:cNvPr>
          <p:cNvSpPr txBox="1">
            <a:spLocks/>
          </p:cNvSpPr>
          <p:nvPr/>
        </p:nvSpPr>
        <p:spPr>
          <a:xfrm>
            <a:off x="2486571" y="3186839"/>
            <a:ext cx="4559781" cy="45182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11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Get it all out: </a:t>
            </a: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the first draft will likely be far too big and will need significant revisions. This is ok. It will help to see all the work in one place. Do not worry about refining at this stage, just write.</a:t>
            </a:r>
          </a:p>
        </p:txBody>
      </p:sp>
      <p:sp>
        <p:nvSpPr>
          <p:cNvPr id="311" name="Subtitle 2">
            <a:extLst>
              <a:ext uri="{FF2B5EF4-FFF2-40B4-BE49-F238E27FC236}">
                <a16:creationId xmlns:a16="http://schemas.microsoft.com/office/drawing/2014/main" id="{BD0D570A-C450-4022-B63A-CF23CB1E98D6}"/>
              </a:ext>
            </a:extLst>
          </p:cNvPr>
          <p:cNvSpPr txBox="1">
            <a:spLocks/>
          </p:cNvSpPr>
          <p:nvPr/>
        </p:nvSpPr>
        <p:spPr>
          <a:xfrm>
            <a:off x="2465721" y="3744393"/>
            <a:ext cx="4559780" cy="45182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11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Reduce and refine: </a:t>
            </a: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this draft is about practicing brevity and succinctness; communicating your work successfully in the least number of words. The most important consideration here is to refine for your readership.</a:t>
            </a:r>
          </a:p>
        </p:txBody>
      </p:sp>
      <p:sp>
        <p:nvSpPr>
          <p:cNvPr id="312" name="Subtitle 2">
            <a:extLst>
              <a:ext uri="{FF2B5EF4-FFF2-40B4-BE49-F238E27FC236}">
                <a16:creationId xmlns:a16="http://schemas.microsoft.com/office/drawing/2014/main" id="{FF23EFE8-D00A-4FFE-9A07-3339D84A6057}"/>
              </a:ext>
            </a:extLst>
          </p:cNvPr>
          <p:cNvSpPr txBox="1">
            <a:spLocks/>
          </p:cNvSpPr>
          <p:nvPr/>
        </p:nvSpPr>
        <p:spPr>
          <a:xfrm>
            <a:off x="2478675" y="4300120"/>
            <a:ext cx="4543984" cy="45182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337276">
              <a:lnSpc>
                <a:spcPts val="1085"/>
              </a:lnSpc>
            </a:pPr>
            <a:r>
              <a:rPr lang="en-US" sz="11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Craft for clarity: </a:t>
            </a: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editing and revising in this stage is the most challenging. Ensuring accuracy of language, rhythm and flow of the narrative, and interest and appeal to the reader are the key objectives.</a:t>
            </a:r>
          </a:p>
        </p:txBody>
      </p:sp>
      <p:pic>
        <p:nvPicPr>
          <p:cNvPr id="136" name="Picture 135">
            <a:extLst>
              <a:ext uri="{FF2B5EF4-FFF2-40B4-BE49-F238E27FC236}">
                <a16:creationId xmlns:a16="http://schemas.microsoft.com/office/drawing/2014/main" id="{62D7DFAE-478A-46B6-996C-3D164992BD2D}"/>
              </a:ext>
            </a:extLst>
          </p:cNvPr>
          <p:cNvPicPr>
            <a:picLocks noChangeAspect="1"/>
          </p:cNvPicPr>
          <p:nvPr/>
        </p:nvPicPr>
        <p:blipFill>
          <a:blip r:embed="rId3">
            <a:biLevel thresh="25000"/>
          </a:blip>
          <a:stretch>
            <a:fillRect/>
          </a:stretch>
        </p:blipFill>
        <p:spPr>
          <a:xfrm>
            <a:off x="224564" y="9140307"/>
            <a:ext cx="767026" cy="1551172"/>
          </a:xfrm>
          <a:prstGeom prst="rect">
            <a:avLst/>
          </a:prstGeom>
        </p:spPr>
      </p:pic>
      <p:sp>
        <p:nvSpPr>
          <p:cNvPr id="142" name="Rectangle 5">
            <a:extLst>
              <a:ext uri="{FF2B5EF4-FFF2-40B4-BE49-F238E27FC236}">
                <a16:creationId xmlns:a16="http://schemas.microsoft.com/office/drawing/2014/main" id="{DECF0F17-2455-4365-9BC5-77EE30D02B11}"/>
              </a:ext>
            </a:extLst>
          </p:cNvPr>
          <p:cNvSpPr>
            <a:spLocks noChangeArrowheads="1"/>
          </p:cNvSpPr>
          <p:nvPr/>
        </p:nvSpPr>
        <p:spPr bwMode="auto">
          <a:xfrm>
            <a:off x="-2" y="5651914"/>
            <a:ext cx="7559675" cy="3499323"/>
          </a:xfrm>
          <a:prstGeom prst="rect">
            <a:avLst/>
          </a:prstGeom>
          <a:gradFill>
            <a:gsLst>
              <a:gs pos="19000">
                <a:srgbClr val="65BAEA">
                  <a:alpha val="20000"/>
                </a:srgbClr>
              </a:gs>
              <a:gs pos="43000">
                <a:srgbClr val="C1E3F7">
                  <a:alpha val="20000"/>
                </a:srgbClr>
              </a:gs>
              <a:gs pos="100000">
                <a:srgbClr val="FFFFFF">
                  <a:alpha val="20000"/>
                </a:srgbClr>
              </a:gs>
            </a:gsLst>
            <a:lin ang="16200000" scaled="0"/>
          </a:gra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grpSp>
        <p:nvGrpSpPr>
          <p:cNvPr id="143" name="Group 142">
            <a:extLst>
              <a:ext uri="{FF2B5EF4-FFF2-40B4-BE49-F238E27FC236}">
                <a16:creationId xmlns:a16="http://schemas.microsoft.com/office/drawing/2014/main" id="{08104796-A9D5-4619-92BF-9531AA002D60}"/>
              </a:ext>
            </a:extLst>
          </p:cNvPr>
          <p:cNvGrpSpPr/>
          <p:nvPr/>
        </p:nvGrpSpPr>
        <p:grpSpPr>
          <a:xfrm>
            <a:off x="3349597" y="6177357"/>
            <a:ext cx="3936387" cy="2219756"/>
            <a:chOff x="10153650" y="4543425"/>
            <a:chExt cx="12693650" cy="7158038"/>
          </a:xfrm>
        </p:grpSpPr>
        <p:sp>
          <p:nvSpPr>
            <p:cNvPr id="144" name="Oval 6">
              <a:extLst>
                <a:ext uri="{FF2B5EF4-FFF2-40B4-BE49-F238E27FC236}">
                  <a16:creationId xmlns:a16="http://schemas.microsoft.com/office/drawing/2014/main" id="{CBC6679F-AC27-412C-9975-4396389F27C2}"/>
                </a:ext>
              </a:extLst>
            </p:cNvPr>
            <p:cNvSpPr>
              <a:spLocks noChangeArrowheads="1"/>
            </p:cNvSpPr>
            <p:nvPr/>
          </p:nvSpPr>
          <p:spPr bwMode="auto">
            <a:xfrm>
              <a:off x="10510838" y="4646613"/>
              <a:ext cx="2146300" cy="2144713"/>
            </a:xfrm>
            <a:prstGeom prst="ellipse">
              <a:avLst/>
            </a:prstGeom>
            <a:solidFill>
              <a:srgbClr val="3FA9D8">
                <a:alpha val="30000"/>
              </a:srgbClr>
            </a:soli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45" name="Rectangle 7">
              <a:extLst>
                <a:ext uri="{FF2B5EF4-FFF2-40B4-BE49-F238E27FC236}">
                  <a16:creationId xmlns:a16="http://schemas.microsoft.com/office/drawing/2014/main" id="{7DEB070E-5B72-4D16-9C3D-035DA2E64F11}"/>
                </a:ext>
              </a:extLst>
            </p:cNvPr>
            <p:cNvSpPr>
              <a:spLocks noChangeArrowheads="1"/>
            </p:cNvSpPr>
            <p:nvPr/>
          </p:nvSpPr>
          <p:spPr bwMode="auto">
            <a:xfrm>
              <a:off x="14111288" y="5043488"/>
              <a:ext cx="3706813" cy="5424488"/>
            </a:xfrm>
            <a:prstGeom prst="rect">
              <a:avLst/>
            </a:prstGeom>
            <a:solidFill>
              <a:srgbClr val="FF8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46" name="Rectangle 8">
              <a:extLst>
                <a:ext uri="{FF2B5EF4-FFF2-40B4-BE49-F238E27FC236}">
                  <a16:creationId xmlns:a16="http://schemas.microsoft.com/office/drawing/2014/main" id="{BE25BFA8-91FB-4B7C-A511-D3152C55F8D2}"/>
                </a:ext>
              </a:extLst>
            </p:cNvPr>
            <p:cNvSpPr>
              <a:spLocks noChangeArrowheads="1"/>
            </p:cNvSpPr>
            <p:nvPr/>
          </p:nvSpPr>
          <p:spPr bwMode="auto">
            <a:xfrm>
              <a:off x="17972088" y="5043488"/>
              <a:ext cx="3705225" cy="5424488"/>
            </a:xfrm>
            <a:prstGeom prst="rect">
              <a:avLst/>
            </a:prstGeom>
            <a:solidFill>
              <a:srgbClr val="FF8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47" name="Rectangle 9">
              <a:extLst>
                <a:ext uri="{FF2B5EF4-FFF2-40B4-BE49-F238E27FC236}">
                  <a16:creationId xmlns:a16="http://schemas.microsoft.com/office/drawing/2014/main" id="{26CD5797-EE9E-4A97-869C-6F6A476E2A36}"/>
                </a:ext>
              </a:extLst>
            </p:cNvPr>
            <p:cNvSpPr>
              <a:spLocks noChangeArrowheads="1"/>
            </p:cNvSpPr>
            <p:nvPr/>
          </p:nvSpPr>
          <p:spPr bwMode="auto">
            <a:xfrm>
              <a:off x="14425613" y="5346700"/>
              <a:ext cx="3079750" cy="4818063"/>
            </a:xfrm>
            <a:prstGeom prst="rect">
              <a:avLst/>
            </a:prstGeom>
            <a:solidFill>
              <a:srgbClr val="DEF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48" name="Rectangle 10">
              <a:extLst>
                <a:ext uri="{FF2B5EF4-FFF2-40B4-BE49-F238E27FC236}">
                  <a16:creationId xmlns:a16="http://schemas.microsoft.com/office/drawing/2014/main" id="{F1C11C64-0AE8-44FC-8B8F-2B18DE3696B2}"/>
                </a:ext>
              </a:extLst>
            </p:cNvPr>
            <p:cNvSpPr>
              <a:spLocks noChangeArrowheads="1"/>
            </p:cNvSpPr>
            <p:nvPr/>
          </p:nvSpPr>
          <p:spPr bwMode="auto">
            <a:xfrm>
              <a:off x="18268950" y="5346700"/>
              <a:ext cx="3089275" cy="4818063"/>
            </a:xfrm>
            <a:prstGeom prst="rect">
              <a:avLst/>
            </a:prstGeom>
            <a:solidFill>
              <a:srgbClr val="DEF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49" name="Rectangle 11">
              <a:extLst>
                <a:ext uri="{FF2B5EF4-FFF2-40B4-BE49-F238E27FC236}">
                  <a16:creationId xmlns:a16="http://schemas.microsoft.com/office/drawing/2014/main" id="{EA553B56-0F47-47EE-8280-7CBDF30F3AFB}"/>
                </a:ext>
              </a:extLst>
            </p:cNvPr>
            <p:cNvSpPr>
              <a:spLocks noChangeArrowheads="1"/>
            </p:cNvSpPr>
            <p:nvPr/>
          </p:nvSpPr>
          <p:spPr bwMode="auto">
            <a:xfrm>
              <a:off x="16841788" y="5843588"/>
              <a:ext cx="663575" cy="4321175"/>
            </a:xfrm>
            <a:prstGeom prst="rect">
              <a:avLst/>
            </a:prstGeom>
            <a:solidFill>
              <a:srgbClr val="C1E3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50" name="Rectangle 12">
              <a:extLst>
                <a:ext uri="{FF2B5EF4-FFF2-40B4-BE49-F238E27FC236}">
                  <a16:creationId xmlns:a16="http://schemas.microsoft.com/office/drawing/2014/main" id="{75B0DF58-0E3D-4D5C-A29B-0C41B12C050E}"/>
                </a:ext>
              </a:extLst>
            </p:cNvPr>
            <p:cNvSpPr>
              <a:spLocks noChangeArrowheads="1"/>
            </p:cNvSpPr>
            <p:nvPr/>
          </p:nvSpPr>
          <p:spPr bwMode="auto">
            <a:xfrm>
              <a:off x="15557500" y="6462713"/>
              <a:ext cx="1284288" cy="3703638"/>
            </a:xfrm>
            <a:prstGeom prst="rect">
              <a:avLst/>
            </a:prstGeom>
            <a:solidFill>
              <a:srgbClr val="65BA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51" name="Rectangle 14">
              <a:extLst>
                <a:ext uri="{FF2B5EF4-FFF2-40B4-BE49-F238E27FC236}">
                  <a16:creationId xmlns:a16="http://schemas.microsoft.com/office/drawing/2014/main" id="{B17F8B03-D797-4421-AE52-4FFCE34DF5FC}"/>
                </a:ext>
              </a:extLst>
            </p:cNvPr>
            <p:cNvSpPr>
              <a:spLocks noChangeArrowheads="1"/>
            </p:cNvSpPr>
            <p:nvPr/>
          </p:nvSpPr>
          <p:spPr bwMode="auto">
            <a:xfrm>
              <a:off x="14720888" y="5684838"/>
              <a:ext cx="290513" cy="4479925"/>
            </a:xfrm>
            <a:prstGeom prst="rect">
              <a:avLst/>
            </a:prstGeom>
            <a:solidFill>
              <a:srgbClr val="C1E3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52" name="Rectangle 15">
              <a:extLst>
                <a:ext uri="{FF2B5EF4-FFF2-40B4-BE49-F238E27FC236}">
                  <a16:creationId xmlns:a16="http://schemas.microsoft.com/office/drawing/2014/main" id="{7947F2BB-F8A1-48A9-A0A5-DAD65E35071D}"/>
                </a:ext>
              </a:extLst>
            </p:cNvPr>
            <p:cNvSpPr>
              <a:spLocks noChangeArrowheads="1"/>
            </p:cNvSpPr>
            <p:nvPr/>
          </p:nvSpPr>
          <p:spPr bwMode="auto">
            <a:xfrm>
              <a:off x="15301913" y="5684838"/>
              <a:ext cx="254000" cy="4479925"/>
            </a:xfrm>
            <a:prstGeom prst="rect">
              <a:avLst/>
            </a:prstGeom>
            <a:solidFill>
              <a:srgbClr val="C1E3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53" name="Freeform: Shape 152">
              <a:extLst>
                <a:ext uri="{FF2B5EF4-FFF2-40B4-BE49-F238E27FC236}">
                  <a16:creationId xmlns:a16="http://schemas.microsoft.com/office/drawing/2014/main" id="{EC02C6EF-4060-40FA-B6FC-84A7C3C01776}"/>
                </a:ext>
              </a:extLst>
            </p:cNvPr>
            <p:cNvSpPr>
              <a:spLocks noChangeArrowheads="1"/>
            </p:cNvSpPr>
            <p:nvPr/>
          </p:nvSpPr>
          <p:spPr bwMode="auto">
            <a:xfrm>
              <a:off x="14425612" y="5684838"/>
              <a:ext cx="876300" cy="4479925"/>
            </a:xfrm>
            <a:custGeom>
              <a:avLst/>
              <a:gdLst>
                <a:gd name="connsiteX0" fmla="*/ 585787 w 876300"/>
                <a:gd name="connsiteY0" fmla="*/ 0 h 4479925"/>
                <a:gd name="connsiteX1" fmla="*/ 876300 w 876300"/>
                <a:gd name="connsiteY1" fmla="*/ 0 h 4479925"/>
                <a:gd name="connsiteX2" fmla="*/ 876300 w 876300"/>
                <a:gd name="connsiteY2" fmla="*/ 4479925 h 4479925"/>
                <a:gd name="connsiteX3" fmla="*/ 585787 w 876300"/>
                <a:gd name="connsiteY3" fmla="*/ 4479925 h 4479925"/>
                <a:gd name="connsiteX4" fmla="*/ 0 w 876300"/>
                <a:gd name="connsiteY4" fmla="*/ 0 h 4479925"/>
                <a:gd name="connsiteX5" fmla="*/ 295275 w 876300"/>
                <a:gd name="connsiteY5" fmla="*/ 0 h 4479925"/>
                <a:gd name="connsiteX6" fmla="*/ 295275 w 876300"/>
                <a:gd name="connsiteY6" fmla="*/ 4479925 h 4479925"/>
                <a:gd name="connsiteX7" fmla="*/ 0 w 876300"/>
                <a:gd name="connsiteY7" fmla="*/ 4479925 h 4479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300" h="4479925">
                  <a:moveTo>
                    <a:pt x="585787" y="0"/>
                  </a:moveTo>
                  <a:lnTo>
                    <a:pt x="876300" y="0"/>
                  </a:lnTo>
                  <a:lnTo>
                    <a:pt x="876300" y="4479925"/>
                  </a:lnTo>
                  <a:lnTo>
                    <a:pt x="585787" y="4479925"/>
                  </a:lnTo>
                  <a:close/>
                  <a:moveTo>
                    <a:pt x="0" y="0"/>
                  </a:moveTo>
                  <a:lnTo>
                    <a:pt x="295275" y="0"/>
                  </a:lnTo>
                  <a:lnTo>
                    <a:pt x="295275" y="4479925"/>
                  </a:lnTo>
                  <a:lnTo>
                    <a:pt x="0" y="4479925"/>
                  </a:lnTo>
                  <a:close/>
                </a:path>
              </a:pathLst>
            </a:custGeom>
            <a:solidFill>
              <a:srgbClr val="65BAEA">
                <a:alpha val="50000"/>
              </a:srgbClr>
            </a:solidFill>
            <a:ln>
              <a:noFill/>
            </a:ln>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54" name="Freeform: Shape 153">
              <a:extLst>
                <a:ext uri="{FF2B5EF4-FFF2-40B4-BE49-F238E27FC236}">
                  <a16:creationId xmlns:a16="http://schemas.microsoft.com/office/drawing/2014/main" id="{7E01BCC2-1A84-4165-861F-A107AFDD90FD}"/>
                </a:ext>
              </a:extLst>
            </p:cNvPr>
            <p:cNvSpPr>
              <a:spLocks noChangeArrowheads="1"/>
            </p:cNvSpPr>
            <p:nvPr/>
          </p:nvSpPr>
          <p:spPr bwMode="auto">
            <a:xfrm>
              <a:off x="15746413" y="6705600"/>
              <a:ext cx="857250" cy="2130425"/>
            </a:xfrm>
            <a:custGeom>
              <a:avLst/>
              <a:gdLst>
                <a:gd name="connsiteX0" fmla="*/ 0 w 857250"/>
                <a:gd name="connsiteY0" fmla="*/ 1793875 h 2130425"/>
                <a:gd name="connsiteX1" fmla="*/ 336550 w 857250"/>
                <a:gd name="connsiteY1" fmla="*/ 1793875 h 2130425"/>
                <a:gd name="connsiteX2" fmla="*/ 336550 w 857250"/>
                <a:gd name="connsiteY2" fmla="*/ 2130425 h 2130425"/>
                <a:gd name="connsiteX3" fmla="*/ 0 w 857250"/>
                <a:gd name="connsiteY3" fmla="*/ 2130425 h 2130425"/>
                <a:gd name="connsiteX4" fmla="*/ 519112 w 857250"/>
                <a:gd name="connsiteY4" fmla="*/ 1147763 h 2130425"/>
                <a:gd name="connsiteX5" fmla="*/ 857250 w 857250"/>
                <a:gd name="connsiteY5" fmla="*/ 1147763 h 2130425"/>
                <a:gd name="connsiteX6" fmla="*/ 857250 w 857250"/>
                <a:gd name="connsiteY6" fmla="*/ 1484313 h 2130425"/>
                <a:gd name="connsiteX7" fmla="*/ 519112 w 857250"/>
                <a:gd name="connsiteY7" fmla="*/ 1484313 h 2130425"/>
                <a:gd name="connsiteX8" fmla="*/ 0 w 857250"/>
                <a:gd name="connsiteY8" fmla="*/ 647700 h 2130425"/>
                <a:gd name="connsiteX9" fmla="*/ 336550 w 857250"/>
                <a:gd name="connsiteY9" fmla="*/ 647700 h 2130425"/>
                <a:gd name="connsiteX10" fmla="*/ 336550 w 857250"/>
                <a:gd name="connsiteY10" fmla="*/ 984250 h 2130425"/>
                <a:gd name="connsiteX11" fmla="*/ 0 w 857250"/>
                <a:gd name="connsiteY11" fmla="*/ 984250 h 2130425"/>
                <a:gd name="connsiteX12" fmla="*/ 519112 w 857250"/>
                <a:gd name="connsiteY12" fmla="*/ 0 h 2130425"/>
                <a:gd name="connsiteX13" fmla="*/ 857250 w 857250"/>
                <a:gd name="connsiteY13" fmla="*/ 0 h 2130425"/>
                <a:gd name="connsiteX14" fmla="*/ 857250 w 857250"/>
                <a:gd name="connsiteY14" fmla="*/ 336550 h 2130425"/>
                <a:gd name="connsiteX15" fmla="*/ 519112 w 857250"/>
                <a:gd name="connsiteY15" fmla="*/ 336550 h 213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57250" h="2130425">
                  <a:moveTo>
                    <a:pt x="0" y="1793875"/>
                  </a:moveTo>
                  <a:lnTo>
                    <a:pt x="336550" y="1793875"/>
                  </a:lnTo>
                  <a:lnTo>
                    <a:pt x="336550" y="2130425"/>
                  </a:lnTo>
                  <a:lnTo>
                    <a:pt x="0" y="2130425"/>
                  </a:lnTo>
                  <a:close/>
                  <a:moveTo>
                    <a:pt x="519112" y="1147763"/>
                  </a:moveTo>
                  <a:lnTo>
                    <a:pt x="857250" y="1147763"/>
                  </a:lnTo>
                  <a:lnTo>
                    <a:pt x="857250" y="1484313"/>
                  </a:lnTo>
                  <a:lnTo>
                    <a:pt x="519112" y="1484313"/>
                  </a:lnTo>
                  <a:close/>
                  <a:moveTo>
                    <a:pt x="0" y="647700"/>
                  </a:moveTo>
                  <a:lnTo>
                    <a:pt x="336550" y="647700"/>
                  </a:lnTo>
                  <a:lnTo>
                    <a:pt x="336550" y="984250"/>
                  </a:lnTo>
                  <a:lnTo>
                    <a:pt x="0" y="984250"/>
                  </a:lnTo>
                  <a:close/>
                  <a:moveTo>
                    <a:pt x="519112" y="0"/>
                  </a:moveTo>
                  <a:lnTo>
                    <a:pt x="857250" y="0"/>
                  </a:lnTo>
                  <a:lnTo>
                    <a:pt x="857250" y="336550"/>
                  </a:lnTo>
                  <a:lnTo>
                    <a:pt x="519112" y="336550"/>
                  </a:lnTo>
                  <a:close/>
                </a:path>
              </a:pathLst>
            </a:custGeom>
            <a:solidFill>
              <a:srgbClr val="DEF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55" name="Freeform: Shape 154">
              <a:extLst>
                <a:ext uri="{FF2B5EF4-FFF2-40B4-BE49-F238E27FC236}">
                  <a16:creationId xmlns:a16="http://schemas.microsoft.com/office/drawing/2014/main" id="{4590D0D8-4815-444E-8BC6-67BC3988F15F}"/>
                </a:ext>
              </a:extLst>
            </p:cNvPr>
            <p:cNvSpPr>
              <a:spLocks noChangeArrowheads="1"/>
            </p:cNvSpPr>
            <p:nvPr/>
          </p:nvSpPr>
          <p:spPr bwMode="auto">
            <a:xfrm>
              <a:off x="17005300" y="6262688"/>
              <a:ext cx="500064" cy="2241550"/>
            </a:xfrm>
            <a:custGeom>
              <a:avLst/>
              <a:gdLst>
                <a:gd name="connsiteX0" fmla="*/ 0 w 500064"/>
                <a:gd name="connsiteY0" fmla="*/ 1906587 h 2241550"/>
                <a:gd name="connsiteX1" fmla="*/ 336550 w 500064"/>
                <a:gd name="connsiteY1" fmla="*/ 1906587 h 2241550"/>
                <a:gd name="connsiteX2" fmla="*/ 336550 w 500064"/>
                <a:gd name="connsiteY2" fmla="*/ 2241550 h 2241550"/>
                <a:gd name="connsiteX3" fmla="*/ 0 w 500064"/>
                <a:gd name="connsiteY3" fmla="*/ 2241550 h 2241550"/>
                <a:gd name="connsiteX4" fmla="*/ 254000 w 500064"/>
                <a:gd name="connsiteY4" fmla="*/ 998537 h 2241550"/>
                <a:gd name="connsiteX5" fmla="*/ 500064 w 500064"/>
                <a:gd name="connsiteY5" fmla="*/ 998537 h 2241550"/>
                <a:gd name="connsiteX6" fmla="*/ 500064 w 500064"/>
                <a:gd name="connsiteY6" fmla="*/ 1335087 h 2241550"/>
                <a:gd name="connsiteX7" fmla="*/ 254000 w 500064"/>
                <a:gd name="connsiteY7" fmla="*/ 1335087 h 2241550"/>
                <a:gd name="connsiteX8" fmla="*/ 0 w 500064"/>
                <a:gd name="connsiteY8" fmla="*/ 0 h 2241550"/>
                <a:gd name="connsiteX9" fmla="*/ 336550 w 500064"/>
                <a:gd name="connsiteY9" fmla="*/ 0 h 2241550"/>
                <a:gd name="connsiteX10" fmla="*/ 336550 w 500064"/>
                <a:gd name="connsiteY10" fmla="*/ 336550 h 2241550"/>
                <a:gd name="connsiteX11" fmla="*/ 0 w 500064"/>
                <a:gd name="connsiteY11" fmla="*/ 336550 h 224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0064" h="2241550">
                  <a:moveTo>
                    <a:pt x="0" y="1906587"/>
                  </a:moveTo>
                  <a:lnTo>
                    <a:pt x="336550" y="1906587"/>
                  </a:lnTo>
                  <a:lnTo>
                    <a:pt x="336550" y="2241550"/>
                  </a:lnTo>
                  <a:lnTo>
                    <a:pt x="0" y="2241550"/>
                  </a:lnTo>
                  <a:close/>
                  <a:moveTo>
                    <a:pt x="254000" y="998537"/>
                  </a:moveTo>
                  <a:lnTo>
                    <a:pt x="500064" y="998537"/>
                  </a:lnTo>
                  <a:lnTo>
                    <a:pt x="500064" y="1335087"/>
                  </a:lnTo>
                  <a:lnTo>
                    <a:pt x="254000" y="1335087"/>
                  </a:lnTo>
                  <a:close/>
                  <a:moveTo>
                    <a:pt x="0" y="0"/>
                  </a:moveTo>
                  <a:lnTo>
                    <a:pt x="336550" y="0"/>
                  </a:lnTo>
                  <a:lnTo>
                    <a:pt x="336550" y="336550"/>
                  </a:lnTo>
                  <a:lnTo>
                    <a:pt x="0" y="336550"/>
                  </a:lnTo>
                  <a:close/>
                </a:path>
              </a:pathLst>
            </a:custGeom>
            <a:solidFill>
              <a:srgbClr val="65BA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56" name="Freeform 24">
              <a:extLst>
                <a:ext uri="{FF2B5EF4-FFF2-40B4-BE49-F238E27FC236}">
                  <a16:creationId xmlns:a16="http://schemas.microsoft.com/office/drawing/2014/main" id="{22EE9DA1-9D79-4C48-B147-A53E4B9182D1}"/>
                </a:ext>
              </a:extLst>
            </p:cNvPr>
            <p:cNvSpPr>
              <a:spLocks/>
            </p:cNvSpPr>
            <p:nvPr/>
          </p:nvSpPr>
          <p:spPr bwMode="auto">
            <a:xfrm>
              <a:off x="19834225" y="6011863"/>
              <a:ext cx="1519238" cy="4151313"/>
            </a:xfrm>
            <a:custGeom>
              <a:avLst/>
              <a:gdLst>
                <a:gd name="T0" fmla="*/ 0 w 1998"/>
                <a:gd name="T1" fmla="*/ 5456 h 5456"/>
                <a:gd name="T2" fmla="*/ 1998 w 1998"/>
                <a:gd name="T3" fmla="*/ 5456 h 5456"/>
                <a:gd name="T4" fmla="*/ 1998 w 1998"/>
                <a:gd name="T5" fmla="*/ 0 h 5456"/>
                <a:gd name="T6" fmla="*/ 1469 w 1998"/>
                <a:gd name="T7" fmla="*/ 0 h 5456"/>
                <a:gd name="T8" fmla="*/ 0 w 1998"/>
                <a:gd name="T9" fmla="*/ 1508 h 5456"/>
                <a:gd name="T10" fmla="*/ 0 w 1998"/>
                <a:gd name="T11" fmla="*/ 5456 h 5456"/>
              </a:gdLst>
              <a:ahLst/>
              <a:cxnLst>
                <a:cxn ang="0">
                  <a:pos x="T0" y="T1"/>
                </a:cxn>
                <a:cxn ang="0">
                  <a:pos x="T2" y="T3"/>
                </a:cxn>
                <a:cxn ang="0">
                  <a:pos x="T4" y="T5"/>
                </a:cxn>
                <a:cxn ang="0">
                  <a:pos x="T6" y="T7"/>
                </a:cxn>
                <a:cxn ang="0">
                  <a:pos x="T8" y="T9"/>
                </a:cxn>
                <a:cxn ang="0">
                  <a:pos x="T10" y="T11"/>
                </a:cxn>
              </a:cxnLst>
              <a:rect l="0" t="0" r="r" b="b"/>
              <a:pathLst>
                <a:path w="1998" h="5456">
                  <a:moveTo>
                    <a:pt x="0" y="5456"/>
                  </a:moveTo>
                  <a:lnTo>
                    <a:pt x="1998" y="5456"/>
                  </a:lnTo>
                  <a:lnTo>
                    <a:pt x="1998" y="0"/>
                  </a:lnTo>
                  <a:lnTo>
                    <a:pt x="1469" y="0"/>
                  </a:lnTo>
                  <a:lnTo>
                    <a:pt x="0" y="1508"/>
                  </a:lnTo>
                  <a:lnTo>
                    <a:pt x="0" y="5456"/>
                  </a:lnTo>
                  <a:close/>
                </a:path>
              </a:pathLst>
            </a:custGeom>
            <a:solidFill>
              <a:srgbClr val="65B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57" name="Freeform 25">
              <a:extLst>
                <a:ext uri="{FF2B5EF4-FFF2-40B4-BE49-F238E27FC236}">
                  <a16:creationId xmlns:a16="http://schemas.microsoft.com/office/drawing/2014/main" id="{1BF0D687-C62A-4A3D-8041-13FB1BC5D143}"/>
                </a:ext>
              </a:extLst>
            </p:cNvPr>
            <p:cNvSpPr>
              <a:spLocks/>
            </p:cNvSpPr>
            <p:nvPr/>
          </p:nvSpPr>
          <p:spPr bwMode="auto">
            <a:xfrm>
              <a:off x="18268950" y="5707063"/>
              <a:ext cx="1565275" cy="4456113"/>
            </a:xfrm>
            <a:custGeom>
              <a:avLst/>
              <a:gdLst>
                <a:gd name="T0" fmla="*/ 1818 w 2056"/>
                <a:gd name="T1" fmla="*/ 607 h 5857"/>
                <a:gd name="T2" fmla="*/ 1818 w 2056"/>
                <a:gd name="T3" fmla="*/ 396 h 5857"/>
                <a:gd name="T4" fmla="*/ 1592 w 2056"/>
                <a:gd name="T5" fmla="*/ 396 h 5857"/>
                <a:gd name="T6" fmla="*/ 1592 w 2056"/>
                <a:gd name="T7" fmla="*/ 164 h 5857"/>
                <a:gd name="T8" fmla="*/ 1429 w 2056"/>
                <a:gd name="T9" fmla="*/ 164 h 5857"/>
                <a:gd name="T10" fmla="*/ 1429 w 2056"/>
                <a:gd name="T11" fmla="*/ 0 h 5857"/>
                <a:gd name="T12" fmla="*/ 635 w 2056"/>
                <a:gd name="T13" fmla="*/ 0 h 5857"/>
                <a:gd name="T14" fmla="*/ 635 w 2056"/>
                <a:gd name="T15" fmla="*/ 164 h 5857"/>
                <a:gd name="T16" fmla="*/ 472 w 2056"/>
                <a:gd name="T17" fmla="*/ 164 h 5857"/>
                <a:gd name="T18" fmla="*/ 472 w 2056"/>
                <a:gd name="T19" fmla="*/ 396 h 5857"/>
                <a:gd name="T20" fmla="*/ 246 w 2056"/>
                <a:gd name="T21" fmla="*/ 396 h 5857"/>
                <a:gd name="T22" fmla="*/ 246 w 2056"/>
                <a:gd name="T23" fmla="*/ 607 h 5857"/>
                <a:gd name="T24" fmla="*/ 0 w 2056"/>
                <a:gd name="T25" fmla="*/ 607 h 5857"/>
                <a:gd name="T26" fmla="*/ 0 w 2056"/>
                <a:gd name="T27" fmla="*/ 5857 h 5857"/>
                <a:gd name="T28" fmla="*/ 2056 w 2056"/>
                <a:gd name="T29" fmla="*/ 5857 h 5857"/>
                <a:gd name="T30" fmla="*/ 2056 w 2056"/>
                <a:gd name="T31" fmla="*/ 607 h 5857"/>
                <a:gd name="T32" fmla="*/ 1818 w 2056"/>
                <a:gd name="T33" fmla="*/ 607 h 5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56" h="5857">
                  <a:moveTo>
                    <a:pt x="1818" y="607"/>
                  </a:moveTo>
                  <a:lnTo>
                    <a:pt x="1818" y="396"/>
                  </a:lnTo>
                  <a:lnTo>
                    <a:pt x="1592" y="396"/>
                  </a:lnTo>
                  <a:lnTo>
                    <a:pt x="1592" y="164"/>
                  </a:lnTo>
                  <a:lnTo>
                    <a:pt x="1429" y="164"/>
                  </a:lnTo>
                  <a:lnTo>
                    <a:pt x="1429" y="0"/>
                  </a:lnTo>
                  <a:lnTo>
                    <a:pt x="635" y="0"/>
                  </a:lnTo>
                  <a:lnTo>
                    <a:pt x="635" y="164"/>
                  </a:lnTo>
                  <a:lnTo>
                    <a:pt x="472" y="164"/>
                  </a:lnTo>
                  <a:lnTo>
                    <a:pt x="472" y="396"/>
                  </a:lnTo>
                  <a:lnTo>
                    <a:pt x="246" y="396"/>
                  </a:lnTo>
                  <a:lnTo>
                    <a:pt x="246" y="607"/>
                  </a:lnTo>
                  <a:lnTo>
                    <a:pt x="0" y="607"/>
                  </a:lnTo>
                  <a:lnTo>
                    <a:pt x="0" y="5857"/>
                  </a:lnTo>
                  <a:lnTo>
                    <a:pt x="2056" y="5857"/>
                  </a:lnTo>
                  <a:lnTo>
                    <a:pt x="2056" y="607"/>
                  </a:lnTo>
                  <a:lnTo>
                    <a:pt x="1818" y="607"/>
                  </a:lnTo>
                  <a:close/>
                </a:path>
              </a:pathLst>
            </a:custGeom>
            <a:solidFill>
              <a:srgbClr val="C1E3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58" name="Oval 26">
              <a:extLst>
                <a:ext uri="{FF2B5EF4-FFF2-40B4-BE49-F238E27FC236}">
                  <a16:creationId xmlns:a16="http://schemas.microsoft.com/office/drawing/2014/main" id="{780A227C-AC3F-4A4E-9613-7D9CB8691AD6}"/>
                </a:ext>
              </a:extLst>
            </p:cNvPr>
            <p:cNvSpPr>
              <a:spLocks noChangeArrowheads="1"/>
            </p:cNvSpPr>
            <p:nvPr/>
          </p:nvSpPr>
          <p:spPr bwMode="auto">
            <a:xfrm>
              <a:off x="10642600" y="4543425"/>
              <a:ext cx="2146300" cy="2146300"/>
            </a:xfrm>
            <a:prstGeom prst="ellipse">
              <a:avLst/>
            </a:prstGeom>
            <a:solidFill>
              <a:srgbClr val="FF85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59" name="Oval 27">
              <a:extLst>
                <a:ext uri="{FF2B5EF4-FFF2-40B4-BE49-F238E27FC236}">
                  <a16:creationId xmlns:a16="http://schemas.microsoft.com/office/drawing/2014/main" id="{2D52F6F0-941B-408C-A233-D82477C30752}"/>
                </a:ext>
              </a:extLst>
            </p:cNvPr>
            <p:cNvSpPr>
              <a:spLocks noChangeArrowheads="1"/>
            </p:cNvSpPr>
            <p:nvPr/>
          </p:nvSpPr>
          <p:spPr bwMode="auto">
            <a:xfrm>
              <a:off x="10836275" y="4737100"/>
              <a:ext cx="1760538" cy="176053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60" name="Freeform 28">
              <a:extLst>
                <a:ext uri="{FF2B5EF4-FFF2-40B4-BE49-F238E27FC236}">
                  <a16:creationId xmlns:a16="http://schemas.microsoft.com/office/drawing/2014/main" id="{DC21FDBE-6C95-4204-AB74-C0E54ED9E3D0}"/>
                </a:ext>
              </a:extLst>
            </p:cNvPr>
            <p:cNvSpPr>
              <a:spLocks/>
            </p:cNvSpPr>
            <p:nvPr/>
          </p:nvSpPr>
          <p:spPr bwMode="auto">
            <a:xfrm>
              <a:off x="11579225" y="4970463"/>
              <a:ext cx="452438" cy="795338"/>
            </a:xfrm>
            <a:custGeom>
              <a:avLst/>
              <a:gdLst>
                <a:gd name="T0" fmla="*/ 0 w 596"/>
                <a:gd name="T1" fmla="*/ 0 h 1045"/>
                <a:gd name="T2" fmla="*/ 70 w 596"/>
                <a:gd name="T3" fmla="*/ 1045 h 1045"/>
                <a:gd name="T4" fmla="*/ 596 w 596"/>
                <a:gd name="T5" fmla="*/ 773 h 1045"/>
              </a:gdLst>
              <a:ahLst/>
              <a:cxnLst>
                <a:cxn ang="0">
                  <a:pos x="T0" y="T1"/>
                </a:cxn>
                <a:cxn ang="0">
                  <a:pos x="T2" y="T3"/>
                </a:cxn>
                <a:cxn ang="0">
                  <a:pos x="T4" y="T5"/>
                </a:cxn>
              </a:cxnLst>
              <a:rect l="0" t="0" r="r" b="b"/>
              <a:pathLst>
                <a:path w="596" h="1045">
                  <a:moveTo>
                    <a:pt x="0" y="0"/>
                  </a:moveTo>
                  <a:lnTo>
                    <a:pt x="70" y="1045"/>
                  </a:lnTo>
                  <a:lnTo>
                    <a:pt x="596" y="773"/>
                  </a:lnTo>
                </a:path>
              </a:pathLst>
            </a:custGeom>
            <a:noFill/>
            <a:ln w="254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61" name="Freeform: Shape 160">
              <a:extLst>
                <a:ext uri="{FF2B5EF4-FFF2-40B4-BE49-F238E27FC236}">
                  <a16:creationId xmlns:a16="http://schemas.microsoft.com/office/drawing/2014/main" id="{F59D6C56-2AB7-4825-AAB2-9147CB7EF25D}"/>
                </a:ext>
              </a:extLst>
            </p:cNvPr>
            <p:cNvSpPr>
              <a:spLocks noChangeArrowheads="1"/>
            </p:cNvSpPr>
            <p:nvPr/>
          </p:nvSpPr>
          <p:spPr bwMode="auto">
            <a:xfrm>
              <a:off x="18515012" y="6629400"/>
              <a:ext cx="1060452" cy="2971800"/>
            </a:xfrm>
            <a:custGeom>
              <a:avLst/>
              <a:gdLst>
                <a:gd name="connsiteX0" fmla="*/ 0 w 1060452"/>
                <a:gd name="connsiteY0" fmla="*/ 2635250 h 2971800"/>
                <a:gd name="connsiteX1" fmla="*/ 336552 w 1060452"/>
                <a:gd name="connsiteY1" fmla="*/ 2635250 h 2971800"/>
                <a:gd name="connsiteX2" fmla="*/ 336552 w 1060452"/>
                <a:gd name="connsiteY2" fmla="*/ 2971800 h 2971800"/>
                <a:gd name="connsiteX3" fmla="*/ 0 w 1060452"/>
                <a:gd name="connsiteY3" fmla="*/ 2971800 h 2971800"/>
                <a:gd name="connsiteX4" fmla="*/ 723900 w 1060452"/>
                <a:gd name="connsiteY4" fmla="*/ 1933575 h 2971800"/>
                <a:gd name="connsiteX5" fmla="*/ 1060452 w 1060452"/>
                <a:gd name="connsiteY5" fmla="*/ 1933575 h 2971800"/>
                <a:gd name="connsiteX6" fmla="*/ 1060452 w 1060452"/>
                <a:gd name="connsiteY6" fmla="*/ 2270125 h 2971800"/>
                <a:gd name="connsiteX7" fmla="*/ 723900 w 1060452"/>
                <a:gd name="connsiteY7" fmla="*/ 2270125 h 2971800"/>
                <a:gd name="connsiteX8" fmla="*/ 0 w 1060452"/>
                <a:gd name="connsiteY8" fmla="*/ 1325563 h 2971800"/>
                <a:gd name="connsiteX9" fmla="*/ 336552 w 1060452"/>
                <a:gd name="connsiteY9" fmla="*/ 1325563 h 2971800"/>
                <a:gd name="connsiteX10" fmla="*/ 336552 w 1060452"/>
                <a:gd name="connsiteY10" fmla="*/ 1662113 h 2971800"/>
                <a:gd name="connsiteX11" fmla="*/ 0 w 1060452"/>
                <a:gd name="connsiteY11" fmla="*/ 1662113 h 2971800"/>
                <a:gd name="connsiteX12" fmla="*/ 723900 w 1060452"/>
                <a:gd name="connsiteY12" fmla="*/ 608013 h 2971800"/>
                <a:gd name="connsiteX13" fmla="*/ 1060452 w 1060452"/>
                <a:gd name="connsiteY13" fmla="*/ 608013 h 2971800"/>
                <a:gd name="connsiteX14" fmla="*/ 1060452 w 1060452"/>
                <a:gd name="connsiteY14" fmla="*/ 944563 h 2971800"/>
                <a:gd name="connsiteX15" fmla="*/ 723900 w 1060452"/>
                <a:gd name="connsiteY15" fmla="*/ 944563 h 2971800"/>
                <a:gd name="connsiteX16" fmla="*/ 0 w 1060452"/>
                <a:gd name="connsiteY16" fmla="*/ 0 h 2971800"/>
                <a:gd name="connsiteX17" fmla="*/ 336552 w 1060452"/>
                <a:gd name="connsiteY17" fmla="*/ 0 h 2971800"/>
                <a:gd name="connsiteX18" fmla="*/ 336552 w 1060452"/>
                <a:gd name="connsiteY18" fmla="*/ 336550 h 2971800"/>
                <a:gd name="connsiteX19" fmla="*/ 0 w 1060452"/>
                <a:gd name="connsiteY19" fmla="*/ 33655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60452" h="2971800">
                  <a:moveTo>
                    <a:pt x="0" y="2635250"/>
                  </a:moveTo>
                  <a:lnTo>
                    <a:pt x="336552" y="2635250"/>
                  </a:lnTo>
                  <a:lnTo>
                    <a:pt x="336552" y="2971800"/>
                  </a:lnTo>
                  <a:lnTo>
                    <a:pt x="0" y="2971800"/>
                  </a:lnTo>
                  <a:close/>
                  <a:moveTo>
                    <a:pt x="723900" y="1933575"/>
                  </a:moveTo>
                  <a:lnTo>
                    <a:pt x="1060452" y="1933575"/>
                  </a:lnTo>
                  <a:lnTo>
                    <a:pt x="1060452" y="2270125"/>
                  </a:lnTo>
                  <a:lnTo>
                    <a:pt x="723900" y="2270125"/>
                  </a:lnTo>
                  <a:close/>
                  <a:moveTo>
                    <a:pt x="0" y="1325563"/>
                  </a:moveTo>
                  <a:lnTo>
                    <a:pt x="336552" y="1325563"/>
                  </a:lnTo>
                  <a:lnTo>
                    <a:pt x="336552" y="1662113"/>
                  </a:lnTo>
                  <a:lnTo>
                    <a:pt x="0" y="1662113"/>
                  </a:lnTo>
                  <a:close/>
                  <a:moveTo>
                    <a:pt x="723900" y="608013"/>
                  </a:moveTo>
                  <a:lnTo>
                    <a:pt x="1060452" y="608013"/>
                  </a:lnTo>
                  <a:lnTo>
                    <a:pt x="1060452" y="944563"/>
                  </a:lnTo>
                  <a:lnTo>
                    <a:pt x="723900" y="944563"/>
                  </a:lnTo>
                  <a:close/>
                  <a:moveTo>
                    <a:pt x="0" y="0"/>
                  </a:moveTo>
                  <a:lnTo>
                    <a:pt x="336552" y="0"/>
                  </a:lnTo>
                  <a:lnTo>
                    <a:pt x="336552" y="336550"/>
                  </a:lnTo>
                  <a:lnTo>
                    <a:pt x="0" y="336550"/>
                  </a:lnTo>
                  <a:close/>
                </a:path>
              </a:pathLst>
            </a:custGeom>
            <a:solidFill>
              <a:srgbClr val="DEF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62" name="Freeform: Shape 161">
              <a:extLst>
                <a:ext uri="{FF2B5EF4-FFF2-40B4-BE49-F238E27FC236}">
                  <a16:creationId xmlns:a16="http://schemas.microsoft.com/office/drawing/2014/main" id="{ACDC1E27-AD0C-40C1-88A0-4655C74A485A}"/>
                </a:ext>
              </a:extLst>
            </p:cNvPr>
            <p:cNvSpPr>
              <a:spLocks noChangeArrowheads="1"/>
            </p:cNvSpPr>
            <p:nvPr/>
          </p:nvSpPr>
          <p:spPr bwMode="auto">
            <a:xfrm>
              <a:off x="20177124" y="7237413"/>
              <a:ext cx="968376" cy="1487488"/>
            </a:xfrm>
            <a:custGeom>
              <a:avLst/>
              <a:gdLst>
                <a:gd name="connsiteX0" fmla="*/ 0 w 968376"/>
                <a:gd name="connsiteY0" fmla="*/ 1152525 h 1487488"/>
                <a:gd name="connsiteX1" fmla="*/ 336552 w 968376"/>
                <a:gd name="connsiteY1" fmla="*/ 1152525 h 1487488"/>
                <a:gd name="connsiteX2" fmla="*/ 336552 w 968376"/>
                <a:gd name="connsiteY2" fmla="*/ 1487488 h 1487488"/>
                <a:gd name="connsiteX3" fmla="*/ 0 w 968376"/>
                <a:gd name="connsiteY3" fmla="*/ 1487488 h 1487488"/>
                <a:gd name="connsiteX4" fmla="*/ 631826 w 968376"/>
                <a:gd name="connsiteY4" fmla="*/ 573087 h 1487488"/>
                <a:gd name="connsiteX5" fmla="*/ 968376 w 968376"/>
                <a:gd name="connsiteY5" fmla="*/ 573087 h 1487488"/>
                <a:gd name="connsiteX6" fmla="*/ 968376 w 968376"/>
                <a:gd name="connsiteY6" fmla="*/ 909637 h 1487488"/>
                <a:gd name="connsiteX7" fmla="*/ 631826 w 968376"/>
                <a:gd name="connsiteY7" fmla="*/ 909637 h 1487488"/>
                <a:gd name="connsiteX8" fmla="*/ 0 w 968376"/>
                <a:gd name="connsiteY8" fmla="*/ 0 h 1487488"/>
                <a:gd name="connsiteX9" fmla="*/ 336552 w 968376"/>
                <a:gd name="connsiteY9" fmla="*/ 0 h 1487488"/>
                <a:gd name="connsiteX10" fmla="*/ 336552 w 968376"/>
                <a:gd name="connsiteY10" fmla="*/ 336550 h 1487488"/>
                <a:gd name="connsiteX11" fmla="*/ 0 w 968376"/>
                <a:gd name="connsiteY11" fmla="*/ 336550 h 1487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68376" h="1487488">
                  <a:moveTo>
                    <a:pt x="0" y="1152525"/>
                  </a:moveTo>
                  <a:lnTo>
                    <a:pt x="336552" y="1152525"/>
                  </a:lnTo>
                  <a:lnTo>
                    <a:pt x="336552" y="1487488"/>
                  </a:lnTo>
                  <a:lnTo>
                    <a:pt x="0" y="1487488"/>
                  </a:lnTo>
                  <a:close/>
                  <a:moveTo>
                    <a:pt x="631826" y="573087"/>
                  </a:moveTo>
                  <a:lnTo>
                    <a:pt x="968376" y="573087"/>
                  </a:lnTo>
                  <a:lnTo>
                    <a:pt x="968376" y="909637"/>
                  </a:lnTo>
                  <a:lnTo>
                    <a:pt x="631826" y="909637"/>
                  </a:lnTo>
                  <a:close/>
                  <a:moveTo>
                    <a:pt x="0" y="0"/>
                  </a:moveTo>
                  <a:lnTo>
                    <a:pt x="336552" y="0"/>
                  </a:lnTo>
                  <a:lnTo>
                    <a:pt x="336552" y="336550"/>
                  </a:lnTo>
                  <a:lnTo>
                    <a:pt x="0" y="336550"/>
                  </a:lnTo>
                  <a:close/>
                </a:path>
              </a:pathLst>
            </a:custGeom>
            <a:solidFill>
              <a:srgbClr val="DEF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63" name="Freeform: Shape 162">
              <a:extLst>
                <a:ext uri="{FF2B5EF4-FFF2-40B4-BE49-F238E27FC236}">
                  <a16:creationId xmlns:a16="http://schemas.microsoft.com/office/drawing/2014/main" id="{22AA13B4-BF58-4730-87A2-050EDEBD70F6}"/>
                </a:ext>
              </a:extLst>
            </p:cNvPr>
            <p:cNvSpPr>
              <a:spLocks noChangeArrowheads="1"/>
            </p:cNvSpPr>
            <p:nvPr/>
          </p:nvSpPr>
          <p:spPr bwMode="auto">
            <a:xfrm>
              <a:off x="13906499" y="5043488"/>
              <a:ext cx="4060824" cy="5424488"/>
            </a:xfrm>
            <a:custGeom>
              <a:avLst/>
              <a:gdLst>
                <a:gd name="connsiteX0" fmla="*/ 3911600 w 4060824"/>
                <a:gd name="connsiteY0" fmla="*/ 0 h 5424488"/>
                <a:gd name="connsiteX1" fmla="*/ 4060824 w 4060824"/>
                <a:gd name="connsiteY1" fmla="*/ 0 h 5424488"/>
                <a:gd name="connsiteX2" fmla="*/ 4060824 w 4060824"/>
                <a:gd name="connsiteY2" fmla="*/ 5424488 h 5424488"/>
                <a:gd name="connsiteX3" fmla="*/ 3911600 w 4060824"/>
                <a:gd name="connsiteY3" fmla="*/ 5424488 h 5424488"/>
                <a:gd name="connsiteX4" fmla="*/ 0 w 4060824"/>
                <a:gd name="connsiteY4" fmla="*/ 0 h 5424488"/>
                <a:gd name="connsiteX5" fmla="*/ 204788 w 4060824"/>
                <a:gd name="connsiteY5" fmla="*/ 0 h 5424488"/>
                <a:gd name="connsiteX6" fmla="*/ 204788 w 4060824"/>
                <a:gd name="connsiteY6" fmla="*/ 5424488 h 5424488"/>
                <a:gd name="connsiteX7" fmla="*/ 0 w 4060824"/>
                <a:gd name="connsiteY7" fmla="*/ 5424488 h 54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60824" h="5424488">
                  <a:moveTo>
                    <a:pt x="3911600" y="0"/>
                  </a:moveTo>
                  <a:lnTo>
                    <a:pt x="4060824" y="0"/>
                  </a:lnTo>
                  <a:lnTo>
                    <a:pt x="4060824" y="5424488"/>
                  </a:lnTo>
                  <a:lnTo>
                    <a:pt x="3911600" y="5424488"/>
                  </a:lnTo>
                  <a:close/>
                  <a:moveTo>
                    <a:pt x="0" y="0"/>
                  </a:moveTo>
                  <a:lnTo>
                    <a:pt x="204788" y="0"/>
                  </a:lnTo>
                  <a:lnTo>
                    <a:pt x="204788" y="5424488"/>
                  </a:lnTo>
                  <a:lnTo>
                    <a:pt x="0" y="5424488"/>
                  </a:lnTo>
                  <a:close/>
                </a:path>
              </a:pathLst>
            </a:custGeom>
            <a:solidFill>
              <a:srgbClr val="3FA9D8">
                <a:alpha val="30000"/>
              </a:srgbClr>
            </a:solidFill>
            <a:ln>
              <a:noFill/>
            </a:ln>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64" name="Freeform 39">
              <a:extLst>
                <a:ext uri="{FF2B5EF4-FFF2-40B4-BE49-F238E27FC236}">
                  <a16:creationId xmlns:a16="http://schemas.microsoft.com/office/drawing/2014/main" id="{150A5C12-AE67-4586-AA71-449871061083}"/>
                </a:ext>
              </a:extLst>
            </p:cNvPr>
            <p:cNvSpPr>
              <a:spLocks/>
            </p:cNvSpPr>
            <p:nvPr/>
          </p:nvSpPr>
          <p:spPr bwMode="auto">
            <a:xfrm>
              <a:off x="14354175" y="7769225"/>
              <a:ext cx="696913" cy="738188"/>
            </a:xfrm>
            <a:custGeom>
              <a:avLst/>
              <a:gdLst>
                <a:gd name="T0" fmla="*/ 916 w 916"/>
                <a:gd name="T1" fmla="*/ 857 h 970"/>
                <a:gd name="T2" fmla="*/ 846 w 916"/>
                <a:gd name="T3" fmla="*/ 643 h 970"/>
                <a:gd name="T4" fmla="*/ 876 w 916"/>
                <a:gd name="T5" fmla="*/ 584 h 970"/>
                <a:gd name="T6" fmla="*/ 877 w 916"/>
                <a:gd name="T7" fmla="*/ 456 h 970"/>
                <a:gd name="T8" fmla="*/ 863 w 916"/>
                <a:gd name="T9" fmla="*/ 427 h 970"/>
                <a:gd name="T10" fmla="*/ 868 w 916"/>
                <a:gd name="T11" fmla="*/ 417 h 970"/>
                <a:gd name="T12" fmla="*/ 859 w 916"/>
                <a:gd name="T13" fmla="*/ 231 h 970"/>
                <a:gd name="T14" fmla="*/ 864 w 916"/>
                <a:gd name="T15" fmla="*/ 213 h 970"/>
                <a:gd name="T16" fmla="*/ 771 w 916"/>
                <a:gd name="T17" fmla="*/ 74 h 970"/>
                <a:gd name="T18" fmla="*/ 253 w 916"/>
                <a:gd name="T19" fmla="*/ 0 h 970"/>
                <a:gd name="T20" fmla="*/ 278 w 916"/>
                <a:gd name="T21" fmla="*/ 564 h 970"/>
                <a:gd name="T22" fmla="*/ 354 w 916"/>
                <a:gd name="T23" fmla="*/ 817 h 970"/>
                <a:gd name="T24" fmla="*/ 418 w 916"/>
                <a:gd name="T25" fmla="*/ 970 h 970"/>
                <a:gd name="T26" fmla="*/ 916 w 916"/>
                <a:gd name="T27" fmla="*/ 857 h 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6" h="970">
                  <a:moveTo>
                    <a:pt x="916" y="857"/>
                  </a:moveTo>
                  <a:lnTo>
                    <a:pt x="846" y="643"/>
                  </a:lnTo>
                  <a:lnTo>
                    <a:pt x="876" y="584"/>
                  </a:lnTo>
                  <a:cubicBezTo>
                    <a:pt x="896" y="544"/>
                    <a:pt x="896" y="497"/>
                    <a:pt x="877" y="456"/>
                  </a:cubicBezTo>
                  <a:lnTo>
                    <a:pt x="863" y="427"/>
                  </a:lnTo>
                  <a:lnTo>
                    <a:pt x="868" y="417"/>
                  </a:lnTo>
                  <a:cubicBezTo>
                    <a:pt x="902" y="359"/>
                    <a:pt x="898" y="286"/>
                    <a:pt x="859" y="231"/>
                  </a:cubicBezTo>
                  <a:lnTo>
                    <a:pt x="864" y="213"/>
                  </a:lnTo>
                  <a:cubicBezTo>
                    <a:pt x="880" y="148"/>
                    <a:pt x="837" y="84"/>
                    <a:pt x="771" y="74"/>
                  </a:cubicBezTo>
                  <a:lnTo>
                    <a:pt x="253" y="0"/>
                  </a:lnTo>
                  <a:cubicBezTo>
                    <a:pt x="253" y="0"/>
                    <a:pt x="0" y="470"/>
                    <a:pt x="278" y="564"/>
                  </a:cubicBezTo>
                  <a:cubicBezTo>
                    <a:pt x="278" y="564"/>
                    <a:pt x="228" y="728"/>
                    <a:pt x="354" y="817"/>
                  </a:cubicBezTo>
                  <a:lnTo>
                    <a:pt x="418" y="970"/>
                  </a:lnTo>
                  <a:lnTo>
                    <a:pt x="916" y="857"/>
                  </a:lnTo>
                  <a:close/>
                </a:path>
              </a:pathLst>
            </a:custGeom>
            <a:solidFill>
              <a:srgbClr val="8245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65" name="Freeform 40">
              <a:extLst>
                <a:ext uri="{FF2B5EF4-FFF2-40B4-BE49-F238E27FC236}">
                  <a16:creationId xmlns:a16="http://schemas.microsoft.com/office/drawing/2014/main" id="{AA223938-358B-4846-9320-D1C2CA414789}"/>
                </a:ext>
              </a:extLst>
            </p:cNvPr>
            <p:cNvSpPr>
              <a:spLocks/>
            </p:cNvSpPr>
            <p:nvPr/>
          </p:nvSpPr>
          <p:spPr bwMode="auto">
            <a:xfrm>
              <a:off x="14354175" y="7769225"/>
              <a:ext cx="696913" cy="738188"/>
            </a:xfrm>
            <a:custGeom>
              <a:avLst/>
              <a:gdLst>
                <a:gd name="T0" fmla="*/ 916 w 916"/>
                <a:gd name="T1" fmla="*/ 857 h 970"/>
                <a:gd name="T2" fmla="*/ 846 w 916"/>
                <a:gd name="T3" fmla="*/ 643 h 970"/>
                <a:gd name="T4" fmla="*/ 876 w 916"/>
                <a:gd name="T5" fmla="*/ 584 h 970"/>
                <a:gd name="T6" fmla="*/ 877 w 916"/>
                <a:gd name="T7" fmla="*/ 456 h 970"/>
                <a:gd name="T8" fmla="*/ 863 w 916"/>
                <a:gd name="T9" fmla="*/ 427 h 970"/>
                <a:gd name="T10" fmla="*/ 868 w 916"/>
                <a:gd name="T11" fmla="*/ 417 h 970"/>
                <a:gd name="T12" fmla="*/ 859 w 916"/>
                <a:gd name="T13" fmla="*/ 231 h 970"/>
                <a:gd name="T14" fmla="*/ 864 w 916"/>
                <a:gd name="T15" fmla="*/ 213 h 970"/>
                <a:gd name="T16" fmla="*/ 771 w 916"/>
                <a:gd name="T17" fmla="*/ 74 h 970"/>
                <a:gd name="T18" fmla="*/ 253 w 916"/>
                <a:gd name="T19" fmla="*/ 0 h 970"/>
                <a:gd name="T20" fmla="*/ 278 w 916"/>
                <a:gd name="T21" fmla="*/ 564 h 970"/>
                <a:gd name="T22" fmla="*/ 354 w 916"/>
                <a:gd name="T23" fmla="*/ 817 h 970"/>
                <a:gd name="T24" fmla="*/ 418 w 916"/>
                <a:gd name="T25" fmla="*/ 970 h 970"/>
                <a:gd name="T26" fmla="*/ 916 w 916"/>
                <a:gd name="T27" fmla="*/ 857 h 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6" h="970">
                  <a:moveTo>
                    <a:pt x="916" y="857"/>
                  </a:moveTo>
                  <a:lnTo>
                    <a:pt x="846" y="643"/>
                  </a:lnTo>
                  <a:lnTo>
                    <a:pt x="876" y="584"/>
                  </a:lnTo>
                  <a:cubicBezTo>
                    <a:pt x="896" y="544"/>
                    <a:pt x="896" y="497"/>
                    <a:pt x="877" y="456"/>
                  </a:cubicBezTo>
                  <a:lnTo>
                    <a:pt x="863" y="427"/>
                  </a:lnTo>
                  <a:lnTo>
                    <a:pt x="868" y="417"/>
                  </a:lnTo>
                  <a:cubicBezTo>
                    <a:pt x="902" y="359"/>
                    <a:pt x="898" y="286"/>
                    <a:pt x="859" y="231"/>
                  </a:cubicBezTo>
                  <a:lnTo>
                    <a:pt x="864" y="213"/>
                  </a:lnTo>
                  <a:cubicBezTo>
                    <a:pt x="880" y="148"/>
                    <a:pt x="837" y="84"/>
                    <a:pt x="771" y="74"/>
                  </a:cubicBezTo>
                  <a:lnTo>
                    <a:pt x="253" y="0"/>
                  </a:lnTo>
                  <a:cubicBezTo>
                    <a:pt x="253" y="0"/>
                    <a:pt x="0" y="470"/>
                    <a:pt x="278" y="564"/>
                  </a:cubicBezTo>
                  <a:cubicBezTo>
                    <a:pt x="278" y="564"/>
                    <a:pt x="228" y="728"/>
                    <a:pt x="354" y="817"/>
                  </a:cubicBezTo>
                  <a:lnTo>
                    <a:pt x="418" y="970"/>
                  </a:lnTo>
                  <a:lnTo>
                    <a:pt x="916" y="857"/>
                  </a:lnTo>
                  <a:close/>
                </a:path>
              </a:pathLst>
            </a:custGeom>
            <a:solidFill>
              <a:srgbClr val="1129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66" name="Freeform 41">
              <a:extLst>
                <a:ext uri="{FF2B5EF4-FFF2-40B4-BE49-F238E27FC236}">
                  <a16:creationId xmlns:a16="http://schemas.microsoft.com/office/drawing/2014/main" id="{654B8A40-C9E6-4399-BD1E-CFFC0F81E6B4}"/>
                </a:ext>
              </a:extLst>
            </p:cNvPr>
            <p:cNvSpPr>
              <a:spLocks/>
            </p:cNvSpPr>
            <p:nvPr/>
          </p:nvSpPr>
          <p:spPr bwMode="auto">
            <a:xfrm>
              <a:off x="12363450" y="6965950"/>
              <a:ext cx="1254125" cy="2698750"/>
            </a:xfrm>
            <a:custGeom>
              <a:avLst/>
              <a:gdLst>
                <a:gd name="T0" fmla="*/ 1513 w 1648"/>
                <a:gd name="T1" fmla="*/ 297 h 3548"/>
                <a:gd name="T2" fmla="*/ 664 w 1648"/>
                <a:gd name="T3" fmla="*/ 459 h 3548"/>
                <a:gd name="T4" fmla="*/ 540 w 1648"/>
                <a:gd name="T5" fmla="*/ 3548 h 3548"/>
                <a:gd name="T6" fmla="*/ 1540 w 1648"/>
                <a:gd name="T7" fmla="*/ 3548 h 3548"/>
                <a:gd name="T8" fmla="*/ 1287 w 1648"/>
                <a:gd name="T9" fmla="*/ 640 h 3548"/>
                <a:gd name="T10" fmla="*/ 1513 w 1648"/>
                <a:gd name="T11" fmla="*/ 297 h 3548"/>
              </a:gdLst>
              <a:ahLst/>
              <a:cxnLst>
                <a:cxn ang="0">
                  <a:pos x="T0" y="T1"/>
                </a:cxn>
                <a:cxn ang="0">
                  <a:pos x="T2" y="T3"/>
                </a:cxn>
                <a:cxn ang="0">
                  <a:pos x="T4" y="T5"/>
                </a:cxn>
                <a:cxn ang="0">
                  <a:pos x="T6" y="T7"/>
                </a:cxn>
                <a:cxn ang="0">
                  <a:pos x="T8" y="T9"/>
                </a:cxn>
                <a:cxn ang="0">
                  <a:pos x="T10" y="T11"/>
                </a:cxn>
              </a:cxnLst>
              <a:rect l="0" t="0" r="r" b="b"/>
              <a:pathLst>
                <a:path w="1648" h="3548">
                  <a:moveTo>
                    <a:pt x="1513" y="297"/>
                  </a:moveTo>
                  <a:cubicBezTo>
                    <a:pt x="1513" y="297"/>
                    <a:pt x="1079" y="0"/>
                    <a:pt x="664" y="459"/>
                  </a:cubicBezTo>
                  <a:cubicBezTo>
                    <a:pt x="0" y="1192"/>
                    <a:pt x="540" y="3548"/>
                    <a:pt x="540" y="3548"/>
                  </a:cubicBezTo>
                  <a:lnTo>
                    <a:pt x="1540" y="3548"/>
                  </a:lnTo>
                  <a:cubicBezTo>
                    <a:pt x="1540" y="3548"/>
                    <a:pt x="837" y="731"/>
                    <a:pt x="1287" y="640"/>
                  </a:cubicBezTo>
                  <a:cubicBezTo>
                    <a:pt x="1648" y="566"/>
                    <a:pt x="1513" y="297"/>
                    <a:pt x="1513" y="297"/>
                  </a:cubicBezTo>
                  <a:close/>
                </a:path>
              </a:pathLst>
            </a:custGeom>
            <a:solidFill>
              <a:srgbClr val="091C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67" name="Freeform 42">
              <a:extLst>
                <a:ext uri="{FF2B5EF4-FFF2-40B4-BE49-F238E27FC236}">
                  <a16:creationId xmlns:a16="http://schemas.microsoft.com/office/drawing/2014/main" id="{820F3846-8F30-421B-B0C2-0F498958C040}"/>
                </a:ext>
              </a:extLst>
            </p:cNvPr>
            <p:cNvSpPr>
              <a:spLocks/>
            </p:cNvSpPr>
            <p:nvPr/>
          </p:nvSpPr>
          <p:spPr bwMode="auto">
            <a:xfrm>
              <a:off x="12415838" y="8831263"/>
              <a:ext cx="2965450" cy="2003425"/>
            </a:xfrm>
            <a:custGeom>
              <a:avLst/>
              <a:gdLst>
                <a:gd name="T0" fmla="*/ 2691 w 3895"/>
                <a:gd name="T1" fmla="*/ 93 h 2633"/>
                <a:gd name="T2" fmla="*/ 2392 w 3895"/>
                <a:gd name="T3" fmla="*/ 0 h 2633"/>
                <a:gd name="T4" fmla="*/ 1722 w 3895"/>
                <a:gd name="T5" fmla="*/ 0 h 2633"/>
                <a:gd name="T6" fmla="*/ 968 w 3895"/>
                <a:gd name="T7" fmla="*/ 235 h 2633"/>
                <a:gd name="T8" fmla="*/ 560 w 3895"/>
                <a:gd name="T9" fmla="*/ 655 h 2633"/>
                <a:gd name="T10" fmla="*/ 0 w 3895"/>
                <a:gd name="T11" fmla="*/ 2633 h 2633"/>
                <a:gd name="T12" fmla="*/ 893 w 3895"/>
                <a:gd name="T13" fmla="*/ 2632 h 2633"/>
                <a:gd name="T14" fmla="*/ 3895 w 3895"/>
                <a:gd name="T15" fmla="*/ 2626 h 2633"/>
                <a:gd name="T16" fmla="*/ 3617 w 3895"/>
                <a:gd name="T17" fmla="*/ 1134 h 2633"/>
                <a:gd name="T18" fmla="*/ 2691 w 3895"/>
                <a:gd name="T19" fmla="*/ 93 h 2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95" h="2633">
                  <a:moveTo>
                    <a:pt x="2691" y="93"/>
                  </a:moveTo>
                  <a:lnTo>
                    <a:pt x="2392" y="0"/>
                  </a:lnTo>
                  <a:lnTo>
                    <a:pt x="1722" y="0"/>
                  </a:lnTo>
                  <a:lnTo>
                    <a:pt x="968" y="235"/>
                  </a:lnTo>
                  <a:cubicBezTo>
                    <a:pt x="770" y="297"/>
                    <a:pt x="616" y="455"/>
                    <a:pt x="560" y="655"/>
                  </a:cubicBezTo>
                  <a:lnTo>
                    <a:pt x="0" y="2633"/>
                  </a:lnTo>
                  <a:lnTo>
                    <a:pt x="893" y="2632"/>
                  </a:lnTo>
                  <a:lnTo>
                    <a:pt x="3895" y="2626"/>
                  </a:lnTo>
                  <a:lnTo>
                    <a:pt x="3617" y="1134"/>
                  </a:lnTo>
                  <a:cubicBezTo>
                    <a:pt x="3525" y="642"/>
                    <a:pt x="3169" y="242"/>
                    <a:pt x="2691" y="93"/>
                  </a:cubicBezTo>
                  <a:close/>
                </a:path>
              </a:pathLst>
            </a:custGeom>
            <a:solidFill>
              <a:srgbClr val="6047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68" name="Freeform 43">
              <a:extLst>
                <a:ext uri="{FF2B5EF4-FFF2-40B4-BE49-F238E27FC236}">
                  <a16:creationId xmlns:a16="http://schemas.microsoft.com/office/drawing/2014/main" id="{85A61B14-EF55-4036-A292-63CEB1D8823B}"/>
                </a:ext>
              </a:extLst>
            </p:cNvPr>
            <p:cNvSpPr>
              <a:spLocks/>
            </p:cNvSpPr>
            <p:nvPr/>
          </p:nvSpPr>
          <p:spPr bwMode="auto">
            <a:xfrm>
              <a:off x="13628688" y="8388350"/>
              <a:ext cx="723900" cy="1233488"/>
            </a:xfrm>
            <a:custGeom>
              <a:avLst/>
              <a:gdLst>
                <a:gd name="T0" fmla="*/ 463 w 953"/>
                <a:gd name="T1" fmla="*/ 1618 h 1621"/>
                <a:gd name="T2" fmla="*/ 0 w 953"/>
                <a:gd name="T3" fmla="*/ 625 h 1621"/>
                <a:gd name="T4" fmla="*/ 134 w 953"/>
                <a:gd name="T5" fmla="*/ 583 h 1621"/>
                <a:gd name="T6" fmla="*/ 134 w 953"/>
                <a:gd name="T7" fmla="*/ 0 h 1621"/>
                <a:gd name="T8" fmla="*/ 800 w 953"/>
                <a:gd name="T9" fmla="*/ 0 h 1621"/>
                <a:gd name="T10" fmla="*/ 800 w 953"/>
                <a:gd name="T11" fmla="*/ 583 h 1621"/>
                <a:gd name="T12" fmla="*/ 953 w 953"/>
                <a:gd name="T13" fmla="*/ 631 h 1621"/>
                <a:gd name="T14" fmla="*/ 463 w 953"/>
                <a:gd name="T15" fmla="*/ 1618 h 16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3" h="1621">
                  <a:moveTo>
                    <a:pt x="463" y="1618"/>
                  </a:moveTo>
                  <a:cubicBezTo>
                    <a:pt x="255" y="1614"/>
                    <a:pt x="0" y="625"/>
                    <a:pt x="0" y="625"/>
                  </a:cubicBezTo>
                  <a:lnTo>
                    <a:pt x="134" y="583"/>
                  </a:lnTo>
                  <a:lnTo>
                    <a:pt x="134" y="0"/>
                  </a:lnTo>
                  <a:lnTo>
                    <a:pt x="800" y="0"/>
                  </a:lnTo>
                  <a:lnTo>
                    <a:pt x="800" y="583"/>
                  </a:lnTo>
                  <a:lnTo>
                    <a:pt x="953" y="631"/>
                  </a:lnTo>
                  <a:cubicBezTo>
                    <a:pt x="953" y="631"/>
                    <a:pt x="672" y="1621"/>
                    <a:pt x="463" y="1618"/>
                  </a:cubicBezTo>
                  <a:close/>
                </a:path>
              </a:pathLst>
            </a:custGeom>
            <a:solidFill>
              <a:srgbClr val="8245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69" name="Freeform 44">
              <a:extLst>
                <a:ext uri="{FF2B5EF4-FFF2-40B4-BE49-F238E27FC236}">
                  <a16:creationId xmlns:a16="http://schemas.microsoft.com/office/drawing/2014/main" id="{FD84EDBF-A99A-42E3-B940-2B98D6F21CCB}"/>
                </a:ext>
              </a:extLst>
            </p:cNvPr>
            <p:cNvSpPr>
              <a:spLocks/>
            </p:cNvSpPr>
            <p:nvPr/>
          </p:nvSpPr>
          <p:spPr bwMode="auto">
            <a:xfrm>
              <a:off x="14671675" y="8416925"/>
              <a:ext cx="1049338" cy="2386013"/>
            </a:xfrm>
            <a:custGeom>
              <a:avLst/>
              <a:gdLst>
                <a:gd name="T0" fmla="*/ 932 w 1378"/>
                <a:gd name="T1" fmla="*/ 3073 h 3134"/>
                <a:gd name="T2" fmla="*/ 932 w 1378"/>
                <a:gd name="T3" fmla="*/ 3073 h 3134"/>
                <a:gd name="T4" fmla="*/ 341 w 1378"/>
                <a:gd name="T5" fmla="*/ 2666 h 3134"/>
                <a:gd name="T6" fmla="*/ 0 w 1378"/>
                <a:gd name="T7" fmla="*/ 119 h 3134"/>
                <a:gd name="T8" fmla="*/ 542 w 1378"/>
                <a:gd name="T9" fmla="*/ 0 h 3134"/>
                <a:gd name="T10" fmla="*/ 1299 w 1378"/>
                <a:gd name="T11" fmla="*/ 2456 h 3134"/>
                <a:gd name="T12" fmla="*/ 932 w 1378"/>
                <a:gd name="T13" fmla="*/ 3073 h 3134"/>
              </a:gdLst>
              <a:ahLst/>
              <a:cxnLst>
                <a:cxn ang="0">
                  <a:pos x="T0" y="T1"/>
                </a:cxn>
                <a:cxn ang="0">
                  <a:pos x="T2" y="T3"/>
                </a:cxn>
                <a:cxn ang="0">
                  <a:pos x="T4" y="T5"/>
                </a:cxn>
                <a:cxn ang="0">
                  <a:pos x="T6" y="T7"/>
                </a:cxn>
                <a:cxn ang="0">
                  <a:pos x="T8" y="T9"/>
                </a:cxn>
                <a:cxn ang="0">
                  <a:pos x="T10" y="T11"/>
                </a:cxn>
                <a:cxn ang="0">
                  <a:pos x="T12" y="T13"/>
                </a:cxn>
              </a:cxnLst>
              <a:rect l="0" t="0" r="r" b="b"/>
              <a:pathLst>
                <a:path w="1378" h="3134">
                  <a:moveTo>
                    <a:pt x="932" y="3073"/>
                  </a:moveTo>
                  <a:lnTo>
                    <a:pt x="932" y="3073"/>
                  </a:lnTo>
                  <a:cubicBezTo>
                    <a:pt x="654" y="3134"/>
                    <a:pt x="383" y="2947"/>
                    <a:pt x="341" y="2666"/>
                  </a:cubicBezTo>
                  <a:lnTo>
                    <a:pt x="0" y="119"/>
                  </a:lnTo>
                  <a:lnTo>
                    <a:pt x="542" y="0"/>
                  </a:lnTo>
                  <a:lnTo>
                    <a:pt x="1299" y="2456"/>
                  </a:lnTo>
                  <a:cubicBezTo>
                    <a:pt x="1378" y="2729"/>
                    <a:pt x="1210" y="3012"/>
                    <a:pt x="932" y="3073"/>
                  </a:cubicBezTo>
                  <a:close/>
                </a:path>
              </a:pathLst>
            </a:custGeom>
            <a:solidFill>
              <a:srgbClr val="7D60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70" name="Freeform 45">
              <a:extLst>
                <a:ext uri="{FF2B5EF4-FFF2-40B4-BE49-F238E27FC236}">
                  <a16:creationId xmlns:a16="http://schemas.microsoft.com/office/drawing/2014/main" id="{1A543205-029A-43AA-9330-90EBAAFBBF4C}"/>
                </a:ext>
              </a:extLst>
            </p:cNvPr>
            <p:cNvSpPr>
              <a:spLocks/>
            </p:cNvSpPr>
            <p:nvPr/>
          </p:nvSpPr>
          <p:spPr bwMode="auto">
            <a:xfrm>
              <a:off x="14384338" y="7629525"/>
              <a:ext cx="457200" cy="881063"/>
            </a:xfrm>
            <a:custGeom>
              <a:avLst/>
              <a:gdLst>
                <a:gd name="T0" fmla="*/ 601 w 601"/>
                <a:gd name="T1" fmla="*/ 1074 h 1158"/>
                <a:gd name="T2" fmla="*/ 286 w 601"/>
                <a:gd name="T3" fmla="*/ 1158 h 1158"/>
                <a:gd name="T4" fmla="*/ 0 w 601"/>
                <a:gd name="T5" fmla="*/ 84 h 1158"/>
                <a:gd name="T6" fmla="*/ 315 w 601"/>
                <a:gd name="T7" fmla="*/ 0 h 1158"/>
                <a:gd name="T8" fmla="*/ 601 w 601"/>
                <a:gd name="T9" fmla="*/ 1074 h 1158"/>
              </a:gdLst>
              <a:ahLst/>
              <a:cxnLst>
                <a:cxn ang="0">
                  <a:pos x="T0" y="T1"/>
                </a:cxn>
                <a:cxn ang="0">
                  <a:pos x="T2" y="T3"/>
                </a:cxn>
                <a:cxn ang="0">
                  <a:pos x="T4" y="T5"/>
                </a:cxn>
                <a:cxn ang="0">
                  <a:pos x="T6" y="T7"/>
                </a:cxn>
                <a:cxn ang="0">
                  <a:pos x="T8" y="T9"/>
                </a:cxn>
              </a:cxnLst>
              <a:rect l="0" t="0" r="r" b="b"/>
              <a:pathLst>
                <a:path w="601" h="1158">
                  <a:moveTo>
                    <a:pt x="601" y="1074"/>
                  </a:moveTo>
                  <a:lnTo>
                    <a:pt x="286" y="1158"/>
                  </a:lnTo>
                  <a:lnTo>
                    <a:pt x="0" y="84"/>
                  </a:lnTo>
                  <a:lnTo>
                    <a:pt x="315" y="0"/>
                  </a:lnTo>
                  <a:lnTo>
                    <a:pt x="601" y="1074"/>
                  </a:lnTo>
                  <a:close/>
                </a:path>
              </a:pathLst>
            </a:custGeom>
            <a:solidFill>
              <a:srgbClr val="F9D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71" name="Freeform: Shape 170">
              <a:extLst>
                <a:ext uri="{FF2B5EF4-FFF2-40B4-BE49-F238E27FC236}">
                  <a16:creationId xmlns:a16="http://schemas.microsoft.com/office/drawing/2014/main" id="{ECE1A058-64D8-426E-AED2-BE56AE5F95AE}"/>
                </a:ext>
              </a:extLst>
            </p:cNvPr>
            <p:cNvSpPr>
              <a:spLocks/>
            </p:cNvSpPr>
            <p:nvPr/>
          </p:nvSpPr>
          <p:spPr bwMode="auto">
            <a:xfrm>
              <a:off x="14339494" y="7552916"/>
              <a:ext cx="545313" cy="1075570"/>
            </a:xfrm>
            <a:custGeom>
              <a:avLst/>
              <a:gdLst>
                <a:gd name="connsiteX0" fmla="*/ 416618 w 545313"/>
                <a:gd name="connsiteY0" fmla="*/ 742119 h 1075570"/>
                <a:gd name="connsiteX1" fmla="*/ 501094 w 545313"/>
                <a:gd name="connsiteY1" fmla="*/ 791480 h 1075570"/>
                <a:gd name="connsiteX2" fmla="*/ 542951 w 545313"/>
                <a:gd name="connsiteY2" fmla="*/ 947154 h 1075570"/>
                <a:gd name="connsiteX3" fmla="*/ 493483 w 545313"/>
                <a:gd name="connsiteY3" fmla="*/ 1031446 h 1075570"/>
                <a:gd name="connsiteX4" fmla="*/ 338232 w 545313"/>
                <a:gd name="connsiteY4" fmla="*/ 1073213 h 1075570"/>
                <a:gd name="connsiteX5" fmla="*/ 253757 w 545313"/>
                <a:gd name="connsiteY5" fmla="*/ 1023853 h 1075570"/>
                <a:gd name="connsiteX6" fmla="*/ 211899 w 545313"/>
                <a:gd name="connsiteY6" fmla="*/ 868178 h 1075570"/>
                <a:gd name="connsiteX7" fmla="*/ 261367 w 545313"/>
                <a:gd name="connsiteY7" fmla="*/ 783886 h 1075570"/>
                <a:gd name="connsiteX8" fmla="*/ 206772 w 545313"/>
                <a:gd name="connsiteY8" fmla="*/ 2365 h 1075570"/>
                <a:gd name="connsiteX9" fmla="*/ 291431 w 545313"/>
                <a:gd name="connsiteY9" fmla="*/ 51072 h 1075570"/>
                <a:gd name="connsiteX10" fmla="*/ 333379 w 545313"/>
                <a:gd name="connsiteY10" fmla="*/ 207845 h 1075570"/>
                <a:gd name="connsiteX11" fmla="*/ 284567 w 545313"/>
                <a:gd name="connsiteY11" fmla="*/ 292320 h 1075570"/>
                <a:gd name="connsiteX12" fmla="*/ 128215 w 545313"/>
                <a:gd name="connsiteY12" fmla="*/ 333416 h 1075570"/>
                <a:gd name="connsiteX13" fmla="*/ 43556 w 545313"/>
                <a:gd name="connsiteY13" fmla="*/ 284710 h 1075570"/>
                <a:gd name="connsiteX14" fmla="*/ 2371 w 545313"/>
                <a:gd name="connsiteY14" fmla="*/ 127936 h 1075570"/>
                <a:gd name="connsiteX15" fmla="*/ 51183 w 545313"/>
                <a:gd name="connsiteY15" fmla="*/ 43461 h 107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5313" h="1075570">
                  <a:moveTo>
                    <a:pt x="416618" y="742119"/>
                  </a:moveTo>
                  <a:cubicBezTo>
                    <a:pt x="453148" y="732247"/>
                    <a:pt x="491200" y="754270"/>
                    <a:pt x="501094" y="791480"/>
                  </a:cubicBezTo>
                  <a:lnTo>
                    <a:pt x="542951" y="947154"/>
                  </a:lnTo>
                  <a:cubicBezTo>
                    <a:pt x="552844" y="984364"/>
                    <a:pt x="530774" y="1021574"/>
                    <a:pt x="493483" y="1031446"/>
                  </a:cubicBezTo>
                  <a:lnTo>
                    <a:pt x="338232" y="1073213"/>
                  </a:lnTo>
                  <a:cubicBezTo>
                    <a:pt x="301702" y="1083085"/>
                    <a:pt x="263650" y="1061063"/>
                    <a:pt x="253757" y="1023853"/>
                  </a:cubicBezTo>
                  <a:lnTo>
                    <a:pt x="211899" y="868178"/>
                  </a:lnTo>
                  <a:cubicBezTo>
                    <a:pt x="202006" y="830968"/>
                    <a:pt x="224076" y="793758"/>
                    <a:pt x="261367" y="783886"/>
                  </a:cubicBezTo>
                  <a:close/>
                  <a:moveTo>
                    <a:pt x="206772" y="2365"/>
                  </a:moveTo>
                  <a:cubicBezTo>
                    <a:pt x="244144" y="-7528"/>
                    <a:pt x="281516" y="14542"/>
                    <a:pt x="291431" y="51072"/>
                  </a:cubicBezTo>
                  <a:lnTo>
                    <a:pt x="333379" y="207845"/>
                  </a:lnTo>
                  <a:cubicBezTo>
                    <a:pt x="343294" y="244375"/>
                    <a:pt x="321176" y="282427"/>
                    <a:pt x="284567" y="292320"/>
                  </a:cubicBezTo>
                  <a:lnTo>
                    <a:pt x="128215" y="333416"/>
                  </a:lnTo>
                  <a:cubicBezTo>
                    <a:pt x="91606" y="343310"/>
                    <a:pt x="53471" y="321240"/>
                    <a:pt x="43556" y="284710"/>
                  </a:cubicBezTo>
                  <a:lnTo>
                    <a:pt x="2371" y="127936"/>
                  </a:lnTo>
                  <a:cubicBezTo>
                    <a:pt x="-7544" y="91407"/>
                    <a:pt x="14574" y="53355"/>
                    <a:pt x="51183" y="43461"/>
                  </a:cubicBezTo>
                  <a:close/>
                </a:path>
              </a:pathLst>
            </a:custGeom>
            <a:solidFill>
              <a:srgbClr val="F4BD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72" name="Freeform: Shape 171">
              <a:extLst>
                <a:ext uri="{FF2B5EF4-FFF2-40B4-BE49-F238E27FC236}">
                  <a16:creationId xmlns:a16="http://schemas.microsoft.com/office/drawing/2014/main" id="{A65D5CC8-3749-4063-B7A9-1811A12EC133}"/>
                </a:ext>
              </a:extLst>
            </p:cNvPr>
            <p:cNvSpPr>
              <a:spLocks/>
            </p:cNvSpPr>
            <p:nvPr/>
          </p:nvSpPr>
          <p:spPr bwMode="auto">
            <a:xfrm>
              <a:off x="14371112" y="7582982"/>
              <a:ext cx="481545" cy="1014942"/>
            </a:xfrm>
            <a:custGeom>
              <a:avLst/>
              <a:gdLst>
                <a:gd name="connsiteX0" fmla="*/ 376636 w 481545"/>
                <a:gd name="connsiteY0" fmla="*/ 743878 h 1014942"/>
                <a:gd name="connsiteX1" fmla="*/ 445978 w 481545"/>
                <a:gd name="connsiteY1" fmla="*/ 783397 h 1014942"/>
                <a:gd name="connsiteX2" fmla="*/ 479506 w 481545"/>
                <a:gd name="connsiteY2" fmla="*/ 910312 h 1014942"/>
                <a:gd name="connsiteX3" fmla="*/ 439882 w 481545"/>
                <a:gd name="connsiteY3" fmla="*/ 979469 h 1014942"/>
                <a:gd name="connsiteX4" fmla="*/ 313390 w 481545"/>
                <a:gd name="connsiteY4" fmla="*/ 1012908 h 1014942"/>
                <a:gd name="connsiteX5" fmla="*/ 244048 w 481545"/>
                <a:gd name="connsiteY5" fmla="*/ 973390 h 1014942"/>
                <a:gd name="connsiteX6" fmla="*/ 210520 w 481545"/>
                <a:gd name="connsiteY6" fmla="*/ 846474 h 1014942"/>
                <a:gd name="connsiteX7" fmla="*/ 250144 w 481545"/>
                <a:gd name="connsiteY7" fmla="*/ 777317 h 1014942"/>
                <a:gd name="connsiteX8" fmla="*/ 168169 w 481545"/>
                <a:gd name="connsiteY8" fmla="*/ 1776 h 1014942"/>
                <a:gd name="connsiteX9" fmla="*/ 236550 w 481545"/>
                <a:gd name="connsiteY9" fmla="*/ 42162 h 1014942"/>
                <a:gd name="connsiteX10" fmla="*/ 270741 w 481545"/>
                <a:gd name="connsiteY10" fmla="*/ 169416 h 1014942"/>
                <a:gd name="connsiteX11" fmla="*/ 230472 w 481545"/>
                <a:gd name="connsiteY11" fmla="*/ 237996 h 1014942"/>
                <a:gd name="connsiteX12" fmla="*/ 104346 w 481545"/>
                <a:gd name="connsiteY12" fmla="*/ 272286 h 1014942"/>
                <a:gd name="connsiteX13" fmla="*/ 35965 w 481545"/>
                <a:gd name="connsiteY13" fmla="*/ 231900 h 1014942"/>
                <a:gd name="connsiteX14" fmla="*/ 1774 w 481545"/>
                <a:gd name="connsiteY14" fmla="*/ 104646 h 1014942"/>
                <a:gd name="connsiteX15" fmla="*/ 41283 w 481545"/>
                <a:gd name="connsiteY15" fmla="*/ 36066 h 1014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81545" h="1014942">
                  <a:moveTo>
                    <a:pt x="376636" y="743878"/>
                  </a:moveTo>
                  <a:cubicBezTo>
                    <a:pt x="407116" y="735518"/>
                    <a:pt x="437596" y="753758"/>
                    <a:pt x="445978" y="783397"/>
                  </a:cubicBezTo>
                  <a:lnTo>
                    <a:pt x="479506" y="910312"/>
                  </a:lnTo>
                  <a:cubicBezTo>
                    <a:pt x="487888" y="940711"/>
                    <a:pt x="469600" y="971110"/>
                    <a:pt x="439882" y="979469"/>
                  </a:cubicBezTo>
                  <a:lnTo>
                    <a:pt x="313390" y="1012908"/>
                  </a:lnTo>
                  <a:cubicBezTo>
                    <a:pt x="282910" y="1021268"/>
                    <a:pt x="252430" y="1003029"/>
                    <a:pt x="244048" y="973390"/>
                  </a:cubicBezTo>
                  <a:lnTo>
                    <a:pt x="210520" y="846474"/>
                  </a:lnTo>
                  <a:cubicBezTo>
                    <a:pt x="202138" y="816075"/>
                    <a:pt x="220426" y="785676"/>
                    <a:pt x="250144" y="777317"/>
                  </a:cubicBezTo>
                  <a:close/>
                  <a:moveTo>
                    <a:pt x="168169" y="1776"/>
                  </a:moveTo>
                  <a:cubicBezTo>
                    <a:pt x="197801" y="-5844"/>
                    <a:pt x="228952" y="11682"/>
                    <a:pt x="236550" y="42162"/>
                  </a:cubicBezTo>
                  <a:lnTo>
                    <a:pt x="270741" y="169416"/>
                  </a:lnTo>
                  <a:cubicBezTo>
                    <a:pt x="278339" y="199134"/>
                    <a:pt x="260864" y="230376"/>
                    <a:pt x="230472" y="237996"/>
                  </a:cubicBezTo>
                  <a:lnTo>
                    <a:pt x="104346" y="272286"/>
                  </a:lnTo>
                  <a:cubicBezTo>
                    <a:pt x="74714" y="279906"/>
                    <a:pt x="43563" y="262380"/>
                    <a:pt x="35965" y="231900"/>
                  </a:cubicBezTo>
                  <a:lnTo>
                    <a:pt x="1774" y="104646"/>
                  </a:lnTo>
                  <a:cubicBezTo>
                    <a:pt x="-5824" y="74928"/>
                    <a:pt x="11651" y="43686"/>
                    <a:pt x="41283" y="36066"/>
                  </a:cubicBezTo>
                  <a:close/>
                </a:path>
              </a:pathLst>
            </a:custGeom>
            <a:solidFill>
              <a:srgbClr val="FF6D4A">
                <a:alpha val="40000"/>
              </a:srgbClr>
            </a:solidFill>
            <a:ln>
              <a:noFill/>
            </a:ln>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73" name="Freeform 50">
              <a:extLst>
                <a:ext uri="{FF2B5EF4-FFF2-40B4-BE49-F238E27FC236}">
                  <a16:creationId xmlns:a16="http://schemas.microsoft.com/office/drawing/2014/main" id="{1E645977-F2CD-48BE-ACDB-7434BB5A52D0}"/>
                </a:ext>
              </a:extLst>
            </p:cNvPr>
            <p:cNvSpPr>
              <a:spLocks/>
            </p:cNvSpPr>
            <p:nvPr/>
          </p:nvSpPr>
          <p:spPr bwMode="auto">
            <a:xfrm>
              <a:off x="14354175" y="7769225"/>
              <a:ext cx="685800" cy="490538"/>
            </a:xfrm>
            <a:custGeom>
              <a:avLst/>
              <a:gdLst>
                <a:gd name="T0" fmla="*/ 876 w 902"/>
                <a:gd name="T1" fmla="*/ 584 h 643"/>
                <a:gd name="T2" fmla="*/ 877 w 902"/>
                <a:gd name="T3" fmla="*/ 456 h 643"/>
                <a:gd name="T4" fmla="*/ 863 w 902"/>
                <a:gd name="T5" fmla="*/ 427 h 643"/>
                <a:gd name="T6" fmla="*/ 868 w 902"/>
                <a:gd name="T7" fmla="*/ 417 h 643"/>
                <a:gd name="T8" fmla="*/ 859 w 902"/>
                <a:gd name="T9" fmla="*/ 231 h 643"/>
                <a:gd name="T10" fmla="*/ 864 w 902"/>
                <a:gd name="T11" fmla="*/ 213 h 643"/>
                <a:gd name="T12" fmla="*/ 771 w 902"/>
                <a:gd name="T13" fmla="*/ 74 h 643"/>
                <a:gd name="T14" fmla="*/ 253 w 902"/>
                <a:gd name="T15" fmla="*/ 0 h 643"/>
                <a:gd name="T16" fmla="*/ 278 w 902"/>
                <a:gd name="T17" fmla="*/ 564 h 643"/>
                <a:gd name="T18" fmla="*/ 846 w 902"/>
                <a:gd name="T19" fmla="*/ 643 h 643"/>
                <a:gd name="T20" fmla="*/ 876 w 902"/>
                <a:gd name="T21" fmla="*/ 584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2" h="643">
                  <a:moveTo>
                    <a:pt x="876" y="584"/>
                  </a:moveTo>
                  <a:cubicBezTo>
                    <a:pt x="896" y="544"/>
                    <a:pt x="896" y="497"/>
                    <a:pt x="877" y="456"/>
                  </a:cubicBezTo>
                  <a:lnTo>
                    <a:pt x="863" y="427"/>
                  </a:lnTo>
                  <a:lnTo>
                    <a:pt x="868" y="417"/>
                  </a:lnTo>
                  <a:cubicBezTo>
                    <a:pt x="902" y="359"/>
                    <a:pt x="898" y="286"/>
                    <a:pt x="859" y="231"/>
                  </a:cubicBezTo>
                  <a:lnTo>
                    <a:pt x="864" y="213"/>
                  </a:lnTo>
                  <a:cubicBezTo>
                    <a:pt x="880" y="148"/>
                    <a:pt x="837" y="84"/>
                    <a:pt x="771" y="74"/>
                  </a:cubicBezTo>
                  <a:lnTo>
                    <a:pt x="253" y="0"/>
                  </a:lnTo>
                  <a:cubicBezTo>
                    <a:pt x="253" y="0"/>
                    <a:pt x="0" y="470"/>
                    <a:pt x="278" y="564"/>
                  </a:cubicBezTo>
                  <a:lnTo>
                    <a:pt x="846" y="643"/>
                  </a:lnTo>
                  <a:lnTo>
                    <a:pt x="876" y="584"/>
                  </a:lnTo>
                  <a:close/>
                </a:path>
              </a:pathLst>
            </a:custGeom>
            <a:solidFill>
              <a:srgbClr val="8245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74" name="Freeform 51">
              <a:extLst>
                <a:ext uri="{FF2B5EF4-FFF2-40B4-BE49-F238E27FC236}">
                  <a16:creationId xmlns:a16="http://schemas.microsoft.com/office/drawing/2014/main" id="{26EEA32D-1953-4BF8-B8DB-5A1A10150FC3}"/>
                </a:ext>
              </a:extLst>
            </p:cNvPr>
            <p:cNvSpPr>
              <a:spLocks/>
            </p:cNvSpPr>
            <p:nvPr/>
          </p:nvSpPr>
          <p:spPr bwMode="auto">
            <a:xfrm>
              <a:off x="13333413" y="7118350"/>
              <a:ext cx="1350963" cy="1471613"/>
            </a:xfrm>
            <a:custGeom>
              <a:avLst/>
              <a:gdLst>
                <a:gd name="T0" fmla="*/ 1661 w 1776"/>
                <a:gd name="T1" fmla="*/ 815 h 1934"/>
                <a:gd name="T2" fmla="*/ 1078 w 1776"/>
                <a:gd name="T3" fmla="*/ 1907 h 1934"/>
                <a:gd name="T4" fmla="*/ 115 w 1776"/>
                <a:gd name="T5" fmla="*/ 1077 h 1934"/>
                <a:gd name="T6" fmla="*/ 739 w 1776"/>
                <a:gd name="T7" fmla="*/ 68 h 1934"/>
                <a:gd name="T8" fmla="*/ 1661 w 1776"/>
                <a:gd name="T9" fmla="*/ 815 h 1934"/>
              </a:gdLst>
              <a:ahLst/>
              <a:cxnLst>
                <a:cxn ang="0">
                  <a:pos x="T0" y="T1"/>
                </a:cxn>
                <a:cxn ang="0">
                  <a:pos x="T2" y="T3"/>
                </a:cxn>
                <a:cxn ang="0">
                  <a:pos x="T4" y="T5"/>
                </a:cxn>
                <a:cxn ang="0">
                  <a:pos x="T6" y="T7"/>
                </a:cxn>
                <a:cxn ang="0">
                  <a:pos x="T8" y="T9"/>
                </a:cxn>
              </a:cxnLst>
              <a:rect l="0" t="0" r="r" b="b"/>
              <a:pathLst>
                <a:path w="1776" h="1934">
                  <a:moveTo>
                    <a:pt x="1661" y="815"/>
                  </a:moveTo>
                  <a:cubicBezTo>
                    <a:pt x="1776" y="1497"/>
                    <a:pt x="1391" y="1886"/>
                    <a:pt x="1078" y="1907"/>
                  </a:cubicBezTo>
                  <a:cubicBezTo>
                    <a:pt x="672" y="1934"/>
                    <a:pt x="230" y="1758"/>
                    <a:pt x="115" y="1077"/>
                  </a:cubicBezTo>
                  <a:cubicBezTo>
                    <a:pt x="0" y="396"/>
                    <a:pt x="339" y="135"/>
                    <a:pt x="739" y="68"/>
                  </a:cubicBezTo>
                  <a:cubicBezTo>
                    <a:pt x="1139" y="0"/>
                    <a:pt x="1545" y="134"/>
                    <a:pt x="1661" y="815"/>
                  </a:cubicBezTo>
                  <a:close/>
                </a:path>
              </a:pathLst>
            </a:custGeom>
            <a:solidFill>
              <a:srgbClr val="935B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75" name="Freeform 52">
              <a:extLst>
                <a:ext uri="{FF2B5EF4-FFF2-40B4-BE49-F238E27FC236}">
                  <a16:creationId xmlns:a16="http://schemas.microsoft.com/office/drawing/2014/main" id="{CE6BAB79-B48F-45F4-B812-033FF2393390}"/>
                </a:ext>
              </a:extLst>
            </p:cNvPr>
            <p:cNvSpPr>
              <a:spLocks/>
            </p:cNvSpPr>
            <p:nvPr/>
          </p:nvSpPr>
          <p:spPr bwMode="auto">
            <a:xfrm>
              <a:off x="13182600" y="6797675"/>
              <a:ext cx="1457325" cy="1593850"/>
            </a:xfrm>
            <a:custGeom>
              <a:avLst/>
              <a:gdLst>
                <a:gd name="T0" fmla="*/ 1440 w 1915"/>
                <a:gd name="T1" fmla="*/ 453 h 2094"/>
                <a:gd name="T2" fmla="*/ 16 w 1915"/>
                <a:gd name="T3" fmla="*/ 1246 h 2094"/>
                <a:gd name="T4" fmla="*/ 579 w 1915"/>
                <a:gd name="T5" fmla="*/ 2087 h 2094"/>
                <a:gd name="T6" fmla="*/ 475 w 1915"/>
                <a:gd name="T7" fmla="*/ 1617 h 2094"/>
                <a:gd name="T8" fmla="*/ 1475 w 1915"/>
                <a:gd name="T9" fmla="*/ 777 h 2094"/>
                <a:gd name="T10" fmla="*/ 1845 w 1915"/>
                <a:gd name="T11" fmla="*/ 1158 h 2094"/>
                <a:gd name="T12" fmla="*/ 1701 w 1915"/>
                <a:gd name="T13" fmla="*/ 466 h 2094"/>
                <a:gd name="T14" fmla="*/ 1440 w 1915"/>
                <a:gd name="T15" fmla="*/ 453 h 20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5" h="2094">
                  <a:moveTo>
                    <a:pt x="1440" y="453"/>
                  </a:moveTo>
                  <a:cubicBezTo>
                    <a:pt x="552" y="0"/>
                    <a:pt x="0" y="660"/>
                    <a:pt x="16" y="1246"/>
                  </a:cubicBezTo>
                  <a:cubicBezTo>
                    <a:pt x="26" y="1601"/>
                    <a:pt x="204" y="2053"/>
                    <a:pt x="579" y="2087"/>
                  </a:cubicBezTo>
                  <a:cubicBezTo>
                    <a:pt x="662" y="2094"/>
                    <a:pt x="404" y="1638"/>
                    <a:pt x="475" y="1617"/>
                  </a:cubicBezTo>
                  <a:cubicBezTo>
                    <a:pt x="1431" y="1334"/>
                    <a:pt x="1475" y="777"/>
                    <a:pt x="1475" y="777"/>
                  </a:cubicBezTo>
                  <a:cubicBezTo>
                    <a:pt x="1475" y="777"/>
                    <a:pt x="1529" y="1018"/>
                    <a:pt x="1845" y="1158"/>
                  </a:cubicBezTo>
                  <a:cubicBezTo>
                    <a:pt x="1903" y="1183"/>
                    <a:pt x="1915" y="690"/>
                    <a:pt x="1701" y="466"/>
                  </a:cubicBezTo>
                  <a:cubicBezTo>
                    <a:pt x="1611" y="371"/>
                    <a:pt x="1440" y="453"/>
                    <a:pt x="1440" y="453"/>
                  </a:cubicBezTo>
                  <a:close/>
                </a:path>
              </a:pathLst>
            </a:custGeom>
            <a:solidFill>
              <a:srgbClr val="1129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76" name="Freeform 53">
              <a:extLst>
                <a:ext uri="{FF2B5EF4-FFF2-40B4-BE49-F238E27FC236}">
                  <a16:creationId xmlns:a16="http://schemas.microsoft.com/office/drawing/2014/main" id="{0E7AF9AF-81D1-4910-9A2A-F742B24D4549}"/>
                </a:ext>
              </a:extLst>
            </p:cNvPr>
            <p:cNvSpPr>
              <a:spLocks/>
            </p:cNvSpPr>
            <p:nvPr/>
          </p:nvSpPr>
          <p:spPr bwMode="auto">
            <a:xfrm>
              <a:off x="13352463" y="7912100"/>
              <a:ext cx="314325" cy="271463"/>
            </a:xfrm>
            <a:custGeom>
              <a:avLst/>
              <a:gdLst>
                <a:gd name="T0" fmla="*/ 371 w 415"/>
                <a:gd name="T1" fmla="*/ 289 h 358"/>
                <a:gd name="T2" fmla="*/ 128 w 415"/>
                <a:gd name="T3" fmla="*/ 298 h 358"/>
                <a:gd name="T4" fmla="*/ 44 w 415"/>
                <a:gd name="T5" fmla="*/ 70 h 358"/>
                <a:gd name="T6" fmla="*/ 287 w 415"/>
                <a:gd name="T7" fmla="*/ 61 h 358"/>
                <a:gd name="T8" fmla="*/ 371 w 415"/>
                <a:gd name="T9" fmla="*/ 289 h 358"/>
              </a:gdLst>
              <a:ahLst/>
              <a:cxnLst>
                <a:cxn ang="0">
                  <a:pos x="T0" y="T1"/>
                </a:cxn>
                <a:cxn ang="0">
                  <a:pos x="T2" y="T3"/>
                </a:cxn>
                <a:cxn ang="0">
                  <a:pos x="T4" y="T5"/>
                </a:cxn>
                <a:cxn ang="0">
                  <a:pos x="T6" y="T7"/>
                </a:cxn>
                <a:cxn ang="0">
                  <a:pos x="T8" y="T9"/>
                </a:cxn>
              </a:cxnLst>
              <a:rect l="0" t="0" r="r" b="b"/>
              <a:pathLst>
                <a:path w="415" h="358">
                  <a:moveTo>
                    <a:pt x="371" y="289"/>
                  </a:moveTo>
                  <a:cubicBezTo>
                    <a:pt x="327" y="354"/>
                    <a:pt x="218" y="358"/>
                    <a:pt x="128" y="298"/>
                  </a:cubicBezTo>
                  <a:cubicBezTo>
                    <a:pt x="38" y="238"/>
                    <a:pt x="0" y="136"/>
                    <a:pt x="44" y="70"/>
                  </a:cubicBezTo>
                  <a:cubicBezTo>
                    <a:pt x="88" y="4"/>
                    <a:pt x="197" y="0"/>
                    <a:pt x="287" y="61"/>
                  </a:cubicBezTo>
                  <a:cubicBezTo>
                    <a:pt x="377" y="121"/>
                    <a:pt x="415" y="223"/>
                    <a:pt x="371" y="289"/>
                  </a:cubicBezTo>
                  <a:close/>
                </a:path>
              </a:pathLst>
            </a:custGeom>
            <a:solidFill>
              <a:srgbClr val="935B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77" name="Freeform 54">
              <a:extLst>
                <a:ext uri="{FF2B5EF4-FFF2-40B4-BE49-F238E27FC236}">
                  <a16:creationId xmlns:a16="http://schemas.microsoft.com/office/drawing/2014/main" id="{5B682060-D789-4A86-9025-ABE134ECEF42}"/>
                </a:ext>
              </a:extLst>
            </p:cNvPr>
            <p:cNvSpPr>
              <a:spLocks/>
            </p:cNvSpPr>
            <p:nvPr/>
          </p:nvSpPr>
          <p:spPr bwMode="auto">
            <a:xfrm>
              <a:off x="14214475" y="7875588"/>
              <a:ext cx="106363" cy="274638"/>
            </a:xfrm>
            <a:custGeom>
              <a:avLst/>
              <a:gdLst>
                <a:gd name="T0" fmla="*/ 55 w 139"/>
                <a:gd name="T1" fmla="*/ 360 h 360"/>
                <a:gd name="T2" fmla="*/ 14 w 139"/>
                <a:gd name="T3" fmla="*/ 360 h 360"/>
                <a:gd name="T4" fmla="*/ 0 w 139"/>
                <a:gd name="T5" fmla="*/ 347 h 360"/>
                <a:gd name="T6" fmla="*/ 14 w 139"/>
                <a:gd name="T7" fmla="*/ 334 h 360"/>
                <a:gd name="T8" fmla="*/ 55 w 139"/>
                <a:gd name="T9" fmla="*/ 334 h 360"/>
                <a:gd name="T10" fmla="*/ 97 w 139"/>
                <a:gd name="T11" fmla="*/ 315 h 360"/>
                <a:gd name="T12" fmla="*/ 110 w 139"/>
                <a:gd name="T13" fmla="*/ 270 h 360"/>
                <a:gd name="T14" fmla="*/ 72 w 139"/>
                <a:gd name="T15" fmla="*/ 16 h 360"/>
                <a:gd name="T16" fmla="*/ 83 w 139"/>
                <a:gd name="T17" fmla="*/ 1 h 360"/>
                <a:gd name="T18" fmla="*/ 98 w 139"/>
                <a:gd name="T19" fmla="*/ 12 h 360"/>
                <a:gd name="T20" fmla="*/ 136 w 139"/>
                <a:gd name="T21" fmla="*/ 267 h 360"/>
                <a:gd name="T22" fmla="*/ 117 w 139"/>
                <a:gd name="T23" fmla="*/ 332 h 360"/>
                <a:gd name="T24" fmla="*/ 55 w 139"/>
                <a:gd name="T25" fmla="*/ 36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 h="360">
                  <a:moveTo>
                    <a:pt x="55" y="360"/>
                  </a:moveTo>
                  <a:lnTo>
                    <a:pt x="14" y="360"/>
                  </a:lnTo>
                  <a:cubicBezTo>
                    <a:pt x="6" y="360"/>
                    <a:pt x="0" y="354"/>
                    <a:pt x="0" y="347"/>
                  </a:cubicBezTo>
                  <a:cubicBezTo>
                    <a:pt x="0" y="340"/>
                    <a:pt x="6" y="334"/>
                    <a:pt x="14" y="334"/>
                  </a:cubicBezTo>
                  <a:lnTo>
                    <a:pt x="55" y="334"/>
                  </a:lnTo>
                  <a:cubicBezTo>
                    <a:pt x="71" y="334"/>
                    <a:pt x="86" y="327"/>
                    <a:pt x="97" y="315"/>
                  </a:cubicBezTo>
                  <a:cubicBezTo>
                    <a:pt x="107" y="303"/>
                    <a:pt x="112" y="286"/>
                    <a:pt x="110" y="270"/>
                  </a:cubicBezTo>
                  <a:lnTo>
                    <a:pt x="72" y="16"/>
                  </a:lnTo>
                  <a:cubicBezTo>
                    <a:pt x="71" y="9"/>
                    <a:pt x="76" y="2"/>
                    <a:pt x="83" y="1"/>
                  </a:cubicBezTo>
                  <a:cubicBezTo>
                    <a:pt x="90" y="0"/>
                    <a:pt x="97" y="5"/>
                    <a:pt x="98" y="12"/>
                  </a:cubicBezTo>
                  <a:lnTo>
                    <a:pt x="136" y="267"/>
                  </a:lnTo>
                  <a:cubicBezTo>
                    <a:pt x="139" y="290"/>
                    <a:pt x="132" y="314"/>
                    <a:pt x="117" y="332"/>
                  </a:cubicBezTo>
                  <a:cubicBezTo>
                    <a:pt x="101" y="350"/>
                    <a:pt x="79" y="360"/>
                    <a:pt x="55" y="360"/>
                  </a:cubicBezTo>
                  <a:close/>
                </a:path>
              </a:pathLst>
            </a:custGeom>
            <a:solidFill>
              <a:srgbClr val="8245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78" name="Freeform: Shape 177">
              <a:extLst>
                <a:ext uri="{FF2B5EF4-FFF2-40B4-BE49-F238E27FC236}">
                  <a16:creationId xmlns:a16="http://schemas.microsoft.com/office/drawing/2014/main" id="{97394FE2-2CC5-4DF0-88CE-1E07BF0FBDAE}"/>
                </a:ext>
              </a:extLst>
            </p:cNvPr>
            <p:cNvSpPr>
              <a:spLocks/>
            </p:cNvSpPr>
            <p:nvPr/>
          </p:nvSpPr>
          <p:spPr bwMode="auto">
            <a:xfrm>
              <a:off x="14614696" y="8359982"/>
              <a:ext cx="204409" cy="209212"/>
            </a:xfrm>
            <a:custGeom>
              <a:avLst/>
              <a:gdLst>
                <a:gd name="connsiteX0" fmla="*/ 49232 w 204409"/>
                <a:gd name="connsiteY0" fmla="*/ 176653 h 209212"/>
                <a:gd name="connsiteX1" fmla="*/ 69806 w 204409"/>
                <a:gd name="connsiteY1" fmla="*/ 188576 h 209212"/>
                <a:gd name="connsiteX2" fmla="*/ 58376 w 204409"/>
                <a:gd name="connsiteY2" fmla="*/ 208696 h 209212"/>
                <a:gd name="connsiteX3" fmla="*/ 37040 w 204409"/>
                <a:gd name="connsiteY3" fmla="*/ 196773 h 209212"/>
                <a:gd name="connsiteX4" fmla="*/ 49232 w 204409"/>
                <a:gd name="connsiteY4" fmla="*/ 176653 h 209212"/>
                <a:gd name="connsiteX5" fmla="*/ 115907 w 204409"/>
                <a:gd name="connsiteY5" fmla="*/ 158416 h 209212"/>
                <a:gd name="connsiteX6" fmla="*/ 137243 w 204409"/>
                <a:gd name="connsiteY6" fmla="*/ 169846 h 209212"/>
                <a:gd name="connsiteX7" fmla="*/ 125051 w 204409"/>
                <a:gd name="connsiteY7" fmla="*/ 191182 h 209212"/>
                <a:gd name="connsiteX8" fmla="*/ 104477 w 204409"/>
                <a:gd name="connsiteY8" fmla="*/ 178990 h 209212"/>
                <a:gd name="connsiteX9" fmla="*/ 115907 w 204409"/>
                <a:gd name="connsiteY9" fmla="*/ 158416 h 209212"/>
                <a:gd name="connsiteX10" fmla="*/ 182877 w 204409"/>
                <a:gd name="connsiteY10" fmla="*/ 140192 h 209212"/>
                <a:gd name="connsiteX11" fmla="*/ 203871 w 204409"/>
                <a:gd name="connsiteY11" fmla="*/ 152384 h 209212"/>
                <a:gd name="connsiteX12" fmla="*/ 191431 w 204409"/>
                <a:gd name="connsiteY12" fmla="*/ 172958 h 209212"/>
                <a:gd name="connsiteX13" fmla="*/ 170437 w 204409"/>
                <a:gd name="connsiteY13" fmla="*/ 161528 h 209212"/>
                <a:gd name="connsiteX14" fmla="*/ 182877 w 204409"/>
                <a:gd name="connsiteY14" fmla="*/ 140192 h 209212"/>
                <a:gd name="connsiteX15" fmla="*/ 31450 w 204409"/>
                <a:gd name="connsiteY15" fmla="*/ 106803 h 209212"/>
                <a:gd name="connsiteX16" fmla="*/ 51570 w 204409"/>
                <a:gd name="connsiteY16" fmla="*/ 118726 h 209212"/>
                <a:gd name="connsiteX17" fmla="*/ 39647 w 204409"/>
                <a:gd name="connsiteY17" fmla="*/ 138846 h 209212"/>
                <a:gd name="connsiteX18" fmla="*/ 19527 w 204409"/>
                <a:gd name="connsiteY18" fmla="*/ 126923 h 209212"/>
                <a:gd name="connsiteX19" fmla="*/ 31450 w 204409"/>
                <a:gd name="connsiteY19" fmla="*/ 106803 h 209212"/>
                <a:gd name="connsiteX20" fmla="*/ 98445 w 204409"/>
                <a:gd name="connsiteY20" fmla="*/ 89341 h 209212"/>
                <a:gd name="connsiteX21" fmla="*/ 119019 w 204409"/>
                <a:gd name="connsiteY21" fmla="*/ 101264 h 209212"/>
                <a:gd name="connsiteX22" fmla="*/ 107589 w 204409"/>
                <a:gd name="connsiteY22" fmla="*/ 121384 h 209212"/>
                <a:gd name="connsiteX23" fmla="*/ 86253 w 204409"/>
                <a:gd name="connsiteY23" fmla="*/ 109461 h 209212"/>
                <a:gd name="connsiteX24" fmla="*/ 98445 w 204409"/>
                <a:gd name="connsiteY24" fmla="*/ 89341 h 209212"/>
                <a:gd name="connsiteX25" fmla="*/ 163532 w 204409"/>
                <a:gd name="connsiteY25" fmla="*/ 71104 h 209212"/>
                <a:gd name="connsiteX26" fmla="*/ 184868 w 204409"/>
                <a:gd name="connsiteY26" fmla="*/ 82534 h 209212"/>
                <a:gd name="connsiteX27" fmla="*/ 172676 w 204409"/>
                <a:gd name="connsiteY27" fmla="*/ 103870 h 209212"/>
                <a:gd name="connsiteX28" fmla="*/ 152102 w 204409"/>
                <a:gd name="connsiteY28" fmla="*/ 91678 h 209212"/>
                <a:gd name="connsiteX29" fmla="*/ 163532 w 204409"/>
                <a:gd name="connsiteY29" fmla="*/ 71104 h 209212"/>
                <a:gd name="connsiteX30" fmla="*/ 12720 w 204409"/>
                <a:gd name="connsiteY30" fmla="*/ 35417 h 209212"/>
                <a:gd name="connsiteX31" fmla="*/ 34056 w 204409"/>
                <a:gd name="connsiteY31" fmla="*/ 47609 h 209212"/>
                <a:gd name="connsiteX32" fmla="*/ 21864 w 204409"/>
                <a:gd name="connsiteY32" fmla="*/ 68945 h 209212"/>
                <a:gd name="connsiteX33" fmla="*/ 528 w 204409"/>
                <a:gd name="connsiteY33" fmla="*/ 56753 h 209212"/>
                <a:gd name="connsiteX34" fmla="*/ 12720 w 204409"/>
                <a:gd name="connsiteY34" fmla="*/ 35417 h 209212"/>
                <a:gd name="connsiteX35" fmla="*/ 79690 w 204409"/>
                <a:gd name="connsiteY35" fmla="*/ 18000 h 209212"/>
                <a:gd name="connsiteX36" fmla="*/ 100684 w 204409"/>
                <a:gd name="connsiteY36" fmla="*/ 30441 h 209212"/>
                <a:gd name="connsiteX37" fmla="*/ 88244 w 204409"/>
                <a:gd name="connsiteY37" fmla="*/ 51435 h 209212"/>
                <a:gd name="connsiteX38" fmla="*/ 67250 w 204409"/>
                <a:gd name="connsiteY38" fmla="*/ 38995 h 209212"/>
                <a:gd name="connsiteX39" fmla="*/ 79690 w 204409"/>
                <a:gd name="connsiteY39" fmla="*/ 18000 h 209212"/>
                <a:gd name="connsiteX40" fmla="*/ 145750 w 204409"/>
                <a:gd name="connsiteY40" fmla="*/ 538 h 209212"/>
                <a:gd name="connsiteX41" fmla="*/ 165870 w 204409"/>
                <a:gd name="connsiteY41" fmla="*/ 12979 h 209212"/>
                <a:gd name="connsiteX42" fmla="*/ 153947 w 204409"/>
                <a:gd name="connsiteY42" fmla="*/ 33973 h 209212"/>
                <a:gd name="connsiteX43" fmla="*/ 133827 w 204409"/>
                <a:gd name="connsiteY43" fmla="*/ 21532 h 209212"/>
                <a:gd name="connsiteX44" fmla="*/ 145750 w 204409"/>
                <a:gd name="connsiteY44" fmla="*/ 538 h 209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04409" h="209212">
                  <a:moveTo>
                    <a:pt x="49232" y="176653"/>
                  </a:moveTo>
                  <a:cubicBezTo>
                    <a:pt x="58376" y="174418"/>
                    <a:pt x="67520" y="179634"/>
                    <a:pt x="69806" y="188576"/>
                  </a:cubicBezTo>
                  <a:cubicBezTo>
                    <a:pt x="72854" y="197518"/>
                    <a:pt x="67520" y="206460"/>
                    <a:pt x="58376" y="208696"/>
                  </a:cubicBezTo>
                  <a:cubicBezTo>
                    <a:pt x="49232" y="210931"/>
                    <a:pt x="39326" y="205715"/>
                    <a:pt x="37040" y="196773"/>
                  </a:cubicBezTo>
                  <a:cubicBezTo>
                    <a:pt x="34754" y="187831"/>
                    <a:pt x="40088" y="178889"/>
                    <a:pt x="49232" y="176653"/>
                  </a:cubicBezTo>
                  <a:close/>
                  <a:moveTo>
                    <a:pt x="115907" y="158416"/>
                  </a:moveTo>
                  <a:cubicBezTo>
                    <a:pt x="125051" y="155368"/>
                    <a:pt x="134957" y="160702"/>
                    <a:pt x="137243" y="169846"/>
                  </a:cubicBezTo>
                  <a:cubicBezTo>
                    <a:pt x="139529" y="178990"/>
                    <a:pt x="134195" y="188134"/>
                    <a:pt x="125051" y="191182"/>
                  </a:cubicBezTo>
                  <a:cubicBezTo>
                    <a:pt x="115907" y="193468"/>
                    <a:pt x="106763" y="188134"/>
                    <a:pt x="104477" y="178990"/>
                  </a:cubicBezTo>
                  <a:cubicBezTo>
                    <a:pt x="101429" y="169846"/>
                    <a:pt x="107525" y="160702"/>
                    <a:pt x="115907" y="158416"/>
                  </a:cubicBezTo>
                  <a:close/>
                  <a:moveTo>
                    <a:pt x="182877" y="140192"/>
                  </a:moveTo>
                  <a:cubicBezTo>
                    <a:pt x="192208" y="137906"/>
                    <a:pt x="201539" y="143240"/>
                    <a:pt x="203871" y="152384"/>
                  </a:cubicBezTo>
                  <a:cubicBezTo>
                    <a:pt x="206204" y="161528"/>
                    <a:pt x="200761" y="170672"/>
                    <a:pt x="191431" y="172958"/>
                  </a:cubicBezTo>
                  <a:cubicBezTo>
                    <a:pt x="182100" y="176006"/>
                    <a:pt x="172769" y="169910"/>
                    <a:pt x="170437" y="161528"/>
                  </a:cubicBezTo>
                  <a:cubicBezTo>
                    <a:pt x="168104" y="152384"/>
                    <a:pt x="173547" y="142478"/>
                    <a:pt x="182877" y="140192"/>
                  </a:cubicBezTo>
                  <a:close/>
                  <a:moveTo>
                    <a:pt x="31450" y="106803"/>
                  </a:moveTo>
                  <a:cubicBezTo>
                    <a:pt x="40392" y="104568"/>
                    <a:pt x="49334" y="109784"/>
                    <a:pt x="51570" y="118726"/>
                  </a:cubicBezTo>
                  <a:cubicBezTo>
                    <a:pt x="53805" y="127668"/>
                    <a:pt x="48589" y="136610"/>
                    <a:pt x="39647" y="138846"/>
                  </a:cubicBezTo>
                  <a:cubicBezTo>
                    <a:pt x="30705" y="141081"/>
                    <a:pt x="21763" y="135865"/>
                    <a:pt x="19527" y="126923"/>
                  </a:cubicBezTo>
                  <a:cubicBezTo>
                    <a:pt x="17292" y="118726"/>
                    <a:pt x="22508" y="109039"/>
                    <a:pt x="31450" y="106803"/>
                  </a:cubicBezTo>
                  <a:close/>
                  <a:moveTo>
                    <a:pt x="98445" y="89341"/>
                  </a:moveTo>
                  <a:cubicBezTo>
                    <a:pt x="107589" y="87106"/>
                    <a:pt x="116733" y="92322"/>
                    <a:pt x="119019" y="101264"/>
                  </a:cubicBezTo>
                  <a:cubicBezTo>
                    <a:pt x="122067" y="110206"/>
                    <a:pt x="115971" y="119148"/>
                    <a:pt x="107589" y="121384"/>
                  </a:cubicBezTo>
                  <a:cubicBezTo>
                    <a:pt x="98445" y="123619"/>
                    <a:pt x="88539" y="118403"/>
                    <a:pt x="86253" y="109461"/>
                  </a:cubicBezTo>
                  <a:cubicBezTo>
                    <a:pt x="83967" y="100519"/>
                    <a:pt x="89301" y="91577"/>
                    <a:pt x="98445" y="89341"/>
                  </a:cubicBezTo>
                  <a:close/>
                  <a:moveTo>
                    <a:pt x="163532" y="71104"/>
                  </a:moveTo>
                  <a:cubicBezTo>
                    <a:pt x="172676" y="68056"/>
                    <a:pt x="182582" y="73390"/>
                    <a:pt x="184868" y="82534"/>
                  </a:cubicBezTo>
                  <a:cubicBezTo>
                    <a:pt x="187154" y="91678"/>
                    <a:pt x="181820" y="101584"/>
                    <a:pt x="172676" y="103870"/>
                  </a:cubicBezTo>
                  <a:cubicBezTo>
                    <a:pt x="163532" y="106156"/>
                    <a:pt x="154388" y="100822"/>
                    <a:pt x="152102" y="91678"/>
                  </a:cubicBezTo>
                  <a:cubicBezTo>
                    <a:pt x="149054" y="82534"/>
                    <a:pt x="155150" y="73390"/>
                    <a:pt x="163532" y="71104"/>
                  </a:cubicBezTo>
                  <a:close/>
                  <a:moveTo>
                    <a:pt x="12720" y="35417"/>
                  </a:moveTo>
                  <a:cubicBezTo>
                    <a:pt x="21864" y="33131"/>
                    <a:pt x="31008" y="38465"/>
                    <a:pt x="34056" y="47609"/>
                  </a:cubicBezTo>
                  <a:cubicBezTo>
                    <a:pt x="36342" y="56753"/>
                    <a:pt x="31008" y="65897"/>
                    <a:pt x="21864" y="68945"/>
                  </a:cubicBezTo>
                  <a:cubicBezTo>
                    <a:pt x="12720" y="71231"/>
                    <a:pt x="3576" y="65897"/>
                    <a:pt x="528" y="56753"/>
                  </a:cubicBezTo>
                  <a:cubicBezTo>
                    <a:pt x="-1758" y="47609"/>
                    <a:pt x="3576" y="38465"/>
                    <a:pt x="12720" y="35417"/>
                  </a:cubicBezTo>
                  <a:close/>
                  <a:moveTo>
                    <a:pt x="79690" y="18000"/>
                  </a:moveTo>
                  <a:cubicBezTo>
                    <a:pt x="89021" y="15668"/>
                    <a:pt x="98352" y="21111"/>
                    <a:pt x="100684" y="30441"/>
                  </a:cubicBezTo>
                  <a:cubicBezTo>
                    <a:pt x="103017" y="39772"/>
                    <a:pt x="97574" y="49103"/>
                    <a:pt x="88244" y="51435"/>
                  </a:cubicBezTo>
                  <a:cubicBezTo>
                    <a:pt x="78913" y="53768"/>
                    <a:pt x="69582" y="48325"/>
                    <a:pt x="67250" y="38995"/>
                  </a:cubicBezTo>
                  <a:cubicBezTo>
                    <a:pt x="64917" y="30441"/>
                    <a:pt x="70360" y="20333"/>
                    <a:pt x="79690" y="18000"/>
                  </a:cubicBezTo>
                  <a:close/>
                  <a:moveTo>
                    <a:pt x="145750" y="538"/>
                  </a:moveTo>
                  <a:cubicBezTo>
                    <a:pt x="154692" y="-1794"/>
                    <a:pt x="163634" y="3649"/>
                    <a:pt x="165870" y="12979"/>
                  </a:cubicBezTo>
                  <a:cubicBezTo>
                    <a:pt x="168105" y="22310"/>
                    <a:pt x="162889" y="31641"/>
                    <a:pt x="153947" y="33973"/>
                  </a:cubicBezTo>
                  <a:cubicBezTo>
                    <a:pt x="145750" y="36306"/>
                    <a:pt x="136063" y="30863"/>
                    <a:pt x="133827" y="21532"/>
                  </a:cubicBezTo>
                  <a:cubicBezTo>
                    <a:pt x="131592" y="12202"/>
                    <a:pt x="136808" y="2871"/>
                    <a:pt x="145750" y="538"/>
                  </a:cubicBezTo>
                  <a:close/>
                </a:path>
              </a:pathLst>
            </a:custGeom>
            <a:solidFill>
              <a:srgbClr val="F9D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79" name="Freeform 64">
              <a:extLst>
                <a:ext uri="{FF2B5EF4-FFF2-40B4-BE49-F238E27FC236}">
                  <a16:creationId xmlns:a16="http://schemas.microsoft.com/office/drawing/2014/main" id="{8086A2C3-1FE7-478D-8D76-CD960AFC691E}"/>
                </a:ext>
              </a:extLst>
            </p:cNvPr>
            <p:cNvSpPr>
              <a:spLocks/>
            </p:cNvSpPr>
            <p:nvPr/>
          </p:nvSpPr>
          <p:spPr bwMode="auto">
            <a:xfrm>
              <a:off x="17805400" y="8969375"/>
              <a:ext cx="379413" cy="1263650"/>
            </a:xfrm>
            <a:custGeom>
              <a:avLst/>
              <a:gdLst>
                <a:gd name="T0" fmla="*/ 498 w 498"/>
                <a:gd name="T1" fmla="*/ 1623 h 1659"/>
                <a:gd name="T2" fmla="*/ 194 w 498"/>
                <a:gd name="T3" fmla="*/ 1659 h 1659"/>
                <a:gd name="T4" fmla="*/ 0 w 498"/>
                <a:gd name="T5" fmla="*/ 36 h 1659"/>
                <a:gd name="T6" fmla="*/ 304 w 498"/>
                <a:gd name="T7" fmla="*/ 0 h 1659"/>
                <a:gd name="T8" fmla="*/ 498 w 498"/>
                <a:gd name="T9" fmla="*/ 1623 h 1659"/>
              </a:gdLst>
              <a:ahLst/>
              <a:cxnLst>
                <a:cxn ang="0">
                  <a:pos x="T0" y="T1"/>
                </a:cxn>
                <a:cxn ang="0">
                  <a:pos x="T2" y="T3"/>
                </a:cxn>
                <a:cxn ang="0">
                  <a:pos x="T4" y="T5"/>
                </a:cxn>
                <a:cxn ang="0">
                  <a:pos x="T6" y="T7"/>
                </a:cxn>
                <a:cxn ang="0">
                  <a:pos x="T8" y="T9"/>
                </a:cxn>
              </a:cxnLst>
              <a:rect l="0" t="0" r="r" b="b"/>
              <a:pathLst>
                <a:path w="498" h="1659">
                  <a:moveTo>
                    <a:pt x="498" y="1623"/>
                  </a:moveTo>
                  <a:lnTo>
                    <a:pt x="194" y="1659"/>
                  </a:lnTo>
                  <a:lnTo>
                    <a:pt x="0" y="36"/>
                  </a:lnTo>
                  <a:lnTo>
                    <a:pt x="304" y="0"/>
                  </a:lnTo>
                  <a:lnTo>
                    <a:pt x="498" y="1623"/>
                  </a:lnTo>
                  <a:close/>
                </a:path>
              </a:pathLst>
            </a:custGeom>
            <a:solidFill>
              <a:srgbClr val="F9D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0" name="Rectangle 68">
              <a:extLst>
                <a:ext uri="{FF2B5EF4-FFF2-40B4-BE49-F238E27FC236}">
                  <a16:creationId xmlns:a16="http://schemas.microsoft.com/office/drawing/2014/main" id="{D5AF7503-15AB-4EC4-98B5-B592290245DD}"/>
                </a:ext>
              </a:extLst>
            </p:cNvPr>
            <p:cNvSpPr>
              <a:spLocks noChangeArrowheads="1"/>
            </p:cNvSpPr>
            <p:nvPr/>
          </p:nvSpPr>
          <p:spPr bwMode="auto">
            <a:xfrm>
              <a:off x="18186400" y="9612313"/>
              <a:ext cx="90488" cy="541338"/>
            </a:xfrm>
            <a:prstGeom prst="rect">
              <a:avLst/>
            </a:prstGeom>
            <a:solidFill>
              <a:srgbClr val="F9D7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1" name="Freeform 69">
              <a:extLst>
                <a:ext uri="{FF2B5EF4-FFF2-40B4-BE49-F238E27FC236}">
                  <a16:creationId xmlns:a16="http://schemas.microsoft.com/office/drawing/2014/main" id="{67B3C178-093D-4F54-A744-555316D7227C}"/>
                </a:ext>
              </a:extLst>
            </p:cNvPr>
            <p:cNvSpPr>
              <a:spLocks/>
            </p:cNvSpPr>
            <p:nvPr/>
          </p:nvSpPr>
          <p:spPr bwMode="auto">
            <a:xfrm>
              <a:off x="18186400" y="9421813"/>
              <a:ext cx="90488" cy="131763"/>
            </a:xfrm>
            <a:custGeom>
              <a:avLst/>
              <a:gdLst>
                <a:gd name="T0" fmla="*/ 59 w 119"/>
                <a:gd name="T1" fmla="*/ 0 h 173"/>
                <a:gd name="T2" fmla="*/ 59 w 119"/>
                <a:gd name="T3" fmla="*/ 0 h 173"/>
                <a:gd name="T4" fmla="*/ 0 w 119"/>
                <a:gd name="T5" fmla="*/ 60 h 173"/>
                <a:gd name="T6" fmla="*/ 0 w 119"/>
                <a:gd name="T7" fmla="*/ 173 h 173"/>
                <a:gd name="T8" fmla="*/ 119 w 119"/>
                <a:gd name="T9" fmla="*/ 173 h 173"/>
                <a:gd name="T10" fmla="*/ 119 w 119"/>
                <a:gd name="T11" fmla="*/ 60 h 173"/>
                <a:gd name="T12" fmla="*/ 59 w 119"/>
                <a:gd name="T13" fmla="*/ 0 h 173"/>
              </a:gdLst>
              <a:ahLst/>
              <a:cxnLst>
                <a:cxn ang="0">
                  <a:pos x="T0" y="T1"/>
                </a:cxn>
                <a:cxn ang="0">
                  <a:pos x="T2" y="T3"/>
                </a:cxn>
                <a:cxn ang="0">
                  <a:pos x="T4" y="T5"/>
                </a:cxn>
                <a:cxn ang="0">
                  <a:pos x="T6" y="T7"/>
                </a:cxn>
                <a:cxn ang="0">
                  <a:pos x="T8" y="T9"/>
                </a:cxn>
                <a:cxn ang="0">
                  <a:pos x="T10" y="T11"/>
                </a:cxn>
                <a:cxn ang="0">
                  <a:pos x="T12" y="T13"/>
                </a:cxn>
              </a:cxnLst>
              <a:rect l="0" t="0" r="r" b="b"/>
              <a:pathLst>
                <a:path w="119" h="173">
                  <a:moveTo>
                    <a:pt x="59" y="0"/>
                  </a:moveTo>
                  <a:lnTo>
                    <a:pt x="59" y="0"/>
                  </a:lnTo>
                  <a:cubicBezTo>
                    <a:pt x="26" y="0"/>
                    <a:pt x="0" y="27"/>
                    <a:pt x="0" y="60"/>
                  </a:cubicBezTo>
                  <a:lnTo>
                    <a:pt x="0" y="173"/>
                  </a:lnTo>
                  <a:lnTo>
                    <a:pt x="119" y="173"/>
                  </a:lnTo>
                  <a:lnTo>
                    <a:pt x="119" y="60"/>
                  </a:lnTo>
                  <a:cubicBezTo>
                    <a:pt x="119" y="27"/>
                    <a:pt x="92" y="0"/>
                    <a:pt x="59" y="0"/>
                  </a:cubicBezTo>
                  <a:close/>
                </a:path>
              </a:pathLst>
            </a:custGeom>
            <a:solidFill>
              <a:srgbClr val="7D60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2" name="Rectangle 70">
              <a:extLst>
                <a:ext uri="{FF2B5EF4-FFF2-40B4-BE49-F238E27FC236}">
                  <a16:creationId xmlns:a16="http://schemas.microsoft.com/office/drawing/2014/main" id="{5D3D3D02-9781-4184-A633-A4A2DAB6BDB6}"/>
                </a:ext>
              </a:extLst>
            </p:cNvPr>
            <p:cNvSpPr>
              <a:spLocks noChangeArrowheads="1"/>
            </p:cNvSpPr>
            <p:nvPr/>
          </p:nvSpPr>
          <p:spPr bwMode="auto">
            <a:xfrm>
              <a:off x="18186400" y="9553575"/>
              <a:ext cx="90488" cy="58738"/>
            </a:xfrm>
            <a:prstGeom prst="rect">
              <a:avLst/>
            </a:prstGeom>
            <a:solidFill>
              <a:srgbClr val="11295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3" name="Freeform 71">
              <a:extLst>
                <a:ext uri="{FF2B5EF4-FFF2-40B4-BE49-F238E27FC236}">
                  <a16:creationId xmlns:a16="http://schemas.microsoft.com/office/drawing/2014/main" id="{6C8029CA-141C-4260-B545-EC0E73D6B467}"/>
                </a:ext>
              </a:extLst>
            </p:cNvPr>
            <p:cNvSpPr>
              <a:spLocks/>
            </p:cNvSpPr>
            <p:nvPr/>
          </p:nvSpPr>
          <p:spPr bwMode="auto">
            <a:xfrm>
              <a:off x="17678400" y="9482138"/>
              <a:ext cx="109538" cy="214313"/>
            </a:xfrm>
            <a:custGeom>
              <a:avLst/>
              <a:gdLst>
                <a:gd name="T0" fmla="*/ 90 w 144"/>
                <a:gd name="T1" fmla="*/ 0 h 281"/>
                <a:gd name="T2" fmla="*/ 0 w 144"/>
                <a:gd name="T3" fmla="*/ 19 h 281"/>
                <a:gd name="T4" fmla="*/ 54 w 144"/>
                <a:gd name="T5" fmla="*/ 281 h 281"/>
                <a:gd name="T6" fmla="*/ 144 w 144"/>
                <a:gd name="T7" fmla="*/ 262 h 281"/>
                <a:gd name="T8" fmla="*/ 90 w 144"/>
                <a:gd name="T9" fmla="*/ 0 h 281"/>
              </a:gdLst>
              <a:ahLst/>
              <a:cxnLst>
                <a:cxn ang="0">
                  <a:pos x="T0" y="T1"/>
                </a:cxn>
                <a:cxn ang="0">
                  <a:pos x="T2" y="T3"/>
                </a:cxn>
                <a:cxn ang="0">
                  <a:pos x="T4" y="T5"/>
                </a:cxn>
                <a:cxn ang="0">
                  <a:pos x="T6" y="T7"/>
                </a:cxn>
                <a:cxn ang="0">
                  <a:pos x="T8" y="T9"/>
                </a:cxn>
              </a:cxnLst>
              <a:rect l="0" t="0" r="r" b="b"/>
              <a:pathLst>
                <a:path w="144" h="281">
                  <a:moveTo>
                    <a:pt x="90" y="0"/>
                  </a:moveTo>
                  <a:lnTo>
                    <a:pt x="0" y="19"/>
                  </a:lnTo>
                  <a:lnTo>
                    <a:pt x="54" y="281"/>
                  </a:lnTo>
                  <a:lnTo>
                    <a:pt x="144" y="262"/>
                  </a:lnTo>
                  <a:lnTo>
                    <a:pt x="90" y="0"/>
                  </a:lnTo>
                  <a:close/>
                </a:path>
              </a:pathLst>
            </a:custGeom>
            <a:solidFill>
              <a:srgbClr val="3FA9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4" name="Freeform 72">
              <a:extLst>
                <a:ext uri="{FF2B5EF4-FFF2-40B4-BE49-F238E27FC236}">
                  <a16:creationId xmlns:a16="http://schemas.microsoft.com/office/drawing/2014/main" id="{AE8F4B49-7F25-4C4E-A7EC-9ADCFB909AEC}"/>
                </a:ext>
              </a:extLst>
            </p:cNvPr>
            <p:cNvSpPr>
              <a:spLocks/>
            </p:cNvSpPr>
            <p:nvPr/>
          </p:nvSpPr>
          <p:spPr bwMode="auto">
            <a:xfrm>
              <a:off x="17719675" y="9682163"/>
              <a:ext cx="169863" cy="504825"/>
            </a:xfrm>
            <a:custGeom>
              <a:avLst/>
              <a:gdLst>
                <a:gd name="T0" fmla="*/ 0 w 224"/>
                <a:gd name="T1" fmla="*/ 19 h 664"/>
                <a:gd name="T2" fmla="*/ 134 w 224"/>
                <a:gd name="T3" fmla="*/ 664 h 664"/>
                <a:gd name="T4" fmla="*/ 224 w 224"/>
                <a:gd name="T5" fmla="*/ 645 h 664"/>
                <a:gd name="T6" fmla="*/ 90 w 224"/>
                <a:gd name="T7" fmla="*/ 0 h 664"/>
                <a:gd name="T8" fmla="*/ 0 w 224"/>
                <a:gd name="T9" fmla="*/ 19 h 664"/>
              </a:gdLst>
              <a:ahLst/>
              <a:cxnLst>
                <a:cxn ang="0">
                  <a:pos x="T0" y="T1"/>
                </a:cxn>
                <a:cxn ang="0">
                  <a:pos x="T2" y="T3"/>
                </a:cxn>
                <a:cxn ang="0">
                  <a:pos x="T4" y="T5"/>
                </a:cxn>
                <a:cxn ang="0">
                  <a:pos x="T6" y="T7"/>
                </a:cxn>
                <a:cxn ang="0">
                  <a:pos x="T8" y="T9"/>
                </a:cxn>
              </a:cxnLst>
              <a:rect l="0" t="0" r="r" b="b"/>
              <a:pathLst>
                <a:path w="224" h="664">
                  <a:moveTo>
                    <a:pt x="0" y="19"/>
                  </a:moveTo>
                  <a:lnTo>
                    <a:pt x="134" y="664"/>
                  </a:lnTo>
                  <a:lnTo>
                    <a:pt x="224" y="645"/>
                  </a:lnTo>
                  <a:lnTo>
                    <a:pt x="90" y="0"/>
                  </a:lnTo>
                  <a:lnTo>
                    <a:pt x="0" y="19"/>
                  </a:lnTo>
                  <a:close/>
                </a:path>
              </a:pathLst>
            </a:custGeom>
            <a:solidFill>
              <a:srgbClr val="65B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5" name="Freeform 73">
              <a:extLst>
                <a:ext uri="{FF2B5EF4-FFF2-40B4-BE49-F238E27FC236}">
                  <a16:creationId xmlns:a16="http://schemas.microsoft.com/office/drawing/2014/main" id="{7C0FE3B3-5AE4-4C87-B86B-8FA70A5CB855}"/>
                </a:ext>
              </a:extLst>
            </p:cNvPr>
            <p:cNvSpPr>
              <a:spLocks/>
            </p:cNvSpPr>
            <p:nvPr/>
          </p:nvSpPr>
          <p:spPr bwMode="auto">
            <a:xfrm>
              <a:off x="17746663" y="9482138"/>
              <a:ext cx="93663" cy="187325"/>
            </a:xfrm>
            <a:custGeom>
              <a:avLst/>
              <a:gdLst>
                <a:gd name="T0" fmla="*/ 0 w 122"/>
                <a:gd name="T1" fmla="*/ 0 h 246"/>
                <a:gd name="T2" fmla="*/ 122 w 122"/>
                <a:gd name="T3" fmla="*/ 236 h 246"/>
                <a:gd name="T4" fmla="*/ 103 w 122"/>
                <a:gd name="T5" fmla="*/ 246 h 246"/>
                <a:gd name="T6" fmla="*/ 15 w 122"/>
                <a:gd name="T7" fmla="*/ 71 h 246"/>
                <a:gd name="T8" fmla="*/ 0 w 122"/>
                <a:gd name="T9" fmla="*/ 0 h 246"/>
              </a:gdLst>
              <a:ahLst/>
              <a:cxnLst>
                <a:cxn ang="0">
                  <a:pos x="T0" y="T1"/>
                </a:cxn>
                <a:cxn ang="0">
                  <a:pos x="T2" y="T3"/>
                </a:cxn>
                <a:cxn ang="0">
                  <a:pos x="T4" y="T5"/>
                </a:cxn>
                <a:cxn ang="0">
                  <a:pos x="T6" y="T7"/>
                </a:cxn>
                <a:cxn ang="0">
                  <a:pos x="T8" y="T9"/>
                </a:cxn>
              </a:cxnLst>
              <a:rect l="0" t="0" r="r" b="b"/>
              <a:pathLst>
                <a:path w="122" h="246">
                  <a:moveTo>
                    <a:pt x="0" y="0"/>
                  </a:moveTo>
                  <a:lnTo>
                    <a:pt x="122" y="236"/>
                  </a:lnTo>
                  <a:lnTo>
                    <a:pt x="103" y="246"/>
                  </a:lnTo>
                  <a:lnTo>
                    <a:pt x="15" y="71"/>
                  </a:lnTo>
                  <a:lnTo>
                    <a:pt x="0" y="0"/>
                  </a:lnTo>
                  <a:close/>
                </a:path>
              </a:pathLst>
            </a:custGeom>
            <a:solidFill>
              <a:srgbClr val="3FA9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6" name="Freeform 74">
              <a:extLst>
                <a:ext uri="{FF2B5EF4-FFF2-40B4-BE49-F238E27FC236}">
                  <a16:creationId xmlns:a16="http://schemas.microsoft.com/office/drawing/2014/main" id="{F6F440F2-6F0A-4C63-98C2-01AAE3E9E0E1}"/>
                </a:ext>
              </a:extLst>
            </p:cNvPr>
            <p:cNvSpPr>
              <a:spLocks/>
            </p:cNvSpPr>
            <p:nvPr/>
          </p:nvSpPr>
          <p:spPr bwMode="auto">
            <a:xfrm>
              <a:off x="18389600" y="9510713"/>
              <a:ext cx="109538" cy="155575"/>
            </a:xfrm>
            <a:custGeom>
              <a:avLst/>
              <a:gdLst>
                <a:gd name="T0" fmla="*/ 145 w 145"/>
                <a:gd name="T1" fmla="*/ 167 h 204"/>
                <a:gd name="T2" fmla="*/ 124 w 145"/>
                <a:gd name="T3" fmla="*/ 11 h 204"/>
                <a:gd name="T4" fmla="*/ 107 w 145"/>
                <a:gd name="T5" fmla="*/ 11 h 204"/>
                <a:gd name="T6" fmla="*/ 84 w 145"/>
                <a:gd name="T7" fmla="*/ 0 h 204"/>
                <a:gd name="T8" fmla="*/ 0 w 145"/>
                <a:gd name="T9" fmla="*/ 133 h 204"/>
                <a:gd name="T10" fmla="*/ 63 w 145"/>
                <a:gd name="T11" fmla="*/ 204 h 204"/>
                <a:gd name="T12" fmla="*/ 145 w 145"/>
                <a:gd name="T13" fmla="*/ 167 h 204"/>
              </a:gdLst>
              <a:ahLst/>
              <a:cxnLst>
                <a:cxn ang="0">
                  <a:pos x="T0" y="T1"/>
                </a:cxn>
                <a:cxn ang="0">
                  <a:pos x="T2" y="T3"/>
                </a:cxn>
                <a:cxn ang="0">
                  <a:pos x="T4" y="T5"/>
                </a:cxn>
                <a:cxn ang="0">
                  <a:pos x="T6" y="T7"/>
                </a:cxn>
                <a:cxn ang="0">
                  <a:pos x="T8" y="T9"/>
                </a:cxn>
                <a:cxn ang="0">
                  <a:pos x="T10" y="T11"/>
                </a:cxn>
                <a:cxn ang="0">
                  <a:pos x="T12" y="T13"/>
                </a:cxn>
              </a:cxnLst>
              <a:rect l="0" t="0" r="r" b="b"/>
              <a:pathLst>
                <a:path w="145" h="204">
                  <a:moveTo>
                    <a:pt x="145" y="167"/>
                  </a:moveTo>
                  <a:lnTo>
                    <a:pt x="124" y="11"/>
                  </a:lnTo>
                  <a:cubicBezTo>
                    <a:pt x="119" y="12"/>
                    <a:pt x="113" y="12"/>
                    <a:pt x="107" y="11"/>
                  </a:cubicBezTo>
                  <a:cubicBezTo>
                    <a:pt x="98" y="9"/>
                    <a:pt x="90" y="5"/>
                    <a:pt x="84" y="0"/>
                  </a:cubicBezTo>
                  <a:lnTo>
                    <a:pt x="0" y="133"/>
                  </a:lnTo>
                  <a:lnTo>
                    <a:pt x="63" y="204"/>
                  </a:lnTo>
                  <a:lnTo>
                    <a:pt x="145" y="167"/>
                  </a:lnTo>
                  <a:close/>
                </a:path>
              </a:pathLst>
            </a:custGeom>
            <a:solidFill>
              <a:srgbClr val="F9D7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7" name="Freeform 75">
              <a:extLst>
                <a:ext uri="{FF2B5EF4-FFF2-40B4-BE49-F238E27FC236}">
                  <a16:creationId xmlns:a16="http://schemas.microsoft.com/office/drawing/2014/main" id="{B317A7D8-AA32-46DA-B5AB-70320F44F46D}"/>
                </a:ext>
              </a:extLst>
            </p:cNvPr>
            <p:cNvSpPr>
              <a:spLocks/>
            </p:cNvSpPr>
            <p:nvPr/>
          </p:nvSpPr>
          <p:spPr bwMode="auto">
            <a:xfrm>
              <a:off x="18453100" y="9472613"/>
              <a:ext cx="30163" cy="47625"/>
            </a:xfrm>
            <a:custGeom>
              <a:avLst/>
              <a:gdLst>
                <a:gd name="T0" fmla="*/ 40 w 40"/>
                <a:gd name="T1" fmla="*/ 62 h 63"/>
                <a:gd name="T2" fmla="*/ 32 w 40"/>
                <a:gd name="T3" fmla="*/ 0 h 63"/>
                <a:gd name="T4" fmla="*/ 0 w 40"/>
                <a:gd name="T5" fmla="*/ 51 h 63"/>
                <a:gd name="T6" fmla="*/ 23 w 40"/>
                <a:gd name="T7" fmla="*/ 62 h 63"/>
                <a:gd name="T8" fmla="*/ 40 w 40"/>
                <a:gd name="T9" fmla="*/ 62 h 63"/>
              </a:gdLst>
              <a:ahLst/>
              <a:cxnLst>
                <a:cxn ang="0">
                  <a:pos x="T0" y="T1"/>
                </a:cxn>
                <a:cxn ang="0">
                  <a:pos x="T2" y="T3"/>
                </a:cxn>
                <a:cxn ang="0">
                  <a:pos x="T4" y="T5"/>
                </a:cxn>
                <a:cxn ang="0">
                  <a:pos x="T6" y="T7"/>
                </a:cxn>
                <a:cxn ang="0">
                  <a:pos x="T8" y="T9"/>
                </a:cxn>
              </a:cxnLst>
              <a:rect l="0" t="0" r="r" b="b"/>
              <a:pathLst>
                <a:path w="40" h="63">
                  <a:moveTo>
                    <a:pt x="40" y="62"/>
                  </a:moveTo>
                  <a:lnTo>
                    <a:pt x="32" y="0"/>
                  </a:lnTo>
                  <a:lnTo>
                    <a:pt x="0" y="51"/>
                  </a:lnTo>
                  <a:cubicBezTo>
                    <a:pt x="6" y="56"/>
                    <a:pt x="14" y="60"/>
                    <a:pt x="23" y="62"/>
                  </a:cubicBezTo>
                  <a:cubicBezTo>
                    <a:pt x="29" y="63"/>
                    <a:pt x="35" y="63"/>
                    <a:pt x="40" y="62"/>
                  </a:cubicBezTo>
                  <a:close/>
                </a:path>
              </a:pathLst>
            </a:custGeom>
            <a:solidFill>
              <a:srgbClr val="1129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8" name="Freeform 76">
              <a:extLst>
                <a:ext uri="{FF2B5EF4-FFF2-40B4-BE49-F238E27FC236}">
                  <a16:creationId xmlns:a16="http://schemas.microsoft.com/office/drawing/2014/main" id="{EC034932-3420-43DC-91D4-C5F02E5D0DE1}"/>
                </a:ext>
              </a:extLst>
            </p:cNvPr>
            <p:cNvSpPr>
              <a:spLocks/>
            </p:cNvSpPr>
            <p:nvPr/>
          </p:nvSpPr>
          <p:spPr bwMode="auto">
            <a:xfrm>
              <a:off x="18281650" y="9612313"/>
              <a:ext cx="155575" cy="525463"/>
            </a:xfrm>
            <a:custGeom>
              <a:avLst/>
              <a:gdLst>
                <a:gd name="T0" fmla="*/ 141 w 204"/>
                <a:gd name="T1" fmla="*/ 0 h 691"/>
                <a:gd name="T2" fmla="*/ 0 w 204"/>
                <a:gd name="T3" fmla="*/ 675 h 691"/>
                <a:gd name="T4" fmla="*/ 74 w 204"/>
                <a:gd name="T5" fmla="*/ 691 h 691"/>
                <a:gd name="T6" fmla="*/ 204 w 204"/>
                <a:gd name="T7" fmla="*/ 70 h 691"/>
                <a:gd name="T8" fmla="*/ 141 w 204"/>
                <a:gd name="T9" fmla="*/ 0 h 691"/>
              </a:gdLst>
              <a:ahLst/>
              <a:cxnLst>
                <a:cxn ang="0">
                  <a:pos x="T0" y="T1"/>
                </a:cxn>
                <a:cxn ang="0">
                  <a:pos x="T2" y="T3"/>
                </a:cxn>
                <a:cxn ang="0">
                  <a:pos x="T4" y="T5"/>
                </a:cxn>
                <a:cxn ang="0">
                  <a:pos x="T6" y="T7"/>
                </a:cxn>
                <a:cxn ang="0">
                  <a:pos x="T8" y="T9"/>
                </a:cxn>
              </a:cxnLst>
              <a:rect l="0" t="0" r="r" b="b"/>
              <a:pathLst>
                <a:path w="204" h="691">
                  <a:moveTo>
                    <a:pt x="141" y="0"/>
                  </a:moveTo>
                  <a:lnTo>
                    <a:pt x="0" y="675"/>
                  </a:lnTo>
                  <a:lnTo>
                    <a:pt x="74" y="691"/>
                  </a:lnTo>
                  <a:lnTo>
                    <a:pt x="204" y="70"/>
                  </a:lnTo>
                  <a:lnTo>
                    <a:pt x="141" y="0"/>
                  </a:lnTo>
                  <a:close/>
                </a:path>
              </a:pathLst>
            </a:custGeom>
            <a:solidFill>
              <a:srgbClr val="FF85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89" name="Freeform 77">
              <a:extLst>
                <a:ext uri="{FF2B5EF4-FFF2-40B4-BE49-F238E27FC236}">
                  <a16:creationId xmlns:a16="http://schemas.microsoft.com/office/drawing/2014/main" id="{17FC58B5-F328-465C-BEDE-98E26676B1AB}"/>
                </a:ext>
              </a:extLst>
            </p:cNvPr>
            <p:cNvSpPr>
              <a:spLocks/>
            </p:cNvSpPr>
            <p:nvPr/>
          </p:nvSpPr>
          <p:spPr bwMode="auto">
            <a:xfrm>
              <a:off x="18338800" y="9637713"/>
              <a:ext cx="160338" cy="511175"/>
            </a:xfrm>
            <a:custGeom>
              <a:avLst/>
              <a:gdLst>
                <a:gd name="T0" fmla="*/ 212 w 212"/>
                <a:gd name="T1" fmla="*/ 0 h 672"/>
                <a:gd name="T2" fmla="*/ 130 w 212"/>
                <a:gd name="T3" fmla="*/ 37 h 672"/>
                <a:gd name="T4" fmla="*/ 130 w 212"/>
                <a:gd name="T5" fmla="*/ 36 h 672"/>
                <a:gd name="T6" fmla="*/ 0 w 212"/>
                <a:gd name="T7" fmla="*/ 657 h 672"/>
                <a:gd name="T8" fmla="*/ 72 w 212"/>
                <a:gd name="T9" fmla="*/ 672 h 672"/>
                <a:gd name="T10" fmla="*/ 212 w 212"/>
                <a:gd name="T11" fmla="*/ 0 h 672"/>
              </a:gdLst>
              <a:ahLst/>
              <a:cxnLst>
                <a:cxn ang="0">
                  <a:pos x="T0" y="T1"/>
                </a:cxn>
                <a:cxn ang="0">
                  <a:pos x="T2" y="T3"/>
                </a:cxn>
                <a:cxn ang="0">
                  <a:pos x="T4" y="T5"/>
                </a:cxn>
                <a:cxn ang="0">
                  <a:pos x="T6" y="T7"/>
                </a:cxn>
                <a:cxn ang="0">
                  <a:pos x="T8" y="T9"/>
                </a:cxn>
                <a:cxn ang="0">
                  <a:pos x="T10" y="T11"/>
                </a:cxn>
              </a:cxnLst>
              <a:rect l="0" t="0" r="r" b="b"/>
              <a:pathLst>
                <a:path w="212" h="672">
                  <a:moveTo>
                    <a:pt x="212" y="0"/>
                  </a:moveTo>
                  <a:lnTo>
                    <a:pt x="130" y="37"/>
                  </a:lnTo>
                  <a:lnTo>
                    <a:pt x="130" y="36"/>
                  </a:lnTo>
                  <a:lnTo>
                    <a:pt x="0" y="657"/>
                  </a:lnTo>
                  <a:lnTo>
                    <a:pt x="72" y="672"/>
                  </a:lnTo>
                  <a:lnTo>
                    <a:pt x="212" y="0"/>
                  </a:lnTo>
                  <a:close/>
                </a:path>
              </a:pathLst>
            </a:custGeom>
            <a:solidFill>
              <a:srgbClr val="FF6D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0" name="Rectangle 78">
              <a:extLst>
                <a:ext uri="{FF2B5EF4-FFF2-40B4-BE49-F238E27FC236}">
                  <a16:creationId xmlns:a16="http://schemas.microsoft.com/office/drawing/2014/main" id="{30BD44FA-5D46-4C06-8B90-6F0BA92EF730}"/>
                </a:ext>
              </a:extLst>
            </p:cNvPr>
            <p:cNvSpPr>
              <a:spLocks noChangeArrowheads="1"/>
            </p:cNvSpPr>
            <p:nvPr/>
          </p:nvSpPr>
          <p:spPr bwMode="auto">
            <a:xfrm>
              <a:off x="10153650" y="10834688"/>
              <a:ext cx="12693650" cy="641350"/>
            </a:xfrm>
            <a:prstGeom prst="rect">
              <a:avLst/>
            </a:prstGeom>
            <a:solidFill>
              <a:srgbClr val="F9D7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1" name="Freeform 79">
              <a:extLst>
                <a:ext uri="{FF2B5EF4-FFF2-40B4-BE49-F238E27FC236}">
                  <a16:creationId xmlns:a16="http://schemas.microsoft.com/office/drawing/2014/main" id="{05E88DA3-21E3-470C-975C-B57C3DFA1467}"/>
                </a:ext>
              </a:extLst>
            </p:cNvPr>
            <p:cNvSpPr>
              <a:spLocks/>
            </p:cNvSpPr>
            <p:nvPr/>
          </p:nvSpPr>
          <p:spPr bwMode="auto">
            <a:xfrm>
              <a:off x="10888663" y="10661650"/>
              <a:ext cx="1924050" cy="173038"/>
            </a:xfrm>
            <a:custGeom>
              <a:avLst/>
              <a:gdLst>
                <a:gd name="T0" fmla="*/ 0 w 2528"/>
                <a:gd name="T1" fmla="*/ 0 h 227"/>
                <a:gd name="T2" fmla="*/ 181 w 2528"/>
                <a:gd name="T3" fmla="*/ 227 h 227"/>
                <a:gd name="T4" fmla="*/ 2348 w 2528"/>
                <a:gd name="T5" fmla="*/ 227 h 227"/>
                <a:gd name="T6" fmla="*/ 2528 w 2528"/>
                <a:gd name="T7" fmla="*/ 0 h 227"/>
                <a:gd name="T8" fmla="*/ 0 w 2528"/>
                <a:gd name="T9" fmla="*/ 0 h 227"/>
              </a:gdLst>
              <a:ahLst/>
              <a:cxnLst>
                <a:cxn ang="0">
                  <a:pos x="T0" y="T1"/>
                </a:cxn>
                <a:cxn ang="0">
                  <a:pos x="T2" y="T3"/>
                </a:cxn>
                <a:cxn ang="0">
                  <a:pos x="T4" y="T5"/>
                </a:cxn>
                <a:cxn ang="0">
                  <a:pos x="T6" y="T7"/>
                </a:cxn>
                <a:cxn ang="0">
                  <a:pos x="T8" y="T9"/>
                </a:cxn>
              </a:cxnLst>
              <a:rect l="0" t="0" r="r" b="b"/>
              <a:pathLst>
                <a:path w="2528" h="227">
                  <a:moveTo>
                    <a:pt x="0" y="0"/>
                  </a:moveTo>
                  <a:lnTo>
                    <a:pt x="181" y="227"/>
                  </a:lnTo>
                  <a:lnTo>
                    <a:pt x="2348" y="227"/>
                  </a:lnTo>
                  <a:lnTo>
                    <a:pt x="2528" y="0"/>
                  </a:lnTo>
                  <a:lnTo>
                    <a:pt x="0" y="0"/>
                  </a:lnTo>
                  <a:close/>
                </a:path>
              </a:pathLst>
            </a:custGeom>
            <a:solidFill>
              <a:srgbClr val="09CE8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2" name="Freeform 80">
              <a:extLst>
                <a:ext uri="{FF2B5EF4-FFF2-40B4-BE49-F238E27FC236}">
                  <a16:creationId xmlns:a16="http://schemas.microsoft.com/office/drawing/2014/main" id="{0F15D3B2-F581-48EC-9DC4-BF08C7C601EA}"/>
                </a:ext>
              </a:extLst>
            </p:cNvPr>
            <p:cNvSpPr>
              <a:spLocks/>
            </p:cNvSpPr>
            <p:nvPr/>
          </p:nvSpPr>
          <p:spPr bwMode="auto">
            <a:xfrm>
              <a:off x="19734213" y="8859838"/>
              <a:ext cx="882650" cy="1971675"/>
            </a:xfrm>
            <a:custGeom>
              <a:avLst/>
              <a:gdLst>
                <a:gd name="T0" fmla="*/ 1160 w 1160"/>
                <a:gd name="T1" fmla="*/ 104 h 2590"/>
                <a:gd name="T2" fmla="*/ 860 w 1160"/>
                <a:gd name="T3" fmla="*/ 0 h 2590"/>
                <a:gd name="T4" fmla="*/ 0 w 1160"/>
                <a:gd name="T5" fmla="*/ 2486 h 2590"/>
                <a:gd name="T6" fmla="*/ 300 w 1160"/>
                <a:gd name="T7" fmla="*/ 2590 h 2590"/>
                <a:gd name="T8" fmla="*/ 1160 w 1160"/>
                <a:gd name="T9" fmla="*/ 104 h 2590"/>
              </a:gdLst>
              <a:ahLst/>
              <a:cxnLst>
                <a:cxn ang="0">
                  <a:pos x="T0" y="T1"/>
                </a:cxn>
                <a:cxn ang="0">
                  <a:pos x="T2" y="T3"/>
                </a:cxn>
                <a:cxn ang="0">
                  <a:pos x="T4" y="T5"/>
                </a:cxn>
                <a:cxn ang="0">
                  <a:pos x="T6" y="T7"/>
                </a:cxn>
                <a:cxn ang="0">
                  <a:pos x="T8" y="T9"/>
                </a:cxn>
              </a:cxnLst>
              <a:rect l="0" t="0" r="r" b="b"/>
              <a:pathLst>
                <a:path w="1160" h="2590">
                  <a:moveTo>
                    <a:pt x="1160" y="104"/>
                  </a:moveTo>
                  <a:lnTo>
                    <a:pt x="860" y="0"/>
                  </a:lnTo>
                  <a:lnTo>
                    <a:pt x="0" y="2486"/>
                  </a:lnTo>
                  <a:lnTo>
                    <a:pt x="300" y="2590"/>
                  </a:lnTo>
                  <a:lnTo>
                    <a:pt x="1160" y="104"/>
                  </a:lnTo>
                  <a:close/>
                </a:path>
              </a:pathLst>
            </a:custGeom>
            <a:solidFill>
              <a:srgbClr val="8245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3" name="Freeform 81">
              <a:extLst>
                <a:ext uri="{FF2B5EF4-FFF2-40B4-BE49-F238E27FC236}">
                  <a16:creationId xmlns:a16="http://schemas.microsoft.com/office/drawing/2014/main" id="{D988B442-4B89-4D0E-9096-623A0AD0A168}"/>
                </a:ext>
              </a:extLst>
            </p:cNvPr>
            <p:cNvSpPr>
              <a:spLocks noEditPoints="1"/>
            </p:cNvSpPr>
            <p:nvPr/>
          </p:nvSpPr>
          <p:spPr bwMode="auto">
            <a:xfrm>
              <a:off x="11177588" y="10001250"/>
              <a:ext cx="1187450" cy="661988"/>
            </a:xfrm>
            <a:custGeom>
              <a:avLst/>
              <a:gdLst>
                <a:gd name="T0" fmla="*/ 273 w 1560"/>
                <a:gd name="T1" fmla="*/ 653 h 869"/>
                <a:gd name="T2" fmla="*/ 95 w 1560"/>
                <a:gd name="T3" fmla="*/ 457 h 869"/>
                <a:gd name="T4" fmla="*/ 243 w 1560"/>
                <a:gd name="T5" fmla="*/ 263 h 869"/>
                <a:gd name="T6" fmla="*/ 311 w 1560"/>
                <a:gd name="T7" fmla="*/ 649 h 869"/>
                <a:gd name="T8" fmla="*/ 273 w 1560"/>
                <a:gd name="T9" fmla="*/ 653 h 869"/>
                <a:gd name="T10" fmla="*/ 197 w 1560"/>
                <a:gd name="T11" fmla="*/ 0 h 869"/>
                <a:gd name="T12" fmla="*/ 225 w 1560"/>
                <a:gd name="T13" fmla="*/ 160 h 869"/>
                <a:gd name="T14" fmla="*/ 0 w 1560"/>
                <a:gd name="T15" fmla="*/ 457 h 869"/>
                <a:gd name="T16" fmla="*/ 273 w 1560"/>
                <a:gd name="T17" fmla="*/ 758 h 869"/>
                <a:gd name="T18" fmla="*/ 329 w 1560"/>
                <a:gd name="T19" fmla="*/ 752 h 869"/>
                <a:gd name="T20" fmla="*/ 349 w 1560"/>
                <a:gd name="T21" fmla="*/ 869 h 869"/>
                <a:gd name="T22" fmla="*/ 1408 w 1560"/>
                <a:gd name="T23" fmla="*/ 869 h 869"/>
                <a:gd name="T24" fmla="*/ 1560 w 1560"/>
                <a:gd name="T25" fmla="*/ 0 h 869"/>
                <a:gd name="T26" fmla="*/ 197 w 1560"/>
                <a:gd name="T27"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60" h="869">
                  <a:moveTo>
                    <a:pt x="273" y="653"/>
                  </a:moveTo>
                  <a:cubicBezTo>
                    <a:pt x="175" y="653"/>
                    <a:pt x="95" y="565"/>
                    <a:pt x="95" y="457"/>
                  </a:cubicBezTo>
                  <a:cubicBezTo>
                    <a:pt x="95" y="360"/>
                    <a:pt x="159" y="279"/>
                    <a:pt x="243" y="263"/>
                  </a:cubicBezTo>
                  <a:lnTo>
                    <a:pt x="311" y="649"/>
                  </a:lnTo>
                  <a:cubicBezTo>
                    <a:pt x="299" y="652"/>
                    <a:pt x="286" y="653"/>
                    <a:pt x="273" y="653"/>
                  </a:cubicBezTo>
                  <a:close/>
                  <a:moveTo>
                    <a:pt x="197" y="0"/>
                  </a:moveTo>
                  <a:lnTo>
                    <a:pt x="225" y="160"/>
                  </a:lnTo>
                  <a:cubicBezTo>
                    <a:pt x="97" y="185"/>
                    <a:pt x="0" y="309"/>
                    <a:pt x="0" y="457"/>
                  </a:cubicBezTo>
                  <a:cubicBezTo>
                    <a:pt x="0" y="623"/>
                    <a:pt x="123" y="758"/>
                    <a:pt x="273" y="758"/>
                  </a:cubicBezTo>
                  <a:cubicBezTo>
                    <a:pt x="292" y="758"/>
                    <a:pt x="311" y="756"/>
                    <a:pt x="329" y="752"/>
                  </a:cubicBezTo>
                  <a:lnTo>
                    <a:pt x="349" y="869"/>
                  </a:lnTo>
                  <a:lnTo>
                    <a:pt x="1408" y="869"/>
                  </a:lnTo>
                  <a:lnTo>
                    <a:pt x="1560" y="0"/>
                  </a:lnTo>
                  <a:lnTo>
                    <a:pt x="197" y="0"/>
                  </a:lnTo>
                  <a:close/>
                </a:path>
              </a:pathLst>
            </a:custGeom>
            <a:solidFill>
              <a:srgbClr val="32E0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4" name="Freeform 82">
              <a:extLst>
                <a:ext uri="{FF2B5EF4-FFF2-40B4-BE49-F238E27FC236}">
                  <a16:creationId xmlns:a16="http://schemas.microsoft.com/office/drawing/2014/main" id="{3DBDF824-3043-49F0-935F-0C47ACB6C568}"/>
                </a:ext>
              </a:extLst>
            </p:cNvPr>
            <p:cNvSpPr>
              <a:spLocks/>
            </p:cNvSpPr>
            <p:nvPr/>
          </p:nvSpPr>
          <p:spPr bwMode="auto">
            <a:xfrm>
              <a:off x="11699875" y="8602663"/>
              <a:ext cx="304800" cy="1281113"/>
            </a:xfrm>
            <a:custGeom>
              <a:avLst/>
              <a:gdLst>
                <a:gd name="T0" fmla="*/ 218 w 402"/>
                <a:gd name="T1" fmla="*/ 1683 h 1683"/>
                <a:gd name="T2" fmla="*/ 211 w 402"/>
                <a:gd name="T3" fmla="*/ 1680 h 1683"/>
                <a:gd name="T4" fmla="*/ 10 w 402"/>
                <a:gd name="T5" fmla="*/ 1355 h 1683"/>
                <a:gd name="T6" fmla="*/ 218 w 402"/>
                <a:gd name="T7" fmla="*/ 941 h 1683"/>
                <a:gd name="T8" fmla="*/ 373 w 402"/>
                <a:gd name="T9" fmla="*/ 696 h 1683"/>
                <a:gd name="T10" fmla="*/ 227 w 402"/>
                <a:gd name="T11" fmla="*/ 455 h 1683"/>
                <a:gd name="T12" fmla="*/ 0 w 402"/>
                <a:gd name="T13" fmla="*/ 13 h 1683"/>
                <a:gd name="T14" fmla="*/ 13 w 402"/>
                <a:gd name="T15" fmla="*/ 0 h 1683"/>
                <a:gd name="T16" fmla="*/ 26 w 402"/>
                <a:gd name="T17" fmla="*/ 13 h 1683"/>
                <a:gd name="T18" fmla="*/ 246 w 402"/>
                <a:gd name="T19" fmla="*/ 437 h 1683"/>
                <a:gd name="T20" fmla="*/ 399 w 402"/>
                <a:gd name="T21" fmla="*/ 696 h 1683"/>
                <a:gd name="T22" fmla="*/ 236 w 402"/>
                <a:gd name="T23" fmla="*/ 960 h 1683"/>
                <a:gd name="T24" fmla="*/ 36 w 402"/>
                <a:gd name="T25" fmla="*/ 1353 h 1683"/>
                <a:gd name="T26" fmla="*/ 226 w 402"/>
                <a:gd name="T27" fmla="*/ 1659 h 1683"/>
                <a:gd name="T28" fmla="*/ 229 w 402"/>
                <a:gd name="T29" fmla="*/ 1677 h 1683"/>
                <a:gd name="T30" fmla="*/ 218 w 402"/>
                <a:gd name="T31" fmla="*/ 1683 h 1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2" h="1683">
                  <a:moveTo>
                    <a:pt x="218" y="1683"/>
                  </a:moveTo>
                  <a:cubicBezTo>
                    <a:pt x="216" y="1683"/>
                    <a:pt x="213" y="1682"/>
                    <a:pt x="211" y="1680"/>
                  </a:cubicBezTo>
                  <a:cubicBezTo>
                    <a:pt x="203" y="1675"/>
                    <a:pt x="26" y="1554"/>
                    <a:pt x="10" y="1355"/>
                  </a:cubicBezTo>
                  <a:cubicBezTo>
                    <a:pt x="0" y="1217"/>
                    <a:pt x="70" y="1078"/>
                    <a:pt x="218" y="941"/>
                  </a:cubicBezTo>
                  <a:cubicBezTo>
                    <a:pt x="320" y="847"/>
                    <a:pt x="371" y="767"/>
                    <a:pt x="373" y="696"/>
                  </a:cubicBezTo>
                  <a:cubicBezTo>
                    <a:pt x="375" y="608"/>
                    <a:pt x="306" y="537"/>
                    <a:pt x="227" y="455"/>
                  </a:cubicBezTo>
                  <a:cubicBezTo>
                    <a:pt x="120" y="345"/>
                    <a:pt x="0" y="220"/>
                    <a:pt x="0" y="13"/>
                  </a:cubicBezTo>
                  <a:cubicBezTo>
                    <a:pt x="0" y="5"/>
                    <a:pt x="6" y="0"/>
                    <a:pt x="13" y="0"/>
                  </a:cubicBezTo>
                  <a:cubicBezTo>
                    <a:pt x="20" y="0"/>
                    <a:pt x="26" y="5"/>
                    <a:pt x="26" y="13"/>
                  </a:cubicBezTo>
                  <a:cubicBezTo>
                    <a:pt x="26" y="209"/>
                    <a:pt x="143" y="330"/>
                    <a:pt x="246" y="437"/>
                  </a:cubicBezTo>
                  <a:cubicBezTo>
                    <a:pt x="329" y="523"/>
                    <a:pt x="402" y="598"/>
                    <a:pt x="399" y="696"/>
                  </a:cubicBezTo>
                  <a:cubicBezTo>
                    <a:pt x="397" y="776"/>
                    <a:pt x="345" y="860"/>
                    <a:pt x="236" y="960"/>
                  </a:cubicBezTo>
                  <a:cubicBezTo>
                    <a:pt x="94" y="1091"/>
                    <a:pt x="26" y="1223"/>
                    <a:pt x="36" y="1353"/>
                  </a:cubicBezTo>
                  <a:cubicBezTo>
                    <a:pt x="51" y="1539"/>
                    <a:pt x="224" y="1657"/>
                    <a:pt x="226" y="1659"/>
                  </a:cubicBezTo>
                  <a:cubicBezTo>
                    <a:pt x="232" y="1663"/>
                    <a:pt x="233" y="1671"/>
                    <a:pt x="229" y="1677"/>
                  </a:cubicBezTo>
                  <a:cubicBezTo>
                    <a:pt x="227" y="1680"/>
                    <a:pt x="222" y="1683"/>
                    <a:pt x="218" y="1683"/>
                  </a:cubicBezTo>
                  <a:close/>
                </a:path>
              </a:pathLst>
            </a:custGeom>
            <a:solidFill>
              <a:srgbClr val="C1E3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5" name="Freeform 83">
              <a:extLst>
                <a:ext uri="{FF2B5EF4-FFF2-40B4-BE49-F238E27FC236}">
                  <a16:creationId xmlns:a16="http://schemas.microsoft.com/office/drawing/2014/main" id="{1B119AA5-5865-4D18-9937-714EBD5FAE49}"/>
                </a:ext>
              </a:extLst>
            </p:cNvPr>
            <p:cNvSpPr>
              <a:spLocks/>
            </p:cNvSpPr>
            <p:nvPr/>
          </p:nvSpPr>
          <p:spPr bwMode="auto">
            <a:xfrm>
              <a:off x="17679988" y="9988550"/>
              <a:ext cx="788988" cy="846138"/>
            </a:xfrm>
            <a:custGeom>
              <a:avLst/>
              <a:gdLst>
                <a:gd name="T0" fmla="*/ 0 w 1036"/>
                <a:gd name="T1" fmla="*/ 0 h 1112"/>
                <a:gd name="T2" fmla="*/ 206 w 1036"/>
                <a:gd name="T3" fmla="*/ 1112 h 1112"/>
                <a:gd name="T4" fmla="*/ 821 w 1036"/>
                <a:gd name="T5" fmla="*/ 1112 h 1112"/>
                <a:gd name="T6" fmla="*/ 834 w 1036"/>
                <a:gd name="T7" fmla="*/ 1095 h 1112"/>
                <a:gd name="T8" fmla="*/ 1036 w 1036"/>
                <a:gd name="T9" fmla="*/ 0 h 1112"/>
                <a:gd name="T10" fmla="*/ 0 w 1036"/>
                <a:gd name="T11" fmla="*/ 0 h 1112"/>
              </a:gdLst>
              <a:ahLst/>
              <a:cxnLst>
                <a:cxn ang="0">
                  <a:pos x="T0" y="T1"/>
                </a:cxn>
                <a:cxn ang="0">
                  <a:pos x="T2" y="T3"/>
                </a:cxn>
                <a:cxn ang="0">
                  <a:pos x="T4" y="T5"/>
                </a:cxn>
                <a:cxn ang="0">
                  <a:pos x="T6" y="T7"/>
                </a:cxn>
                <a:cxn ang="0">
                  <a:pos x="T8" y="T9"/>
                </a:cxn>
                <a:cxn ang="0">
                  <a:pos x="T10" y="T11"/>
                </a:cxn>
              </a:cxnLst>
              <a:rect l="0" t="0" r="r" b="b"/>
              <a:pathLst>
                <a:path w="1036" h="1112">
                  <a:moveTo>
                    <a:pt x="0" y="0"/>
                  </a:moveTo>
                  <a:lnTo>
                    <a:pt x="206" y="1112"/>
                  </a:lnTo>
                  <a:lnTo>
                    <a:pt x="821" y="1112"/>
                  </a:lnTo>
                  <a:lnTo>
                    <a:pt x="834" y="1095"/>
                  </a:lnTo>
                  <a:lnTo>
                    <a:pt x="1036" y="0"/>
                  </a:lnTo>
                  <a:lnTo>
                    <a:pt x="0" y="0"/>
                  </a:lnTo>
                  <a:close/>
                </a:path>
              </a:pathLst>
            </a:custGeom>
            <a:solidFill>
              <a:srgbClr val="32E0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6" name="Freeform 84">
              <a:extLst>
                <a:ext uri="{FF2B5EF4-FFF2-40B4-BE49-F238E27FC236}">
                  <a16:creationId xmlns:a16="http://schemas.microsoft.com/office/drawing/2014/main" id="{915378C5-A4C6-4802-B8B8-F0D0700842E3}"/>
                </a:ext>
              </a:extLst>
            </p:cNvPr>
            <p:cNvSpPr>
              <a:spLocks/>
            </p:cNvSpPr>
            <p:nvPr/>
          </p:nvSpPr>
          <p:spPr bwMode="auto">
            <a:xfrm>
              <a:off x="18764250" y="9140825"/>
              <a:ext cx="1468438" cy="1690688"/>
            </a:xfrm>
            <a:custGeom>
              <a:avLst/>
              <a:gdLst>
                <a:gd name="T0" fmla="*/ 1685 w 1929"/>
                <a:gd name="T1" fmla="*/ 0 h 2223"/>
                <a:gd name="T2" fmla="*/ 1560 w 1929"/>
                <a:gd name="T3" fmla="*/ 150 h 2223"/>
                <a:gd name="T4" fmla="*/ 1611 w 1929"/>
                <a:gd name="T5" fmla="*/ 192 h 2223"/>
                <a:gd name="T6" fmla="*/ 1223 w 1929"/>
                <a:gd name="T7" fmla="*/ 657 h 2223"/>
                <a:gd name="T8" fmla="*/ 1172 w 1929"/>
                <a:gd name="T9" fmla="*/ 614 h 2223"/>
                <a:gd name="T10" fmla="*/ 459 w 1929"/>
                <a:gd name="T11" fmla="*/ 1469 h 2223"/>
                <a:gd name="T12" fmla="*/ 519 w 1929"/>
                <a:gd name="T13" fmla="*/ 1519 h 2223"/>
                <a:gd name="T14" fmla="*/ 132 w 1929"/>
                <a:gd name="T15" fmla="*/ 1983 h 2223"/>
                <a:gd name="T16" fmla="*/ 72 w 1929"/>
                <a:gd name="T17" fmla="*/ 1933 h 2223"/>
                <a:gd name="T18" fmla="*/ 0 w 1929"/>
                <a:gd name="T19" fmla="*/ 2020 h 2223"/>
                <a:gd name="T20" fmla="*/ 243 w 1929"/>
                <a:gd name="T21" fmla="*/ 2223 h 2223"/>
                <a:gd name="T22" fmla="*/ 1929 w 1929"/>
                <a:gd name="T23" fmla="*/ 203 h 2223"/>
                <a:gd name="T24" fmla="*/ 1685 w 1929"/>
                <a:gd name="T25" fmla="*/ 0 h 2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29" h="2223">
                  <a:moveTo>
                    <a:pt x="1685" y="0"/>
                  </a:moveTo>
                  <a:lnTo>
                    <a:pt x="1560" y="150"/>
                  </a:lnTo>
                  <a:lnTo>
                    <a:pt x="1611" y="192"/>
                  </a:lnTo>
                  <a:lnTo>
                    <a:pt x="1223" y="657"/>
                  </a:lnTo>
                  <a:lnTo>
                    <a:pt x="1172" y="614"/>
                  </a:lnTo>
                  <a:lnTo>
                    <a:pt x="459" y="1469"/>
                  </a:lnTo>
                  <a:lnTo>
                    <a:pt x="519" y="1519"/>
                  </a:lnTo>
                  <a:lnTo>
                    <a:pt x="132" y="1983"/>
                  </a:lnTo>
                  <a:lnTo>
                    <a:pt x="72" y="1933"/>
                  </a:lnTo>
                  <a:lnTo>
                    <a:pt x="0" y="2020"/>
                  </a:lnTo>
                  <a:lnTo>
                    <a:pt x="243" y="2223"/>
                  </a:lnTo>
                  <a:lnTo>
                    <a:pt x="1929" y="203"/>
                  </a:lnTo>
                  <a:lnTo>
                    <a:pt x="168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7" name="Freeform: Shape 196">
              <a:extLst>
                <a:ext uri="{FF2B5EF4-FFF2-40B4-BE49-F238E27FC236}">
                  <a16:creationId xmlns:a16="http://schemas.microsoft.com/office/drawing/2014/main" id="{FC6BEA03-8EB8-40DE-895E-C6D20C350B64}"/>
                </a:ext>
              </a:extLst>
            </p:cNvPr>
            <p:cNvSpPr>
              <a:spLocks/>
            </p:cNvSpPr>
            <p:nvPr/>
          </p:nvSpPr>
          <p:spPr bwMode="auto">
            <a:xfrm>
              <a:off x="18819811" y="9255125"/>
              <a:ext cx="1169988" cy="1393825"/>
            </a:xfrm>
            <a:custGeom>
              <a:avLst/>
              <a:gdLst>
                <a:gd name="connsiteX0" fmla="*/ 294126 w 1169988"/>
                <a:gd name="connsiteY0" fmla="*/ 1003300 h 1393825"/>
                <a:gd name="connsiteX1" fmla="*/ 339726 w 1169988"/>
                <a:gd name="connsiteY1" fmla="*/ 1041289 h 1393825"/>
                <a:gd name="connsiteX2" fmla="*/ 45602 w 1169988"/>
                <a:gd name="connsiteY2" fmla="*/ 1393825 h 1393825"/>
                <a:gd name="connsiteX3" fmla="*/ 0 w 1169988"/>
                <a:gd name="connsiteY3" fmla="*/ 1355836 h 1393825"/>
                <a:gd name="connsiteX4" fmla="*/ 1131258 w 1169988"/>
                <a:gd name="connsiteY4" fmla="*/ 0 h 1393825"/>
                <a:gd name="connsiteX5" fmla="*/ 1169988 w 1169988"/>
                <a:gd name="connsiteY5" fmla="*/ 31957 h 1393825"/>
                <a:gd name="connsiteX6" fmla="*/ 875342 w 1169988"/>
                <a:gd name="connsiteY6" fmla="*/ 385763 h 1393825"/>
                <a:gd name="connsiteX7" fmla="*/ 836612 w 1169988"/>
                <a:gd name="connsiteY7" fmla="*/ 353045 h 139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9988" h="1393825">
                  <a:moveTo>
                    <a:pt x="294126" y="1003300"/>
                  </a:moveTo>
                  <a:lnTo>
                    <a:pt x="339726" y="1041289"/>
                  </a:lnTo>
                  <a:lnTo>
                    <a:pt x="45602" y="1393825"/>
                  </a:lnTo>
                  <a:lnTo>
                    <a:pt x="0" y="1355836"/>
                  </a:lnTo>
                  <a:close/>
                  <a:moveTo>
                    <a:pt x="1131258" y="0"/>
                  </a:moveTo>
                  <a:lnTo>
                    <a:pt x="1169988" y="31957"/>
                  </a:lnTo>
                  <a:lnTo>
                    <a:pt x="875342" y="385763"/>
                  </a:lnTo>
                  <a:lnTo>
                    <a:pt x="836612" y="353045"/>
                  </a:lnTo>
                  <a:close/>
                </a:path>
              </a:pathLst>
            </a:custGeom>
            <a:solidFill>
              <a:srgbClr val="32E0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198" name="Rectangle 87">
              <a:extLst>
                <a:ext uri="{FF2B5EF4-FFF2-40B4-BE49-F238E27FC236}">
                  <a16:creationId xmlns:a16="http://schemas.microsoft.com/office/drawing/2014/main" id="{9103647E-37AF-4045-BE1C-37A26C49ED3F}"/>
                </a:ext>
              </a:extLst>
            </p:cNvPr>
            <p:cNvSpPr>
              <a:spLocks noChangeArrowheads="1"/>
            </p:cNvSpPr>
            <p:nvPr/>
          </p:nvSpPr>
          <p:spPr bwMode="auto">
            <a:xfrm>
              <a:off x="21945600" y="8475663"/>
              <a:ext cx="160338" cy="2357438"/>
            </a:xfrm>
            <a:prstGeom prst="rect">
              <a:avLst/>
            </a:prstGeom>
            <a:solidFill>
              <a:srgbClr val="FF6D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199" name="Rectangle 88">
              <a:extLst>
                <a:ext uri="{FF2B5EF4-FFF2-40B4-BE49-F238E27FC236}">
                  <a16:creationId xmlns:a16="http://schemas.microsoft.com/office/drawing/2014/main" id="{DA6BBFC9-4BAD-4F89-B4CA-2ABE40B52512}"/>
                </a:ext>
              </a:extLst>
            </p:cNvPr>
            <p:cNvSpPr>
              <a:spLocks noChangeArrowheads="1"/>
            </p:cNvSpPr>
            <p:nvPr/>
          </p:nvSpPr>
          <p:spPr bwMode="auto">
            <a:xfrm>
              <a:off x="20572413" y="8797925"/>
              <a:ext cx="503238" cy="2035175"/>
            </a:xfrm>
            <a:prstGeom prst="rect">
              <a:avLst/>
            </a:prstGeom>
            <a:solidFill>
              <a:srgbClr val="11295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0" name="Rectangle 89">
              <a:extLst>
                <a:ext uri="{FF2B5EF4-FFF2-40B4-BE49-F238E27FC236}">
                  <a16:creationId xmlns:a16="http://schemas.microsoft.com/office/drawing/2014/main" id="{5E5A1DBE-5587-4DCB-B994-2522C04D03CF}"/>
                </a:ext>
              </a:extLst>
            </p:cNvPr>
            <p:cNvSpPr>
              <a:spLocks noChangeArrowheads="1"/>
            </p:cNvSpPr>
            <p:nvPr/>
          </p:nvSpPr>
          <p:spPr bwMode="auto">
            <a:xfrm>
              <a:off x="21075650" y="8670925"/>
              <a:ext cx="452438" cy="2162175"/>
            </a:xfrm>
            <a:prstGeom prst="rect">
              <a:avLst/>
            </a:prstGeom>
            <a:solidFill>
              <a:srgbClr val="6047C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1" name="Rectangle 90">
              <a:extLst>
                <a:ext uri="{FF2B5EF4-FFF2-40B4-BE49-F238E27FC236}">
                  <a16:creationId xmlns:a16="http://schemas.microsoft.com/office/drawing/2014/main" id="{467170BB-8645-4A0D-B767-AADBEFD5E304}"/>
                </a:ext>
              </a:extLst>
            </p:cNvPr>
            <p:cNvSpPr>
              <a:spLocks noChangeArrowheads="1"/>
            </p:cNvSpPr>
            <p:nvPr/>
          </p:nvSpPr>
          <p:spPr bwMode="auto">
            <a:xfrm>
              <a:off x="21528088" y="8577263"/>
              <a:ext cx="417513" cy="2255838"/>
            </a:xfrm>
            <a:prstGeom prst="rect">
              <a:avLst/>
            </a:prstGeom>
            <a:solidFill>
              <a:srgbClr val="32E0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2" name="Oval 91">
              <a:extLst>
                <a:ext uri="{FF2B5EF4-FFF2-40B4-BE49-F238E27FC236}">
                  <a16:creationId xmlns:a16="http://schemas.microsoft.com/office/drawing/2014/main" id="{1A63323A-80CE-4DE6-8698-EFFD271BFC1F}"/>
                </a:ext>
              </a:extLst>
            </p:cNvPr>
            <p:cNvSpPr>
              <a:spLocks noChangeArrowheads="1"/>
            </p:cNvSpPr>
            <p:nvPr/>
          </p:nvSpPr>
          <p:spPr bwMode="auto">
            <a:xfrm>
              <a:off x="20737513" y="8910638"/>
              <a:ext cx="173038" cy="1778000"/>
            </a:xfrm>
            <a:prstGeom prst="ellipse">
              <a:avLst/>
            </a:prstGeom>
            <a:solidFill>
              <a:srgbClr val="F4BD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3" name="Freeform 92">
              <a:extLst>
                <a:ext uri="{FF2B5EF4-FFF2-40B4-BE49-F238E27FC236}">
                  <a16:creationId xmlns:a16="http://schemas.microsoft.com/office/drawing/2014/main" id="{C8B2817A-656D-474E-BD71-4035155DB614}"/>
                </a:ext>
              </a:extLst>
            </p:cNvPr>
            <p:cNvSpPr>
              <a:spLocks/>
            </p:cNvSpPr>
            <p:nvPr/>
          </p:nvSpPr>
          <p:spPr bwMode="auto">
            <a:xfrm>
              <a:off x="22104350" y="9091613"/>
              <a:ext cx="298450" cy="1743075"/>
            </a:xfrm>
            <a:custGeom>
              <a:avLst/>
              <a:gdLst>
                <a:gd name="T0" fmla="*/ 392 w 392"/>
                <a:gd name="T1" fmla="*/ 734 h 2292"/>
                <a:gd name="T2" fmla="*/ 199 w 392"/>
                <a:gd name="T3" fmla="*/ 0 h 2292"/>
                <a:gd name="T4" fmla="*/ 0 w 392"/>
                <a:gd name="T5" fmla="*/ 0 h 2292"/>
                <a:gd name="T6" fmla="*/ 0 w 392"/>
                <a:gd name="T7" fmla="*/ 2292 h 2292"/>
                <a:gd name="T8" fmla="*/ 392 w 392"/>
                <a:gd name="T9" fmla="*/ 2292 h 2292"/>
                <a:gd name="T10" fmla="*/ 392 w 392"/>
                <a:gd name="T11" fmla="*/ 734 h 2292"/>
              </a:gdLst>
              <a:ahLst/>
              <a:cxnLst>
                <a:cxn ang="0">
                  <a:pos x="T0" y="T1"/>
                </a:cxn>
                <a:cxn ang="0">
                  <a:pos x="T2" y="T3"/>
                </a:cxn>
                <a:cxn ang="0">
                  <a:pos x="T4" y="T5"/>
                </a:cxn>
                <a:cxn ang="0">
                  <a:pos x="T6" y="T7"/>
                </a:cxn>
                <a:cxn ang="0">
                  <a:pos x="T8" y="T9"/>
                </a:cxn>
                <a:cxn ang="0">
                  <a:pos x="T10" y="T11"/>
                </a:cxn>
              </a:cxnLst>
              <a:rect l="0" t="0" r="r" b="b"/>
              <a:pathLst>
                <a:path w="392" h="2292">
                  <a:moveTo>
                    <a:pt x="392" y="734"/>
                  </a:moveTo>
                  <a:lnTo>
                    <a:pt x="199" y="0"/>
                  </a:lnTo>
                  <a:lnTo>
                    <a:pt x="0" y="0"/>
                  </a:lnTo>
                  <a:lnTo>
                    <a:pt x="0" y="2292"/>
                  </a:lnTo>
                  <a:lnTo>
                    <a:pt x="392" y="2292"/>
                  </a:lnTo>
                  <a:lnTo>
                    <a:pt x="392" y="734"/>
                  </a:lnTo>
                  <a:close/>
                </a:path>
              </a:pathLst>
            </a:custGeom>
            <a:solidFill>
              <a:srgbClr val="1129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4" name="Rectangle 93">
              <a:extLst>
                <a:ext uri="{FF2B5EF4-FFF2-40B4-BE49-F238E27FC236}">
                  <a16:creationId xmlns:a16="http://schemas.microsoft.com/office/drawing/2014/main" id="{5A93CD8D-9875-46F9-9C4E-30CF5ADD73CB}"/>
                </a:ext>
              </a:extLst>
            </p:cNvPr>
            <p:cNvSpPr>
              <a:spLocks noChangeArrowheads="1"/>
            </p:cNvSpPr>
            <p:nvPr/>
          </p:nvSpPr>
          <p:spPr bwMode="auto">
            <a:xfrm>
              <a:off x="13411200" y="10701338"/>
              <a:ext cx="3429000" cy="133350"/>
            </a:xfrm>
            <a:prstGeom prst="rect">
              <a:avLst/>
            </a:prstGeom>
            <a:solidFill>
              <a:srgbClr val="091C3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5" name="Freeform: Shape 204">
              <a:extLst>
                <a:ext uri="{FF2B5EF4-FFF2-40B4-BE49-F238E27FC236}">
                  <a16:creationId xmlns:a16="http://schemas.microsoft.com/office/drawing/2014/main" id="{F8902D60-C897-4BA7-8040-50B6C3766B49}"/>
                </a:ext>
              </a:extLst>
            </p:cNvPr>
            <p:cNvSpPr>
              <a:spLocks/>
            </p:cNvSpPr>
            <p:nvPr/>
          </p:nvSpPr>
          <p:spPr bwMode="auto">
            <a:xfrm>
              <a:off x="17914937" y="9066213"/>
              <a:ext cx="234950" cy="838200"/>
            </a:xfrm>
            <a:custGeom>
              <a:avLst/>
              <a:gdLst>
                <a:gd name="connsiteX0" fmla="*/ 233432 w 234950"/>
                <a:gd name="connsiteY0" fmla="*/ 809625 h 838200"/>
                <a:gd name="connsiteX1" fmla="*/ 234950 w 234950"/>
                <a:gd name="connsiteY1" fmla="*/ 821209 h 838200"/>
                <a:gd name="connsiteX2" fmla="*/ 98354 w 234950"/>
                <a:gd name="connsiteY2" fmla="*/ 838200 h 838200"/>
                <a:gd name="connsiteX3" fmla="*/ 96838 w 234950"/>
                <a:gd name="connsiteY3" fmla="*/ 825843 h 838200"/>
                <a:gd name="connsiteX4" fmla="*/ 214374 w 234950"/>
                <a:gd name="connsiteY4" fmla="*/ 647700 h 838200"/>
                <a:gd name="connsiteX5" fmla="*/ 215900 w 234950"/>
                <a:gd name="connsiteY5" fmla="*/ 659284 h 838200"/>
                <a:gd name="connsiteX6" fmla="*/ 79314 w 234950"/>
                <a:gd name="connsiteY6" fmla="*/ 676275 h 838200"/>
                <a:gd name="connsiteX7" fmla="*/ 77786 w 234950"/>
                <a:gd name="connsiteY7" fmla="*/ 663918 h 838200"/>
                <a:gd name="connsiteX8" fmla="*/ 195314 w 234950"/>
                <a:gd name="connsiteY8" fmla="*/ 485775 h 838200"/>
                <a:gd name="connsiteX9" fmla="*/ 196850 w 234950"/>
                <a:gd name="connsiteY9" fmla="*/ 498132 h 838200"/>
                <a:gd name="connsiteX10" fmla="*/ 58686 w 234950"/>
                <a:gd name="connsiteY10" fmla="*/ 514350 h 838200"/>
                <a:gd name="connsiteX11" fmla="*/ 57150 w 234950"/>
                <a:gd name="connsiteY11" fmla="*/ 502766 h 838200"/>
                <a:gd name="connsiteX12" fmla="*/ 175450 w 234950"/>
                <a:gd name="connsiteY12" fmla="*/ 323850 h 838200"/>
                <a:gd name="connsiteX13" fmla="*/ 176214 w 234950"/>
                <a:gd name="connsiteY13" fmla="*/ 336207 h 838200"/>
                <a:gd name="connsiteX14" fmla="*/ 39626 w 234950"/>
                <a:gd name="connsiteY14" fmla="*/ 352425 h 838200"/>
                <a:gd name="connsiteX15" fmla="*/ 38100 w 234950"/>
                <a:gd name="connsiteY15" fmla="*/ 340841 h 838200"/>
                <a:gd name="connsiteX16" fmla="*/ 155636 w 234950"/>
                <a:gd name="connsiteY16" fmla="*/ 161925 h 838200"/>
                <a:gd name="connsiteX17" fmla="*/ 157162 w 234950"/>
                <a:gd name="connsiteY17" fmla="*/ 174282 h 838200"/>
                <a:gd name="connsiteX18" fmla="*/ 19814 w 234950"/>
                <a:gd name="connsiteY18" fmla="*/ 190500 h 838200"/>
                <a:gd name="connsiteX19" fmla="*/ 19050 w 234950"/>
                <a:gd name="connsiteY19" fmla="*/ 178916 h 838200"/>
                <a:gd name="connsiteX20" fmla="*/ 136596 w 234950"/>
                <a:gd name="connsiteY20" fmla="*/ 0 h 838200"/>
                <a:gd name="connsiteX21" fmla="*/ 138114 w 234950"/>
                <a:gd name="connsiteY21" fmla="*/ 11245 h 838200"/>
                <a:gd name="connsiteX22" fmla="*/ 1518 w 234950"/>
                <a:gd name="connsiteY22" fmla="*/ 26988 h 838200"/>
                <a:gd name="connsiteX23" fmla="*/ 0 w 234950"/>
                <a:gd name="connsiteY23" fmla="*/ 15743 h 83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4950" h="838200">
                  <a:moveTo>
                    <a:pt x="233432" y="809625"/>
                  </a:moveTo>
                  <a:lnTo>
                    <a:pt x="234950" y="821209"/>
                  </a:lnTo>
                  <a:lnTo>
                    <a:pt x="98354" y="838200"/>
                  </a:lnTo>
                  <a:lnTo>
                    <a:pt x="96838" y="825843"/>
                  </a:lnTo>
                  <a:close/>
                  <a:moveTo>
                    <a:pt x="214374" y="647700"/>
                  </a:moveTo>
                  <a:lnTo>
                    <a:pt x="215900" y="659284"/>
                  </a:lnTo>
                  <a:lnTo>
                    <a:pt x="79314" y="676275"/>
                  </a:lnTo>
                  <a:lnTo>
                    <a:pt x="77786" y="663918"/>
                  </a:lnTo>
                  <a:close/>
                  <a:moveTo>
                    <a:pt x="195314" y="485775"/>
                  </a:moveTo>
                  <a:lnTo>
                    <a:pt x="196850" y="498132"/>
                  </a:lnTo>
                  <a:lnTo>
                    <a:pt x="58686" y="514350"/>
                  </a:lnTo>
                  <a:lnTo>
                    <a:pt x="57150" y="502766"/>
                  </a:lnTo>
                  <a:close/>
                  <a:moveTo>
                    <a:pt x="175450" y="323850"/>
                  </a:moveTo>
                  <a:lnTo>
                    <a:pt x="176214" y="336207"/>
                  </a:lnTo>
                  <a:lnTo>
                    <a:pt x="39626" y="352425"/>
                  </a:lnTo>
                  <a:lnTo>
                    <a:pt x="38100" y="340841"/>
                  </a:lnTo>
                  <a:close/>
                  <a:moveTo>
                    <a:pt x="155636" y="161925"/>
                  </a:moveTo>
                  <a:lnTo>
                    <a:pt x="157162" y="174282"/>
                  </a:lnTo>
                  <a:lnTo>
                    <a:pt x="19814" y="190500"/>
                  </a:lnTo>
                  <a:lnTo>
                    <a:pt x="19050" y="178916"/>
                  </a:lnTo>
                  <a:close/>
                  <a:moveTo>
                    <a:pt x="136596" y="0"/>
                  </a:moveTo>
                  <a:lnTo>
                    <a:pt x="138114" y="11245"/>
                  </a:lnTo>
                  <a:lnTo>
                    <a:pt x="1518" y="26988"/>
                  </a:lnTo>
                  <a:lnTo>
                    <a:pt x="0" y="157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206" name="Freeform 97">
              <a:extLst>
                <a:ext uri="{FF2B5EF4-FFF2-40B4-BE49-F238E27FC236}">
                  <a16:creationId xmlns:a16="http://schemas.microsoft.com/office/drawing/2014/main" id="{4506770E-9FE8-4796-BDEB-4E20EB1B0DB7}"/>
                </a:ext>
              </a:extLst>
            </p:cNvPr>
            <p:cNvSpPr>
              <a:spLocks/>
            </p:cNvSpPr>
            <p:nvPr/>
          </p:nvSpPr>
          <p:spPr bwMode="auto">
            <a:xfrm>
              <a:off x="14557375" y="9067800"/>
              <a:ext cx="3067050" cy="1766888"/>
            </a:xfrm>
            <a:custGeom>
              <a:avLst/>
              <a:gdLst>
                <a:gd name="T0" fmla="*/ 1028 w 4029"/>
                <a:gd name="T1" fmla="*/ 0 h 2321"/>
                <a:gd name="T2" fmla="*/ 0 w 4029"/>
                <a:gd name="T3" fmla="*/ 2321 h 2321"/>
                <a:gd name="T4" fmla="*/ 3001 w 4029"/>
                <a:gd name="T5" fmla="*/ 2321 h 2321"/>
                <a:gd name="T6" fmla="*/ 4029 w 4029"/>
                <a:gd name="T7" fmla="*/ 0 h 2321"/>
                <a:gd name="T8" fmla="*/ 1028 w 4029"/>
                <a:gd name="T9" fmla="*/ 0 h 2321"/>
              </a:gdLst>
              <a:ahLst/>
              <a:cxnLst>
                <a:cxn ang="0">
                  <a:pos x="T0" y="T1"/>
                </a:cxn>
                <a:cxn ang="0">
                  <a:pos x="T2" y="T3"/>
                </a:cxn>
                <a:cxn ang="0">
                  <a:pos x="T4" y="T5"/>
                </a:cxn>
                <a:cxn ang="0">
                  <a:pos x="T6" y="T7"/>
                </a:cxn>
                <a:cxn ang="0">
                  <a:pos x="T8" y="T9"/>
                </a:cxn>
              </a:cxnLst>
              <a:rect l="0" t="0" r="r" b="b"/>
              <a:pathLst>
                <a:path w="4029" h="2321">
                  <a:moveTo>
                    <a:pt x="1028" y="0"/>
                  </a:moveTo>
                  <a:lnTo>
                    <a:pt x="0" y="2321"/>
                  </a:lnTo>
                  <a:lnTo>
                    <a:pt x="3001" y="2321"/>
                  </a:lnTo>
                  <a:lnTo>
                    <a:pt x="4029" y="0"/>
                  </a:lnTo>
                  <a:lnTo>
                    <a:pt x="1028" y="0"/>
                  </a:lnTo>
                  <a:close/>
                </a:path>
              </a:pathLst>
            </a:custGeom>
            <a:solidFill>
              <a:srgbClr val="1129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7" name="Freeform 98">
              <a:extLst>
                <a:ext uri="{FF2B5EF4-FFF2-40B4-BE49-F238E27FC236}">
                  <a16:creationId xmlns:a16="http://schemas.microsoft.com/office/drawing/2014/main" id="{59673238-4EE2-47B5-B7D7-D73C43535061}"/>
                </a:ext>
              </a:extLst>
            </p:cNvPr>
            <p:cNvSpPr>
              <a:spLocks/>
            </p:cNvSpPr>
            <p:nvPr/>
          </p:nvSpPr>
          <p:spPr bwMode="auto">
            <a:xfrm>
              <a:off x="15968663" y="9621838"/>
              <a:ext cx="485775" cy="539750"/>
            </a:xfrm>
            <a:custGeom>
              <a:avLst/>
              <a:gdLst>
                <a:gd name="T0" fmla="*/ 548 w 637"/>
                <a:gd name="T1" fmla="*/ 355 h 710"/>
                <a:gd name="T2" fmla="*/ 157 w 637"/>
                <a:gd name="T3" fmla="*/ 710 h 710"/>
                <a:gd name="T4" fmla="*/ 89 w 637"/>
                <a:gd name="T5" fmla="*/ 355 h 710"/>
                <a:gd name="T6" fmla="*/ 479 w 637"/>
                <a:gd name="T7" fmla="*/ 0 h 710"/>
                <a:gd name="T8" fmla="*/ 548 w 637"/>
                <a:gd name="T9" fmla="*/ 355 h 710"/>
              </a:gdLst>
              <a:ahLst/>
              <a:cxnLst>
                <a:cxn ang="0">
                  <a:pos x="T0" y="T1"/>
                </a:cxn>
                <a:cxn ang="0">
                  <a:pos x="T2" y="T3"/>
                </a:cxn>
                <a:cxn ang="0">
                  <a:pos x="T4" y="T5"/>
                </a:cxn>
                <a:cxn ang="0">
                  <a:pos x="T6" y="T7"/>
                </a:cxn>
                <a:cxn ang="0">
                  <a:pos x="T8" y="T9"/>
                </a:cxn>
              </a:cxnLst>
              <a:rect l="0" t="0" r="r" b="b"/>
              <a:pathLst>
                <a:path w="637" h="710">
                  <a:moveTo>
                    <a:pt x="548" y="355"/>
                  </a:moveTo>
                  <a:cubicBezTo>
                    <a:pt x="459" y="551"/>
                    <a:pt x="284" y="710"/>
                    <a:pt x="157" y="710"/>
                  </a:cubicBezTo>
                  <a:cubicBezTo>
                    <a:pt x="30" y="710"/>
                    <a:pt x="0" y="551"/>
                    <a:pt x="89" y="355"/>
                  </a:cubicBezTo>
                  <a:cubicBezTo>
                    <a:pt x="178" y="159"/>
                    <a:pt x="353" y="0"/>
                    <a:pt x="479" y="0"/>
                  </a:cubicBezTo>
                  <a:cubicBezTo>
                    <a:pt x="606" y="0"/>
                    <a:pt x="637" y="159"/>
                    <a:pt x="548" y="355"/>
                  </a:cubicBezTo>
                  <a:close/>
                </a:path>
              </a:pathLst>
            </a:custGeom>
            <a:solidFill>
              <a:srgbClr val="091C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8" name="Freeform 99">
              <a:extLst>
                <a:ext uri="{FF2B5EF4-FFF2-40B4-BE49-F238E27FC236}">
                  <a16:creationId xmlns:a16="http://schemas.microsoft.com/office/drawing/2014/main" id="{762A9C49-1B97-475B-9DE1-E8EA03835802}"/>
                </a:ext>
              </a:extLst>
            </p:cNvPr>
            <p:cNvSpPr>
              <a:spLocks/>
            </p:cNvSpPr>
            <p:nvPr/>
          </p:nvSpPr>
          <p:spPr bwMode="auto">
            <a:xfrm>
              <a:off x="17838738" y="9988550"/>
              <a:ext cx="630238" cy="846138"/>
            </a:xfrm>
            <a:custGeom>
              <a:avLst/>
              <a:gdLst>
                <a:gd name="T0" fmla="*/ 663 w 828"/>
                <a:gd name="T1" fmla="*/ 0 h 1112"/>
                <a:gd name="T2" fmla="*/ 0 w 828"/>
                <a:gd name="T3" fmla="*/ 1112 h 1112"/>
                <a:gd name="T4" fmla="*/ 613 w 828"/>
                <a:gd name="T5" fmla="*/ 1112 h 1112"/>
                <a:gd name="T6" fmla="*/ 626 w 828"/>
                <a:gd name="T7" fmla="*/ 1095 h 1112"/>
                <a:gd name="T8" fmla="*/ 828 w 828"/>
                <a:gd name="T9" fmla="*/ 0 h 1112"/>
                <a:gd name="T10" fmla="*/ 663 w 828"/>
                <a:gd name="T11" fmla="*/ 0 h 1112"/>
              </a:gdLst>
              <a:ahLst/>
              <a:cxnLst>
                <a:cxn ang="0">
                  <a:pos x="T0" y="T1"/>
                </a:cxn>
                <a:cxn ang="0">
                  <a:pos x="T2" y="T3"/>
                </a:cxn>
                <a:cxn ang="0">
                  <a:pos x="T4" y="T5"/>
                </a:cxn>
                <a:cxn ang="0">
                  <a:pos x="T6" y="T7"/>
                </a:cxn>
                <a:cxn ang="0">
                  <a:pos x="T8" y="T9"/>
                </a:cxn>
                <a:cxn ang="0">
                  <a:pos x="T10" y="T11"/>
                </a:cxn>
              </a:cxnLst>
              <a:rect l="0" t="0" r="r" b="b"/>
              <a:pathLst>
                <a:path w="828" h="1112">
                  <a:moveTo>
                    <a:pt x="663" y="0"/>
                  </a:moveTo>
                  <a:lnTo>
                    <a:pt x="0" y="1112"/>
                  </a:lnTo>
                  <a:lnTo>
                    <a:pt x="613" y="1112"/>
                  </a:lnTo>
                  <a:lnTo>
                    <a:pt x="626" y="1095"/>
                  </a:lnTo>
                  <a:lnTo>
                    <a:pt x="828" y="0"/>
                  </a:lnTo>
                  <a:lnTo>
                    <a:pt x="663" y="0"/>
                  </a:lnTo>
                  <a:close/>
                </a:path>
              </a:pathLst>
            </a:custGeom>
            <a:solidFill>
              <a:srgbClr val="09CE8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09" name="Freeform: Shape 208">
              <a:extLst>
                <a:ext uri="{FF2B5EF4-FFF2-40B4-BE49-F238E27FC236}">
                  <a16:creationId xmlns:a16="http://schemas.microsoft.com/office/drawing/2014/main" id="{91C74DF7-307E-46BD-A172-D65F4FCDAAB3}"/>
                </a:ext>
              </a:extLst>
            </p:cNvPr>
            <p:cNvSpPr>
              <a:spLocks noChangeArrowheads="1"/>
            </p:cNvSpPr>
            <p:nvPr/>
          </p:nvSpPr>
          <p:spPr bwMode="auto">
            <a:xfrm>
              <a:off x="21145500" y="8836024"/>
              <a:ext cx="304800" cy="1849438"/>
            </a:xfrm>
            <a:custGeom>
              <a:avLst/>
              <a:gdLst>
                <a:gd name="connsiteX0" fmla="*/ 0 w 304800"/>
                <a:gd name="connsiteY0" fmla="*/ 1793875 h 1849438"/>
                <a:gd name="connsiteX1" fmla="*/ 304800 w 304800"/>
                <a:gd name="connsiteY1" fmla="*/ 1793875 h 1849438"/>
                <a:gd name="connsiteX2" fmla="*/ 304800 w 304800"/>
                <a:gd name="connsiteY2" fmla="*/ 1849438 h 1849438"/>
                <a:gd name="connsiteX3" fmla="*/ 0 w 304800"/>
                <a:gd name="connsiteY3" fmla="*/ 1849438 h 1849438"/>
                <a:gd name="connsiteX4" fmla="*/ 0 w 304800"/>
                <a:gd name="connsiteY4" fmla="*/ 0 h 1849438"/>
                <a:gd name="connsiteX5" fmla="*/ 304800 w 304800"/>
                <a:gd name="connsiteY5" fmla="*/ 0 h 1849438"/>
                <a:gd name="connsiteX6" fmla="*/ 304800 w 304800"/>
                <a:gd name="connsiteY6" fmla="*/ 53975 h 1849438"/>
                <a:gd name="connsiteX7" fmla="*/ 0 w 304800"/>
                <a:gd name="connsiteY7" fmla="*/ 53975 h 184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0" h="1849438">
                  <a:moveTo>
                    <a:pt x="0" y="1793875"/>
                  </a:moveTo>
                  <a:lnTo>
                    <a:pt x="304800" y="1793875"/>
                  </a:lnTo>
                  <a:lnTo>
                    <a:pt x="304800" y="1849438"/>
                  </a:lnTo>
                  <a:lnTo>
                    <a:pt x="0" y="1849438"/>
                  </a:lnTo>
                  <a:close/>
                  <a:moveTo>
                    <a:pt x="0" y="0"/>
                  </a:moveTo>
                  <a:lnTo>
                    <a:pt x="304800" y="0"/>
                  </a:lnTo>
                  <a:lnTo>
                    <a:pt x="304800" y="53975"/>
                  </a:lnTo>
                  <a:lnTo>
                    <a:pt x="0" y="53975"/>
                  </a:lnTo>
                  <a:close/>
                </a:path>
              </a:pathLst>
            </a:custGeom>
            <a:solidFill>
              <a:srgbClr val="32E0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210" name="Rectangle 102">
              <a:extLst>
                <a:ext uri="{FF2B5EF4-FFF2-40B4-BE49-F238E27FC236}">
                  <a16:creationId xmlns:a16="http://schemas.microsoft.com/office/drawing/2014/main" id="{C85123E4-B67A-4FFC-A4CF-1C7A1330BC98}"/>
                </a:ext>
              </a:extLst>
            </p:cNvPr>
            <p:cNvSpPr>
              <a:spLocks noChangeArrowheads="1"/>
            </p:cNvSpPr>
            <p:nvPr/>
          </p:nvSpPr>
          <p:spPr bwMode="auto">
            <a:xfrm>
              <a:off x="10153650" y="11252200"/>
              <a:ext cx="12693650" cy="223838"/>
            </a:xfrm>
            <a:prstGeom prst="rect">
              <a:avLst/>
            </a:prstGeom>
            <a:solidFill>
              <a:srgbClr val="F4BD3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11" name="Rectangle 103">
              <a:extLst>
                <a:ext uri="{FF2B5EF4-FFF2-40B4-BE49-F238E27FC236}">
                  <a16:creationId xmlns:a16="http://schemas.microsoft.com/office/drawing/2014/main" id="{FB63BB6C-C67C-42C4-A58E-4DCB816090DC}"/>
                </a:ext>
              </a:extLst>
            </p:cNvPr>
            <p:cNvSpPr>
              <a:spLocks noChangeArrowheads="1"/>
            </p:cNvSpPr>
            <p:nvPr/>
          </p:nvSpPr>
          <p:spPr bwMode="auto">
            <a:xfrm>
              <a:off x="10153650" y="11476038"/>
              <a:ext cx="12693650" cy="225425"/>
            </a:xfrm>
            <a:prstGeom prst="rect">
              <a:avLst/>
            </a:prstGeom>
            <a:solidFill>
              <a:srgbClr val="3FA9D8">
                <a:alpha val="30000"/>
              </a:srgbClr>
            </a:soli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grpSp>
      <p:sp>
        <p:nvSpPr>
          <p:cNvPr id="212" name="Freeform 104">
            <a:extLst>
              <a:ext uri="{FF2B5EF4-FFF2-40B4-BE49-F238E27FC236}">
                <a16:creationId xmlns:a16="http://schemas.microsoft.com/office/drawing/2014/main" id="{7C7419AF-96AD-481E-806B-F0B22175DA0A}"/>
              </a:ext>
            </a:extLst>
          </p:cNvPr>
          <p:cNvSpPr>
            <a:spLocks/>
          </p:cNvSpPr>
          <p:nvPr/>
        </p:nvSpPr>
        <p:spPr bwMode="auto">
          <a:xfrm>
            <a:off x="465709" y="5956809"/>
            <a:ext cx="2747496" cy="744842"/>
          </a:xfrm>
          <a:custGeom>
            <a:avLst/>
            <a:gdLst>
              <a:gd name="T0" fmla="*/ 218 w 9804"/>
              <a:gd name="T1" fmla="*/ 0 h 3156"/>
              <a:gd name="T2" fmla="*/ 0 w 9804"/>
              <a:gd name="T3" fmla="*/ 216 h 3156"/>
              <a:gd name="T4" fmla="*/ 0 w 9804"/>
              <a:gd name="T5" fmla="*/ 2940 h 3156"/>
              <a:gd name="T6" fmla="*/ 218 w 9804"/>
              <a:gd name="T7" fmla="*/ 3156 h 3156"/>
              <a:gd name="T8" fmla="*/ 9804 w 9804"/>
              <a:gd name="T9" fmla="*/ 3156 h 3156"/>
              <a:gd name="T10" fmla="*/ 9804 w 9804"/>
              <a:gd name="T11" fmla="*/ 0 h 3156"/>
              <a:gd name="T12" fmla="*/ 218 w 9804"/>
              <a:gd name="T13" fmla="*/ 0 h 3156"/>
            </a:gdLst>
            <a:ahLst/>
            <a:cxnLst>
              <a:cxn ang="0">
                <a:pos x="T0" y="T1"/>
              </a:cxn>
              <a:cxn ang="0">
                <a:pos x="T2" y="T3"/>
              </a:cxn>
              <a:cxn ang="0">
                <a:pos x="T4" y="T5"/>
              </a:cxn>
              <a:cxn ang="0">
                <a:pos x="T6" y="T7"/>
              </a:cxn>
              <a:cxn ang="0">
                <a:pos x="T8" y="T9"/>
              </a:cxn>
              <a:cxn ang="0">
                <a:pos x="T10" y="T11"/>
              </a:cxn>
              <a:cxn ang="0">
                <a:pos x="T12" y="T13"/>
              </a:cxn>
            </a:cxnLst>
            <a:rect l="0" t="0" r="r" b="b"/>
            <a:pathLst>
              <a:path w="9804" h="3156">
                <a:moveTo>
                  <a:pt x="218" y="0"/>
                </a:moveTo>
                <a:cubicBezTo>
                  <a:pt x="98" y="0"/>
                  <a:pt x="0" y="97"/>
                  <a:pt x="0" y="216"/>
                </a:cubicBezTo>
                <a:lnTo>
                  <a:pt x="0" y="2940"/>
                </a:lnTo>
                <a:cubicBezTo>
                  <a:pt x="0" y="3059"/>
                  <a:pt x="98" y="3156"/>
                  <a:pt x="218" y="3156"/>
                </a:cubicBezTo>
                <a:lnTo>
                  <a:pt x="9804" y="3156"/>
                </a:lnTo>
                <a:lnTo>
                  <a:pt x="9804" y="0"/>
                </a:lnTo>
                <a:lnTo>
                  <a:pt x="21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13" name="Freeform 105">
            <a:extLst>
              <a:ext uri="{FF2B5EF4-FFF2-40B4-BE49-F238E27FC236}">
                <a16:creationId xmlns:a16="http://schemas.microsoft.com/office/drawing/2014/main" id="{3AA6CA4F-E357-43D8-B9EF-0F76A7CF8416}"/>
              </a:ext>
            </a:extLst>
          </p:cNvPr>
          <p:cNvSpPr>
            <a:spLocks/>
          </p:cNvSpPr>
          <p:nvPr/>
        </p:nvSpPr>
        <p:spPr bwMode="auto">
          <a:xfrm>
            <a:off x="3125859" y="5956809"/>
            <a:ext cx="141781" cy="744842"/>
          </a:xfrm>
          <a:custGeom>
            <a:avLst/>
            <a:gdLst>
              <a:gd name="T0" fmla="*/ 601 w 601"/>
              <a:gd name="T1" fmla="*/ 2940 h 3156"/>
              <a:gd name="T2" fmla="*/ 601 w 601"/>
              <a:gd name="T3" fmla="*/ 216 h 3156"/>
              <a:gd name="T4" fmla="*/ 383 w 601"/>
              <a:gd name="T5" fmla="*/ 0 h 3156"/>
              <a:gd name="T6" fmla="*/ 0 w 601"/>
              <a:gd name="T7" fmla="*/ 0 h 3156"/>
              <a:gd name="T8" fmla="*/ 0 w 601"/>
              <a:gd name="T9" fmla="*/ 3156 h 3156"/>
              <a:gd name="T10" fmla="*/ 383 w 601"/>
              <a:gd name="T11" fmla="*/ 3156 h 3156"/>
              <a:gd name="T12" fmla="*/ 601 w 601"/>
              <a:gd name="T13" fmla="*/ 2940 h 3156"/>
            </a:gdLst>
            <a:ahLst/>
            <a:cxnLst>
              <a:cxn ang="0">
                <a:pos x="T0" y="T1"/>
              </a:cxn>
              <a:cxn ang="0">
                <a:pos x="T2" y="T3"/>
              </a:cxn>
              <a:cxn ang="0">
                <a:pos x="T4" y="T5"/>
              </a:cxn>
              <a:cxn ang="0">
                <a:pos x="T6" y="T7"/>
              </a:cxn>
              <a:cxn ang="0">
                <a:pos x="T8" y="T9"/>
              </a:cxn>
              <a:cxn ang="0">
                <a:pos x="T10" y="T11"/>
              </a:cxn>
              <a:cxn ang="0">
                <a:pos x="T12" y="T13"/>
              </a:cxn>
            </a:cxnLst>
            <a:rect l="0" t="0" r="r" b="b"/>
            <a:pathLst>
              <a:path w="601" h="3156">
                <a:moveTo>
                  <a:pt x="601" y="2940"/>
                </a:moveTo>
                <a:lnTo>
                  <a:pt x="601" y="216"/>
                </a:lnTo>
                <a:cubicBezTo>
                  <a:pt x="601" y="97"/>
                  <a:pt x="503" y="0"/>
                  <a:pt x="383" y="0"/>
                </a:cubicBezTo>
                <a:lnTo>
                  <a:pt x="0" y="0"/>
                </a:lnTo>
                <a:lnTo>
                  <a:pt x="0" y="3156"/>
                </a:lnTo>
                <a:lnTo>
                  <a:pt x="383" y="3156"/>
                </a:lnTo>
                <a:cubicBezTo>
                  <a:pt x="503" y="3156"/>
                  <a:pt x="601" y="3059"/>
                  <a:pt x="601" y="2940"/>
                </a:cubicBezTo>
                <a:close/>
              </a:path>
            </a:pathLst>
          </a:custGeom>
          <a:solidFill>
            <a:srgbClr val="32E0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14" name="Freeform: Shape 213">
            <a:extLst>
              <a:ext uri="{FF2B5EF4-FFF2-40B4-BE49-F238E27FC236}">
                <a16:creationId xmlns:a16="http://schemas.microsoft.com/office/drawing/2014/main" id="{3C68D33A-DF23-4B8C-9C1E-2164014FFEB7}"/>
              </a:ext>
            </a:extLst>
          </p:cNvPr>
          <p:cNvSpPr>
            <a:spLocks/>
          </p:cNvSpPr>
          <p:nvPr/>
        </p:nvSpPr>
        <p:spPr bwMode="auto">
          <a:xfrm>
            <a:off x="573029" y="5896749"/>
            <a:ext cx="589769" cy="494756"/>
          </a:xfrm>
          <a:custGeom>
            <a:avLst/>
            <a:gdLst>
              <a:gd name="connsiteX0" fmla="*/ 172171 w 1901826"/>
              <a:gd name="connsiteY0" fmla="*/ 0 h 1595438"/>
              <a:gd name="connsiteX1" fmla="*/ 266571 w 1901826"/>
              <a:gd name="connsiteY1" fmla="*/ 0 h 1595438"/>
              <a:gd name="connsiteX2" fmla="*/ 1635374 w 1901826"/>
              <a:gd name="connsiteY2" fmla="*/ 0 h 1595438"/>
              <a:gd name="connsiteX3" fmla="*/ 1729774 w 1901826"/>
              <a:gd name="connsiteY3" fmla="*/ 0 h 1595438"/>
              <a:gd name="connsiteX4" fmla="*/ 1901826 w 1901826"/>
              <a:gd name="connsiteY4" fmla="*/ 172027 h 1595438"/>
              <a:gd name="connsiteX5" fmla="*/ 1901826 w 1901826"/>
              <a:gd name="connsiteY5" fmla="*/ 193340 h 1595438"/>
              <a:gd name="connsiteX6" fmla="*/ 1901826 w 1901826"/>
              <a:gd name="connsiteY6" fmla="*/ 1492679 h 1595438"/>
              <a:gd name="connsiteX7" fmla="*/ 1799052 w 1901826"/>
              <a:gd name="connsiteY7" fmla="*/ 1595438 h 1595438"/>
              <a:gd name="connsiteX8" fmla="*/ 1532600 w 1901826"/>
              <a:gd name="connsiteY8" fmla="*/ 1595438 h 1595438"/>
              <a:gd name="connsiteX9" fmla="*/ 369345 w 1901826"/>
              <a:gd name="connsiteY9" fmla="*/ 1595438 h 1595438"/>
              <a:gd name="connsiteX10" fmla="*/ 266571 w 1901826"/>
              <a:gd name="connsiteY10" fmla="*/ 1492679 h 1595438"/>
              <a:gd name="connsiteX11" fmla="*/ 266571 w 1901826"/>
              <a:gd name="connsiteY11" fmla="*/ 193675 h 1595438"/>
              <a:gd name="connsiteX12" fmla="*/ 265938 w 1901826"/>
              <a:gd name="connsiteY12" fmla="*/ 193675 h 1595438"/>
              <a:gd name="connsiteX13" fmla="*/ 265113 w 1901826"/>
              <a:gd name="connsiteY13" fmla="*/ 193675 h 1595438"/>
              <a:gd name="connsiteX14" fmla="*/ 762 w 1901826"/>
              <a:gd name="connsiteY14" fmla="*/ 193675 h 1595438"/>
              <a:gd name="connsiteX15" fmla="*/ 3 w 1901826"/>
              <a:gd name="connsiteY15" fmla="*/ 177777 h 1595438"/>
              <a:gd name="connsiteX16" fmla="*/ 0 w 1901826"/>
              <a:gd name="connsiteY16" fmla="*/ 177801 h 1595438"/>
              <a:gd name="connsiteX17" fmla="*/ 0 w 1901826"/>
              <a:gd name="connsiteY17" fmla="*/ 177719 h 1595438"/>
              <a:gd name="connsiteX18" fmla="*/ 0 w 1901826"/>
              <a:gd name="connsiteY18" fmla="*/ 172433 h 1595438"/>
              <a:gd name="connsiteX19" fmla="*/ 22225 w 1901826"/>
              <a:gd name="connsiteY19" fmla="*/ 87313 h 1595438"/>
              <a:gd name="connsiteX20" fmla="*/ 5652 w 1901826"/>
              <a:gd name="connsiteY20" fmla="*/ 129681 h 1595438"/>
              <a:gd name="connsiteX21" fmla="*/ 2800 w 1901826"/>
              <a:gd name="connsiteY21" fmla="*/ 153965 h 1595438"/>
              <a:gd name="connsiteX22" fmla="*/ 5620 w 1901826"/>
              <a:gd name="connsiteY22" fmla="*/ 130039 h 1595438"/>
              <a:gd name="connsiteX23" fmla="*/ 22098 w 1901826"/>
              <a:gd name="connsiteY23" fmla="*/ 88059 h 1595438"/>
              <a:gd name="connsiteX24" fmla="*/ 58674 w 1901826"/>
              <a:gd name="connsiteY24" fmla="*/ 43229 h 1595438"/>
              <a:gd name="connsiteX25" fmla="*/ 133350 w 1901826"/>
              <a:gd name="connsiteY25" fmla="*/ 15875 h 1595438"/>
              <a:gd name="connsiteX26" fmla="*/ 181796 w 1901826"/>
              <a:gd name="connsiteY26" fmla="*/ 27758 h 1595438"/>
              <a:gd name="connsiteX27" fmla="*/ 189793 w 1901826"/>
              <a:gd name="connsiteY27" fmla="*/ 32429 h 1595438"/>
              <a:gd name="connsiteX28" fmla="*/ 222093 w 1901826"/>
              <a:gd name="connsiteY28" fmla="*/ 58796 h 1595438"/>
              <a:gd name="connsiteX29" fmla="*/ 229678 w 1901826"/>
              <a:gd name="connsiteY29" fmla="*/ 67155 h 1595438"/>
              <a:gd name="connsiteX30" fmla="*/ 256094 w 1901826"/>
              <a:gd name="connsiteY30" fmla="*/ 114503 h 1595438"/>
              <a:gd name="connsiteX31" fmla="*/ 256032 w 1901826"/>
              <a:gd name="connsiteY31" fmla="*/ 114130 h 1595438"/>
              <a:gd name="connsiteX32" fmla="*/ 235989 w 1901826"/>
              <a:gd name="connsiteY32" fmla="*/ 74110 h 1595438"/>
              <a:gd name="connsiteX33" fmla="*/ 229678 w 1901826"/>
              <a:gd name="connsiteY33" fmla="*/ 67155 h 1595438"/>
              <a:gd name="connsiteX34" fmla="*/ 227457 w 1901826"/>
              <a:gd name="connsiteY34" fmla="*/ 63175 h 1595438"/>
              <a:gd name="connsiteX35" fmla="*/ 222093 w 1901826"/>
              <a:gd name="connsiteY35" fmla="*/ 58796 h 1595438"/>
              <a:gd name="connsiteX36" fmla="*/ 207615 w 1901826"/>
              <a:gd name="connsiteY36" fmla="*/ 42841 h 1595438"/>
              <a:gd name="connsiteX37" fmla="*/ 189793 w 1901826"/>
              <a:gd name="connsiteY37" fmla="*/ 32429 h 1595438"/>
              <a:gd name="connsiteX38" fmla="*/ 185047 w 1901826"/>
              <a:gd name="connsiteY38" fmla="*/ 28555 h 1595438"/>
              <a:gd name="connsiteX39" fmla="*/ 181796 w 1901826"/>
              <a:gd name="connsiteY39" fmla="*/ 27758 h 1595438"/>
              <a:gd name="connsiteX40" fmla="*/ 172778 w 1901826"/>
              <a:gd name="connsiteY40" fmla="*/ 22489 h 1595438"/>
              <a:gd name="connsiteX41" fmla="*/ 133345 w 1901826"/>
              <a:gd name="connsiteY41" fmla="*/ 15224 h 1595438"/>
              <a:gd name="connsiteX42" fmla="*/ 58738 w 1901826"/>
              <a:gd name="connsiteY42" fmla="*/ 42626 h 1595438"/>
              <a:gd name="connsiteX43" fmla="*/ 172171 w 1901826"/>
              <a:gd name="connsiteY43" fmla="*/ 0 h 1595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901826" h="1595438">
                <a:moveTo>
                  <a:pt x="172171" y="0"/>
                </a:moveTo>
                <a:lnTo>
                  <a:pt x="266571" y="0"/>
                </a:lnTo>
                <a:lnTo>
                  <a:pt x="1635374" y="0"/>
                </a:lnTo>
                <a:lnTo>
                  <a:pt x="1729774" y="0"/>
                </a:lnTo>
                <a:cubicBezTo>
                  <a:pt x="1824174" y="0"/>
                  <a:pt x="1901826" y="76880"/>
                  <a:pt x="1901826" y="172027"/>
                </a:cubicBezTo>
                <a:lnTo>
                  <a:pt x="1901826" y="193340"/>
                </a:lnTo>
                <a:lnTo>
                  <a:pt x="1901826" y="1492679"/>
                </a:lnTo>
                <a:cubicBezTo>
                  <a:pt x="1901826" y="1549006"/>
                  <a:pt x="1855387" y="1595438"/>
                  <a:pt x="1799052" y="1595438"/>
                </a:cubicBezTo>
                <a:lnTo>
                  <a:pt x="1532600" y="1595438"/>
                </a:lnTo>
                <a:lnTo>
                  <a:pt x="369345" y="1595438"/>
                </a:lnTo>
                <a:cubicBezTo>
                  <a:pt x="313010" y="1595438"/>
                  <a:pt x="266571" y="1549006"/>
                  <a:pt x="266571" y="1492679"/>
                </a:cubicBezTo>
                <a:lnTo>
                  <a:pt x="266571" y="193675"/>
                </a:lnTo>
                <a:lnTo>
                  <a:pt x="265938" y="193675"/>
                </a:lnTo>
                <a:lnTo>
                  <a:pt x="265113" y="193675"/>
                </a:lnTo>
                <a:lnTo>
                  <a:pt x="762" y="193675"/>
                </a:lnTo>
                <a:lnTo>
                  <a:pt x="3" y="177777"/>
                </a:lnTo>
                <a:lnTo>
                  <a:pt x="0" y="177801"/>
                </a:lnTo>
                <a:lnTo>
                  <a:pt x="0" y="177719"/>
                </a:lnTo>
                <a:lnTo>
                  <a:pt x="0" y="172433"/>
                </a:lnTo>
                <a:cubicBezTo>
                  <a:pt x="0" y="140992"/>
                  <a:pt x="7664" y="112619"/>
                  <a:pt x="22225" y="87313"/>
                </a:cubicBezTo>
                <a:cubicBezTo>
                  <a:pt x="14944" y="100350"/>
                  <a:pt x="9388" y="114536"/>
                  <a:pt x="5652" y="129681"/>
                </a:cubicBezTo>
                <a:lnTo>
                  <a:pt x="2800" y="153965"/>
                </a:lnTo>
                <a:lnTo>
                  <a:pt x="5620" y="130039"/>
                </a:lnTo>
                <a:cubicBezTo>
                  <a:pt x="9335" y="115033"/>
                  <a:pt x="14859" y="100976"/>
                  <a:pt x="22098" y="88059"/>
                </a:cubicBezTo>
                <a:cubicBezTo>
                  <a:pt x="32004" y="70583"/>
                  <a:pt x="44196" y="55386"/>
                  <a:pt x="58674" y="43229"/>
                </a:cubicBezTo>
                <a:cubicBezTo>
                  <a:pt x="80010" y="25753"/>
                  <a:pt x="105918" y="15875"/>
                  <a:pt x="133350" y="15875"/>
                </a:cubicBezTo>
                <a:lnTo>
                  <a:pt x="181796" y="27758"/>
                </a:lnTo>
                <a:lnTo>
                  <a:pt x="189793" y="32429"/>
                </a:lnTo>
                <a:lnTo>
                  <a:pt x="222093" y="58796"/>
                </a:lnTo>
                <a:lnTo>
                  <a:pt x="229678" y="67155"/>
                </a:lnTo>
                <a:lnTo>
                  <a:pt x="256094" y="114503"/>
                </a:lnTo>
                <a:lnTo>
                  <a:pt x="256032" y="114130"/>
                </a:lnTo>
                <a:cubicBezTo>
                  <a:pt x="250947" y="99572"/>
                  <a:pt x="244162" y="86112"/>
                  <a:pt x="235989" y="74110"/>
                </a:cubicBezTo>
                <a:lnTo>
                  <a:pt x="229678" y="67155"/>
                </a:lnTo>
                <a:lnTo>
                  <a:pt x="227457" y="63175"/>
                </a:lnTo>
                <a:lnTo>
                  <a:pt x="222093" y="58796"/>
                </a:lnTo>
                <a:lnTo>
                  <a:pt x="207615" y="42841"/>
                </a:lnTo>
                <a:lnTo>
                  <a:pt x="189793" y="32429"/>
                </a:lnTo>
                <a:lnTo>
                  <a:pt x="185047" y="28555"/>
                </a:lnTo>
                <a:lnTo>
                  <a:pt x="181796" y="27758"/>
                </a:lnTo>
                <a:lnTo>
                  <a:pt x="172778" y="22489"/>
                </a:lnTo>
                <a:cubicBezTo>
                  <a:pt x="160296" y="17766"/>
                  <a:pt x="147048" y="15224"/>
                  <a:pt x="133345" y="15224"/>
                </a:cubicBezTo>
                <a:cubicBezTo>
                  <a:pt x="105938" y="15224"/>
                  <a:pt x="80054" y="25119"/>
                  <a:pt x="58738" y="42626"/>
                </a:cubicBezTo>
                <a:cubicBezTo>
                  <a:pt x="89190" y="15985"/>
                  <a:pt x="128777" y="0"/>
                  <a:pt x="172171" y="0"/>
                </a:cubicBezTo>
                <a:close/>
              </a:path>
            </a:pathLst>
          </a:custGeom>
          <a:solidFill>
            <a:srgbClr val="32E0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215" name="Freeform 112">
            <a:extLst>
              <a:ext uri="{FF2B5EF4-FFF2-40B4-BE49-F238E27FC236}">
                <a16:creationId xmlns:a16="http://schemas.microsoft.com/office/drawing/2014/main" id="{5A68F19A-148C-4B6D-B4A8-B0690D8CFD6B}"/>
              </a:ext>
            </a:extLst>
          </p:cNvPr>
          <p:cNvSpPr>
            <a:spLocks/>
          </p:cNvSpPr>
          <p:nvPr/>
        </p:nvSpPr>
        <p:spPr bwMode="auto">
          <a:xfrm>
            <a:off x="573030" y="5901672"/>
            <a:ext cx="82705" cy="55137"/>
          </a:xfrm>
          <a:custGeom>
            <a:avLst/>
            <a:gdLst>
              <a:gd name="T0" fmla="*/ 175 w 350"/>
              <a:gd name="T1" fmla="*/ 0 h 234"/>
              <a:gd name="T2" fmla="*/ 77 w 350"/>
              <a:gd name="T3" fmla="*/ 36 h 234"/>
              <a:gd name="T4" fmla="*/ 29 w 350"/>
              <a:gd name="T5" fmla="*/ 95 h 234"/>
              <a:gd name="T6" fmla="*/ 0 w 350"/>
              <a:gd name="T7" fmla="*/ 213 h 234"/>
              <a:gd name="T8" fmla="*/ 1 w 350"/>
              <a:gd name="T9" fmla="*/ 234 h 234"/>
              <a:gd name="T10" fmla="*/ 349 w 350"/>
              <a:gd name="T11" fmla="*/ 234 h 234"/>
              <a:gd name="T12" fmla="*/ 350 w 350"/>
              <a:gd name="T13" fmla="*/ 213 h 234"/>
              <a:gd name="T14" fmla="*/ 175 w 350"/>
              <a:gd name="T15" fmla="*/ 0 h 2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0" h="234">
                <a:moveTo>
                  <a:pt x="175" y="0"/>
                </a:moveTo>
                <a:cubicBezTo>
                  <a:pt x="139" y="0"/>
                  <a:pt x="105" y="13"/>
                  <a:pt x="77" y="36"/>
                </a:cubicBezTo>
                <a:cubicBezTo>
                  <a:pt x="58" y="52"/>
                  <a:pt x="42" y="72"/>
                  <a:pt x="29" y="95"/>
                </a:cubicBezTo>
                <a:cubicBezTo>
                  <a:pt x="10" y="129"/>
                  <a:pt x="0" y="169"/>
                  <a:pt x="0" y="213"/>
                </a:cubicBezTo>
                <a:cubicBezTo>
                  <a:pt x="0" y="220"/>
                  <a:pt x="0" y="227"/>
                  <a:pt x="1" y="234"/>
                </a:cubicBezTo>
                <a:lnTo>
                  <a:pt x="349" y="234"/>
                </a:lnTo>
                <a:cubicBezTo>
                  <a:pt x="349" y="227"/>
                  <a:pt x="350" y="220"/>
                  <a:pt x="350" y="213"/>
                </a:cubicBezTo>
                <a:cubicBezTo>
                  <a:pt x="350" y="95"/>
                  <a:pt x="271" y="0"/>
                  <a:pt x="175" y="0"/>
                </a:cubicBezTo>
                <a:close/>
              </a:path>
            </a:pathLst>
          </a:custGeom>
          <a:solidFill>
            <a:srgbClr val="383838">
              <a:alpha val="30000"/>
            </a:srgbClr>
          </a:soli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16" name="Freeform 197">
            <a:extLst>
              <a:ext uri="{FF2B5EF4-FFF2-40B4-BE49-F238E27FC236}">
                <a16:creationId xmlns:a16="http://schemas.microsoft.com/office/drawing/2014/main" id="{2EC5CBE5-BFE4-4026-9B20-92649A789123}"/>
              </a:ext>
            </a:extLst>
          </p:cNvPr>
          <p:cNvSpPr>
            <a:spLocks/>
          </p:cNvSpPr>
          <p:nvPr/>
        </p:nvSpPr>
        <p:spPr bwMode="auto">
          <a:xfrm>
            <a:off x="465708" y="6944844"/>
            <a:ext cx="2516715" cy="744842"/>
          </a:xfrm>
          <a:custGeom>
            <a:avLst/>
            <a:gdLst>
              <a:gd name="T0" fmla="*/ 218 w 9804"/>
              <a:gd name="T1" fmla="*/ 0 h 3155"/>
              <a:gd name="T2" fmla="*/ 0 w 9804"/>
              <a:gd name="T3" fmla="*/ 216 h 3155"/>
              <a:gd name="T4" fmla="*/ 0 w 9804"/>
              <a:gd name="T5" fmla="*/ 2940 h 3155"/>
              <a:gd name="T6" fmla="*/ 218 w 9804"/>
              <a:gd name="T7" fmla="*/ 3155 h 3155"/>
              <a:gd name="T8" fmla="*/ 9804 w 9804"/>
              <a:gd name="T9" fmla="*/ 3155 h 3155"/>
              <a:gd name="T10" fmla="*/ 9804 w 9804"/>
              <a:gd name="T11" fmla="*/ 0 h 3155"/>
              <a:gd name="T12" fmla="*/ 218 w 9804"/>
              <a:gd name="T13" fmla="*/ 0 h 3155"/>
            </a:gdLst>
            <a:ahLst/>
            <a:cxnLst>
              <a:cxn ang="0">
                <a:pos x="T0" y="T1"/>
              </a:cxn>
              <a:cxn ang="0">
                <a:pos x="T2" y="T3"/>
              </a:cxn>
              <a:cxn ang="0">
                <a:pos x="T4" y="T5"/>
              </a:cxn>
              <a:cxn ang="0">
                <a:pos x="T6" y="T7"/>
              </a:cxn>
              <a:cxn ang="0">
                <a:pos x="T8" y="T9"/>
              </a:cxn>
              <a:cxn ang="0">
                <a:pos x="T10" y="T11"/>
              </a:cxn>
              <a:cxn ang="0">
                <a:pos x="T12" y="T13"/>
              </a:cxn>
            </a:cxnLst>
            <a:rect l="0" t="0" r="r" b="b"/>
            <a:pathLst>
              <a:path w="9804" h="3155">
                <a:moveTo>
                  <a:pt x="218" y="0"/>
                </a:moveTo>
                <a:cubicBezTo>
                  <a:pt x="98" y="0"/>
                  <a:pt x="0" y="97"/>
                  <a:pt x="0" y="216"/>
                </a:cubicBezTo>
                <a:lnTo>
                  <a:pt x="0" y="2940"/>
                </a:lnTo>
                <a:cubicBezTo>
                  <a:pt x="0" y="3059"/>
                  <a:pt x="98" y="3155"/>
                  <a:pt x="218" y="3155"/>
                </a:cubicBezTo>
                <a:lnTo>
                  <a:pt x="9804" y="3155"/>
                </a:lnTo>
                <a:lnTo>
                  <a:pt x="9804" y="0"/>
                </a:lnTo>
                <a:lnTo>
                  <a:pt x="21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17" name="Freeform 198">
            <a:extLst>
              <a:ext uri="{FF2B5EF4-FFF2-40B4-BE49-F238E27FC236}">
                <a16:creationId xmlns:a16="http://schemas.microsoft.com/office/drawing/2014/main" id="{7C59008D-DCEF-41CD-B15A-70EE3B1190E1}"/>
              </a:ext>
            </a:extLst>
          </p:cNvPr>
          <p:cNvSpPr>
            <a:spLocks/>
          </p:cNvSpPr>
          <p:nvPr/>
        </p:nvSpPr>
        <p:spPr bwMode="auto">
          <a:xfrm>
            <a:off x="2973465" y="6944844"/>
            <a:ext cx="141781" cy="744842"/>
          </a:xfrm>
          <a:custGeom>
            <a:avLst/>
            <a:gdLst>
              <a:gd name="T0" fmla="*/ 601 w 601"/>
              <a:gd name="T1" fmla="*/ 2940 h 3155"/>
              <a:gd name="T2" fmla="*/ 601 w 601"/>
              <a:gd name="T3" fmla="*/ 216 h 3155"/>
              <a:gd name="T4" fmla="*/ 383 w 601"/>
              <a:gd name="T5" fmla="*/ 0 h 3155"/>
              <a:gd name="T6" fmla="*/ 0 w 601"/>
              <a:gd name="T7" fmla="*/ 0 h 3155"/>
              <a:gd name="T8" fmla="*/ 0 w 601"/>
              <a:gd name="T9" fmla="*/ 3155 h 3155"/>
              <a:gd name="T10" fmla="*/ 383 w 601"/>
              <a:gd name="T11" fmla="*/ 3155 h 3155"/>
              <a:gd name="T12" fmla="*/ 601 w 601"/>
              <a:gd name="T13" fmla="*/ 2940 h 3155"/>
            </a:gdLst>
            <a:ahLst/>
            <a:cxnLst>
              <a:cxn ang="0">
                <a:pos x="T0" y="T1"/>
              </a:cxn>
              <a:cxn ang="0">
                <a:pos x="T2" y="T3"/>
              </a:cxn>
              <a:cxn ang="0">
                <a:pos x="T4" y="T5"/>
              </a:cxn>
              <a:cxn ang="0">
                <a:pos x="T6" y="T7"/>
              </a:cxn>
              <a:cxn ang="0">
                <a:pos x="T8" y="T9"/>
              </a:cxn>
              <a:cxn ang="0">
                <a:pos x="T10" y="T11"/>
              </a:cxn>
              <a:cxn ang="0">
                <a:pos x="T12" y="T13"/>
              </a:cxn>
            </a:cxnLst>
            <a:rect l="0" t="0" r="r" b="b"/>
            <a:pathLst>
              <a:path w="601" h="3155">
                <a:moveTo>
                  <a:pt x="601" y="2940"/>
                </a:moveTo>
                <a:lnTo>
                  <a:pt x="601" y="216"/>
                </a:lnTo>
                <a:cubicBezTo>
                  <a:pt x="601" y="97"/>
                  <a:pt x="503" y="0"/>
                  <a:pt x="383" y="0"/>
                </a:cubicBezTo>
                <a:lnTo>
                  <a:pt x="0" y="0"/>
                </a:lnTo>
                <a:lnTo>
                  <a:pt x="0" y="3155"/>
                </a:lnTo>
                <a:lnTo>
                  <a:pt x="383" y="3155"/>
                </a:lnTo>
                <a:cubicBezTo>
                  <a:pt x="503" y="3155"/>
                  <a:pt x="601" y="3058"/>
                  <a:pt x="601" y="2940"/>
                </a:cubicBezTo>
                <a:close/>
              </a:path>
            </a:pathLst>
          </a:custGeom>
          <a:solidFill>
            <a:srgbClr val="FF85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18" name="Freeform: Shape 217">
            <a:extLst>
              <a:ext uri="{FF2B5EF4-FFF2-40B4-BE49-F238E27FC236}">
                <a16:creationId xmlns:a16="http://schemas.microsoft.com/office/drawing/2014/main" id="{231B2836-0863-48CD-B1F8-7F715A924E23}"/>
              </a:ext>
            </a:extLst>
          </p:cNvPr>
          <p:cNvSpPr>
            <a:spLocks/>
          </p:cNvSpPr>
          <p:nvPr/>
        </p:nvSpPr>
        <p:spPr bwMode="auto">
          <a:xfrm>
            <a:off x="573029" y="6885276"/>
            <a:ext cx="589769" cy="494264"/>
          </a:xfrm>
          <a:custGeom>
            <a:avLst/>
            <a:gdLst>
              <a:gd name="connsiteX0" fmla="*/ 172171 w 1901826"/>
              <a:gd name="connsiteY0" fmla="*/ 0 h 1593850"/>
              <a:gd name="connsiteX1" fmla="*/ 266571 w 1901826"/>
              <a:gd name="connsiteY1" fmla="*/ 0 h 1593850"/>
              <a:gd name="connsiteX2" fmla="*/ 1635374 w 1901826"/>
              <a:gd name="connsiteY2" fmla="*/ 0 h 1593850"/>
              <a:gd name="connsiteX3" fmla="*/ 1729774 w 1901826"/>
              <a:gd name="connsiteY3" fmla="*/ 0 h 1593850"/>
              <a:gd name="connsiteX4" fmla="*/ 1901826 w 1901826"/>
              <a:gd name="connsiteY4" fmla="*/ 171856 h 1593850"/>
              <a:gd name="connsiteX5" fmla="*/ 1901826 w 1901826"/>
              <a:gd name="connsiteY5" fmla="*/ 193148 h 1593850"/>
              <a:gd name="connsiteX6" fmla="*/ 1901826 w 1901826"/>
              <a:gd name="connsiteY6" fmla="*/ 1491193 h 1593850"/>
              <a:gd name="connsiteX7" fmla="*/ 1799052 w 1901826"/>
              <a:gd name="connsiteY7" fmla="*/ 1593850 h 1593850"/>
              <a:gd name="connsiteX8" fmla="*/ 1532600 w 1901826"/>
              <a:gd name="connsiteY8" fmla="*/ 1593850 h 1593850"/>
              <a:gd name="connsiteX9" fmla="*/ 369345 w 1901826"/>
              <a:gd name="connsiteY9" fmla="*/ 1593850 h 1593850"/>
              <a:gd name="connsiteX10" fmla="*/ 266571 w 1901826"/>
              <a:gd name="connsiteY10" fmla="*/ 1491193 h 1593850"/>
              <a:gd name="connsiteX11" fmla="*/ 266571 w 1901826"/>
              <a:gd name="connsiteY11" fmla="*/ 193148 h 1593850"/>
              <a:gd name="connsiteX12" fmla="*/ 266571 w 1901826"/>
              <a:gd name="connsiteY12" fmla="*/ 178838 h 1593850"/>
              <a:gd name="connsiteX13" fmla="*/ 265938 w 1901826"/>
              <a:gd name="connsiteY13" fmla="*/ 192088 h 1593850"/>
              <a:gd name="connsiteX14" fmla="*/ 762 w 1901826"/>
              <a:gd name="connsiteY14" fmla="*/ 192088 h 1593850"/>
              <a:gd name="connsiteX15" fmla="*/ 0 w 1901826"/>
              <a:gd name="connsiteY15" fmla="*/ 176132 h 1593850"/>
              <a:gd name="connsiteX16" fmla="*/ 22098 w 1901826"/>
              <a:gd name="connsiteY16" fmla="*/ 86472 h 1593850"/>
              <a:gd name="connsiteX17" fmla="*/ 58674 w 1901826"/>
              <a:gd name="connsiteY17" fmla="*/ 41642 h 1593850"/>
              <a:gd name="connsiteX18" fmla="*/ 93726 w 1901826"/>
              <a:gd name="connsiteY18" fmla="*/ 21412 h 1593850"/>
              <a:gd name="connsiteX19" fmla="*/ 93904 w 1901826"/>
              <a:gd name="connsiteY19" fmla="*/ 21380 h 1593850"/>
              <a:gd name="connsiteX20" fmla="*/ 110601 w 1901826"/>
              <a:gd name="connsiteY20" fmla="*/ 11311 h 1593850"/>
              <a:gd name="connsiteX21" fmla="*/ 172171 w 1901826"/>
              <a:gd name="connsiteY21" fmla="*/ 0 h 159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01826" h="1593850">
                <a:moveTo>
                  <a:pt x="172171" y="0"/>
                </a:moveTo>
                <a:lnTo>
                  <a:pt x="266571" y="0"/>
                </a:lnTo>
                <a:lnTo>
                  <a:pt x="1635374" y="0"/>
                </a:lnTo>
                <a:lnTo>
                  <a:pt x="1729774" y="0"/>
                </a:lnTo>
                <a:cubicBezTo>
                  <a:pt x="1824174" y="0"/>
                  <a:pt x="1901826" y="76803"/>
                  <a:pt x="1901826" y="171856"/>
                </a:cubicBezTo>
                <a:lnTo>
                  <a:pt x="1901826" y="193148"/>
                </a:lnTo>
                <a:lnTo>
                  <a:pt x="1901826" y="1491193"/>
                </a:lnTo>
                <a:cubicBezTo>
                  <a:pt x="1901826" y="1547464"/>
                  <a:pt x="1855387" y="1593850"/>
                  <a:pt x="1799052" y="1593850"/>
                </a:cubicBezTo>
                <a:lnTo>
                  <a:pt x="1532600" y="1593850"/>
                </a:lnTo>
                <a:lnTo>
                  <a:pt x="369345" y="1593850"/>
                </a:lnTo>
                <a:cubicBezTo>
                  <a:pt x="313010" y="1593850"/>
                  <a:pt x="266571" y="1547464"/>
                  <a:pt x="266571" y="1491193"/>
                </a:cubicBezTo>
                <a:lnTo>
                  <a:pt x="266571" y="193148"/>
                </a:lnTo>
                <a:lnTo>
                  <a:pt x="266571" y="178838"/>
                </a:lnTo>
                <a:lnTo>
                  <a:pt x="265938" y="192088"/>
                </a:lnTo>
                <a:lnTo>
                  <a:pt x="762" y="192088"/>
                </a:lnTo>
                <a:cubicBezTo>
                  <a:pt x="0" y="186769"/>
                  <a:pt x="0" y="181451"/>
                  <a:pt x="0" y="176132"/>
                </a:cubicBezTo>
                <a:cubicBezTo>
                  <a:pt x="0" y="142699"/>
                  <a:pt x="7620" y="112306"/>
                  <a:pt x="22098" y="86472"/>
                </a:cubicBezTo>
                <a:cubicBezTo>
                  <a:pt x="32004" y="68996"/>
                  <a:pt x="44196" y="53799"/>
                  <a:pt x="58674" y="41642"/>
                </a:cubicBezTo>
                <a:cubicBezTo>
                  <a:pt x="69342" y="32904"/>
                  <a:pt x="81153" y="26066"/>
                  <a:pt x="93726" y="21412"/>
                </a:cubicBezTo>
                <a:lnTo>
                  <a:pt x="93904" y="21380"/>
                </a:lnTo>
                <a:lnTo>
                  <a:pt x="110601" y="11311"/>
                </a:lnTo>
                <a:cubicBezTo>
                  <a:pt x="129729" y="3992"/>
                  <a:pt x="150474" y="0"/>
                  <a:pt x="172171" y="0"/>
                </a:cubicBezTo>
                <a:close/>
              </a:path>
            </a:pathLst>
          </a:custGeom>
          <a:solidFill>
            <a:srgbClr val="FF85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1116" dirty="0">
              <a:solidFill>
                <a:srgbClr val="747A94"/>
              </a:solidFill>
              <a:latin typeface="Poppins" panose="00000500000000000000" pitchFamily="2" charset="0"/>
            </a:endParaRPr>
          </a:p>
        </p:txBody>
      </p:sp>
      <p:sp>
        <p:nvSpPr>
          <p:cNvPr id="219" name="Freeform 206">
            <a:extLst>
              <a:ext uri="{FF2B5EF4-FFF2-40B4-BE49-F238E27FC236}">
                <a16:creationId xmlns:a16="http://schemas.microsoft.com/office/drawing/2014/main" id="{9867A96C-3F5B-4EF0-91A1-01EBD02B2203}"/>
              </a:ext>
            </a:extLst>
          </p:cNvPr>
          <p:cNvSpPr>
            <a:spLocks/>
          </p:cNvSpPr>
          <p:nvPr/>
        </p:nvSpPr>
        <p:spPr bwMode="auto">
          <a:xfrm>
            <a:off x="573030" y="6889707"/>
            <a:ext cx="82705" cy="55137"/>
          </a:xfrm>
          <a:custGeom>
            <a:avLst/>
            <a:gdLst>
              <a:gd name="T0" fmla="*/ 175 w 350"/>
              <a:gd name="T1" fmla="*/ 0 h 234"/>
              <a:gd name="T2" fmla="*/ 77 w 350"/>
              <a:gd name="T3" fmla="*/ 36 h 234"/>
              <a:gd name="T4" fmla="*/ 29 w 350"/>
              <a:gd name="T5" fmla="*/ 95 h 234"/>
              <a:gd name="T6" fmla="*/ 0 w 350"/>
              <a:gd name="T7" fmla="*/ 213 h 234"/>
              <a:gd name="T8" fmla="*/ 1 w 350"/>
              <a:gd name="T9" fmla="*/ 234 h 234"/>
              <a:gd name="T10" fmla="*/ 349 w 350"/>
              <a:gd name="T11" fmla="*/ 234 h 234"/>
              <a:gd name="T12" fmla="*/ 350 w 350"/>
              <a:gd name="T13" fmla="*/ 213 h 234"/>
              <a:gd name="T14" fmla="*/ 175 w 350"/>
              <a:gd name="T15" fmla="*/ 0 h 2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0" h="234">
                <a:moveTo>
                  <a:pt x="175" y="0"/>
                </a:moveTo>
                <a:cubicBezTo>
                  <a:pt x="139" y="0"/>
                  <a:pt x="105" y="13"/>
                  <a:pt x="77" y="36"/>
                </a:cubicBezTo>
                <a:cubicBezTo>
                  <a:pt x="58" y="52"/>
                  <a:pt x="42" y="72"/>
                  <a:pt x="29" y="95"/>
                </a:cubicBezTo>
                <a:cubicBezTo>
                  <a:pt x="10" y="129"/>
                  <a:pt x="0" y="169"/>
                  <a:pt x="0" y="213"/>
                </a:cubicBezTo>
                <a:cubicBezTo>
                  <a:pt x="0" y="220"/>
                  <a:pt x="0" y="227"/>
                  <a:pt x="1" y="234"/>
                </a:cubicBezTo>
                <a:lnTo>
                  <a:pt x="349" y="234"/>
                </a:lnTo>
                <a:cubicBezTo>
                  <a:pt x="349" y="227"/>
                  <a:pt x="350" y="220"/>
                  <a:pt x="350" y="213"/>
                </a:cubicBezTo>
                <a:cubicBezTo>
                  <a:pt x="350" y="95"/>
                  <a:pt x="271" y="0"/>
                  <a:pt x="175" y="0"/>
                </a:cubicBezTo>
                <a:close/>
              </a:path>
            </a:pathLst>
          </a:custGeom>
          <a:solidFill>
            <a:srgbClr val="383838">
              <a:alpha val="30000"/>
            </a:srgbClr>
          </a:soli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20" name="Freeform 278">
            <a:extLst>
              <a:ext uri="{FF2B5EF4-FFF2-40B4-BE49-F238E27FC236}">
                <a16:creationId xmlns:a16="http://schemas.microsoft.com/office/drawing/2014/main" id="{A4F0F642-1244-4E47-AC49-C317456FA2DC}"/>
              </a:ext>
            </a:extLst>
          </p:cNvPr>
          <p:cNvSpPr>
            <a:spLocks/>
          </p:cNvSpPr>
          <p:nvPr/>
        </p:nvSpPr>
        <p:spPr bwMode="auto">
          <a:xfrm>
            <a:off x="465708" y="7933372"/>
            <a:ext cx="2369907" cy="744349"/>
          </a:xfrm>
          <a:custGeom>
            <a:avLst/>
            <a:gdLst>
              <a:gd name="T0" fmla="*/ 218 w 9804"/>
              <a:gd name="T1" fmla="*/ 0 h 3155"/>
              <a:gd name="T2" fmla="*/ 0 w 9804"/>
              <a:gd name="T3" fmla="*/ 215 h 3155"/>
              <a:gd name="T4" fmla="*/ 0 w 9804"/>
              <a:gd name="T5" fmla="*/ 2940 h 3155"/>
              <a:gd name="T6" fmla="*/ 218 w 9804"/>
              <a:gd name="T7" fmla="*/ 3155 h 3155"/>
              <a:gd name="T8" fmla="*/ 9804 w 9804"/>
              <a:gd name="T9" fmla="*/ 3155 h 3155"/>
              <a:gd name="T10" fmla="*/ 9804 w 9804"/>
              <a:gd name="T11" fmla="*/ 0 h 3155"/>
              <a:gd name="T12" fmla="*/ 218 w 9804"/>
              <a:gd name="T13" fmla="*/ 0 h 3155"/>
            </a:gdLst>
            <a:ahLst/>
            <a:cxnLst>
              <a:cxn ang="0">
                <a:pos x="T0" y="T1"/>
              </a:cxn>
              <a:cxn ang="0">
                <a:pos x="T2" y="T3"/>
              </a:cxn>
              <a:cxn ang="0">
                <a:pos x="T4" y="T5"/>
              </a:cxn>
              <a:cxn ang="0">
                <a:pos x="T6" y="T7"/>
              </a:cxn>
              <a:cxn ang="0">
                <a:pos x="T8" y="T9"/>
              </a:cxn>
              <a:cxn ang="0">
                <a:pos x="T10" y="T11"/>
              </a:cxn>
              <a:cxn ang="0">
                <a:pos x="T12" y="T13"/>
              </a:cxn>
            </a:cxnLst>
            <a:rect l="0" t="0" r="r" b="b"/>
            <a:pathLst>
              <a:path w="9804" h="3155">
                <a:moveTo>
                  <a:pt x="218" y="0"/>
                </a:moveTo>
                <a:cubicBezTo>
                  <a:pt x="98" y="0"/>
                  <a:pt x="0" y="97"/>
                  <a:pt x="0" y="215"/>
                </a:cubicBezTo>
                <a:lnTo>
                  <a:pt x="0" y="2940"/>
                </a:lnTo>
                <a:cubicBezTo>
                  <a:pt x="0" y="3058"/>
                  <a:pt x="98" y="3155"/>
                  <a:pt x="218" y="3155"/>
                </a:cubicBezTo>
                <a:lnTo>
                  <a:pt x="9804" y="3155"/>
                </a:lnTo>
                <a:lnTo>
                  <a:pt x="9804" y="0"/>
                </a:lnTo>
                <a:lnTo>
                  <a:pt x="21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21" name="Freeform 279">
            <a:extLst>
              <a:ext uri="{FF2B5EF4-FFF2-40B4-BE49-F238E27FC236}">
                <a16:creationId xmlns:a16="http://schemas.microsoft.com/office/drawing/2014/main" id="{10E1BB80-FBCC-4821-A3D2-9A59945D0AAB}"/>
              </a:ext>
            </a:extLst>
          </p:cNvPr>
          <p:cNvSpPr>
            <a:spLocks/>
          </p:cNvSpPr>
          <p:nvPr/>
        </p:nvSpPr>
        <p:spPr bwMode="auto">
          <a:xfrm>
            <a:off x="2827982" y="7933372"/>
            <a:ext cx="141781" cy="744349"/>
          </a:xfrm>
          <a:custGeom>
            <a:avLst/>
            <a:gdLst>
              <a:gd name="T0" fmla="*/ 601 w 601"/>
              <a:gd name="T1" fmla="*/ 2940 h 3155"/>
              <a:gd name="T2" fmla="*/ 601 w 601"/>
              <a:gd name="T3" fmla="*/ 215 h 3155"/>
              <a:gd name="T4" fmla="*/ 383 w 601"/>
              <a:gd name="T5" fmla="*/ 0 h 3155"/>
              <a:gd name="T6" fmla="*/ 0 w 601"/>
              <a:gd name="T7" fmla="*/ 0 h 3155"/>
              <a:gd name="T8" fmla="*/ 0 w 601"/>
              <a:gd name="T9" fmla="*/ 3155 h 3155"/>
              <a:gd name="T10" fmla="*/ 383 w 601"/>
              <a:gd name="T11" fmla="*/ 3155 h 3155"/>
              <a:gd name="T12" fmla="*/ 601 w 601"/>
              <a:gd name="T13" fmla="*/ 2940 h 3155"/>
            </a:gdLst>
            <a:ahLst/>
            <a:cxnLst>
              <a:cxn ang="0">
                <a:pos x="T0" y="T1"/>
              </a:cxn>
              <a:cxn ang="0">
                <a:pos x="T2" y="T3"/>
              </a:cxn>
              <a:cxn ang="0">
                <a:pos x="T4" y="T5"/>
              </a:cxn>
              <a:cxn ang="0">
                <a:pos x="T6" y="T7"/>
              </a:cxn>
              <a:cxn ang="0">
                <a:pos x="T8" y="T9"/>
              </a:cxn>
              <a:cxn ang="0">
                <a:pos x="T10" y="T11"/>
              </a:cxn>
              <a:cxn ang="0">
                <a:pos x="T12" y="T13"/>
              </a:cxn>
            </a:cxnLst>
            <a:rect l="0" t="0" r="r" b="b"/>
            <a:pathLst>
              <a:path w="601" h="3155">
                <a:moveTo>
                  <a:pt x="601" y="2940"/>
                </a:moveTo>
                <a:lnTo>
                  <a:pt x="601" y="215"/>
                </a:lnTo>
                <a:cubicBezTo>
                  <a:pt x="601" y="97"/>
                  <a:pt x="503" y="0"/>
                  <a:pt x="383" y="0"/>
                </a:cubicBezTo>
                <a:lnTo>
                  <a:pt x="0" y="0"/>
                </a:lnTo>
                <a:lnTo>
                  <a:pt x="0" y="3155"/>
                </a:lnTo>
                <a:lnTo>
                  <a:pt x="383" y="3155"/>
                </a:lnTo>
                <a:cubicBezTo>
                  <a:pt x="503" y="3155"/>
                  <a:pt x="601" y="3058"/>
                  <a:pt x="601" y="2940"/>
                </a:cubicBezTo>
                <a:close/>
              </a:path>
            </a:pathLst>
          </a:custGeom>
          <a:solidFill>
            <a:srgbClr val="6047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22" name="Freeform: Shape 221">
            <a:extLst>
              <a:ext uri="{FF2B5EF4-FFF2-40B4-BE49-F238E27FC236}">
                <a16:creationId xmlns:a16="http://schemas.microsoft.com/office/drawing/2014/main" id="{9B398536-2175-41E8-9C01-6E61046DB446}"/>
              </a:ext>
            </a:extLst>
          </p:cNvPr>
          <p:cNvSpPr>
            <a:spLocks/>
          </p:cNvSpPr>
          <p:nvPr/>
        </p:nvSpPr>
        <p:spPr bwMode="auto">
          <a:xfrm>
            <a:off x="573029" y="7873311"/>
            <a:ext cx="589769" cy="494756"/>
          </a:xfrm>
          <a:custGeom>
            <a:avLst/>
            <a:gdLst>
              <a:gd name="connsiteX0" fmla="*/ 172171 w 1901826"/>
              <a:gd name="connsiteY0" fmla="*/ 0 h 1595438"/>
              <a:gd name="connsiteX1" fmla="*/ 266571 w 1901826"/>
              <a:gd name="connsiteY1" fmla="*/ 0 h 1595438"/>
              <a:gd name="connsiteX2" fmla="*/ 1635374 w 1901826"/>
              <a:gd name="connsiteY2" fmla="*/ 0 h 1595438"/>
              <a:gd name="connsiteX3" fmla="*/ 1729774 w 1901826"/>
              <a:gd name="connsiteY3" fmla="*/ 0 h 1595438"/>
              <a:gd name="connsiteX4" fmla="*/ 1901826 w 1901826"/>
              <a:gd name="connsiteY4" fmla="*/ 171945 h 1595438"/>
              <a:gd name="connsiteX5" fmla="*/ 1901826 w 1901826"/>
              <a:gd name="connsiteY5" fmla="*/ 194009 h 1595438"/>
              <a:gd name="connsiteX6" fmla="*/ 1901826 w 1901826"/>
              <a:gd name="connsiteY6" fmla="*/ 1492727 h 1595438"/>
              <a:gd name="connsiteX7" fmla="*/ 1799052 w 1901826"/>
              <a:gd name="connsiteY7" fmla="*/ 1595438 h 1595438"/>
              <a:gd name="connsiteX8" fmla="*/ 1532600 w 1901826"/>
              <a:gd name="connsiteY8" fmla="*/ 1595438 h 1595438"/>
              <a:gd name="connsiteX9" fmla="*/ 369345 w 1901826"/>
              <a:gd name="connsiteY9" fmla="*/ 1595438 h 1595438"/>
              <a:gd name="connsiteX10" fmla="*/ 266571 w 1901826"/>
              <a:gd name="connsiteY10" fmla="*/ 1492727 h 1595438"/>
              <a:gd name="connsiteX11" fmla="*/ 266571 w 1901826"/>
              <a:gd name="connsiteY11" fmla="*/ 194009 h 1595438"/>
              <a:gd name="connsiteX12" fmla="*/ 266571 w 1901826"/>
              <a:gd name="connsiteY12" fmla="*/ 180364 h 1595438"/>
              <a:gd name="connsiteX13" fmla="*/ 265938 w 1901826"/>
              <a:gd name="connsiteY13" fmla="*/ 193675 h 1595438"/>
              <a:gd name="connsiteX14" fmla="*/ 762 w 1901826"/>
              <a:gd name="connsiteY14" fmla="*/ 193675 h 1595438"/>
              <a:gd name="connsiteX15" fmla="*/ 0 w 1901826"/>
              <a:gd name="connsiteY15" fmla="*/ 177645 h 1595438"/>
              <a:gd name="connsiteX16" fmla="*/ 22098 w 1901826"/>
              <a:gd name="connsiteY16" fmla="*/ 87569 h 1595438"/>
              <a:gd name="connsiteX17" fmla="*/ 58674 w 1901826"/>
              <a:gd name="connsiteY17" fmla="*/ 41768 h 1595438"/>
              <a:gd name="connsiteX18" fmla="*/ 92216 w 1901826"/>
              <a:gd name="connsiteY18" fmla="*/ 22593 h 1595438"/>
              <a:gd name="connsiteX19" fmla="*/ 110601 w 1901826"/>
              <a:gd name="connsiteY19" fmla="*/ 11603 h 1595438"/>
              <a:gd name="connsiteX20" fmla="*/ 172171 w 1901826"/>
              <a:gd name="connsiteY20" fmla="*/ 0 h 1595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01826" h="1595438">
                <a:moveTo>
                  <a:pt x="172171" y="0"/>
                </a:moveTo>
                <a:lnTo>
                  <a:pt x="266571" y="0"/>
                </a:lnTo>
                <a:lnTo>
                  <a:pt x="1635374" y="0"/>
                </a:lnTo>
                <a:lnTo>
                  <a:pt x="1729774" y="0"/>
                </a:lnTo>
                <a:cubicBezTo>
                  <a:pt x="1824174" y="0"/>
                  <a:pt x="1901826" y="77604"/>
                  <a:pt x="1901826" y="171945"/>
                </a:cubicBezTo>
                <a:lnTo>
                  <a:pt x="1901826" y="194009"/>
                </a:lnTo>
                <a:lnTo>
                  <a:pt x="1901826" y="1492727"/>
                </a:lnTo>
                <a:cubicBezTo>
                  <a:pt x="1901826" y="1549028"/>
                  <a:pt x="1855387" y="1595438"/>
                  <a:pt x="1799052" y="1595438"/>
                </a:cubicBezTo>
                <a:lnTo>
                  <a:pt x="1532600" y="1595438"/>
                </a:lnTo>
                <a:lnTo>
                  <a:pt x="369345" y="1595438"/>
                </a:lnTo>
                <a:cubicBezTo>
                  <a:pt x="313010" y="1595438"/>
                  <a:pt x="266571" y="1549028"/>
                  <a:pt x="266571" y="1492727"/>
                </a:cubicBezTo>
                <a:lnTo>
                  <a:pt x="266571" y="194009"/>
                </a:lnTo>
                <a:lnTo>
                  <a:pt x="266571" y="180364"/>
                </a:lnTo>
                <a:lnTo>
                  <a:pt x="265938" y="193675"/>
                </a:lnTo>
                <a:lnTo>
                  <a:pt x="762" y="193675"/>
                </a:lnTo>
                <a:cubicBezTo>
                  <a:pt x="0" y="188332"/>
                  <a:pt x="0" y="182988"/>
                  <a:pt x="0" y="177645"/>
                </a:cubicBezTo>
                <a:cubicBezTo>
                  <a:pt x="0" y="144057"/>
                  <a:pt x="7620" y="113523"/>
                  <a:pt x="22098" y="87569"/>
                </a:cubicBezTo>
                <a:cubicBezTo>
                  <a:pt x="32004" y="70012"/>
                  <a:pt x="44196" y="54745"/>
                  <a:pt x="58674" y="41768"/>
                </a:cubicBezTo>
                <a:lnTo>
                  <a:pt x="92216" y="22593"/>
                </a:lnTo>
                <a:lnTo>
                  <a:pt x="110601" y="11603"/>
                </a:lnTo>
                <a:cubicBezTo>
                  <a:pt x="129729" y="4185"/>
                  <a:pt x="150474" y="0"/>
                  <a:pt x="172171" y="0"/>
                </a:cubicBezTo>
                <a:close/>
              </a:path>
            </a:pathLst>
          </a:custGeom>
          <a:solidFill>
            <a:srgbClr val="6047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356" tIns="14178" rIns="28356" bIns="14178" numCol="1" anchor="t" anchorCtr="0" compatLnSpc="1">
            <a:prstTxWarp prst="textNoShape">
              <a:avLst/>
            </a:prstTxWarp>
            <a:noAutofit/>
          </a:bodyPr>
          <a:lstStyle/>
          <a:p>
            <a:pPr defTabSz="566997"/>
            <a:endParaRPr lang="en-US" sz="2000" dirty="0">
              <a:solidFill>
                <a:srgbClr val="747A94"/>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223" name="Freeform 286">
            <a:extLst>
              <a:ext uri="{FF2B5EF4-FFF2-40B4-BE49-F238E27FC236}">
                <a16:creationId xmlns:a16="http://schemas.microsoft.com/office/drawing/2014/main" id="{0CF23B77-6DBB-485F-9ABB-6F14144CED35}"/>
              </a:ext>
            </a:extLst>
          </p:cNvPr>
          <p:cNvSpPr>
            <a:spLocks/>
          </p:cNvSpPr>
          <p:nvPr/>
        </p:nvSpPr>
        <p:spPr bwMode="auto">
          <a:xfrm>
            <a:off x="573030" y="7877742"/>
            <a:ext cx="82705" cy="55629"/>
          </a:xfrm>
          <a:custGeom>
            <a:avLst/>
            <a:gdLst>
              <a:gd name="T0" fmla="*/ 175 w 350"/>
              <a:gd name="T1" fmla="*/ 0 h 235"/>
              <a:gd name="T2" fmla="*/ 77 w 350"/>
              <a:gd name="T3" fmla="*/ 36 h 235"/>
              <a:gd name="T4" fmla="*/ 29 w 350"/>
              <a:gd name="T5" fmla="*/ 96 h 235"/>
              <a:gd name="T6" fmla="*/ 0 w 350"/>
              <a:gd name="T7" fmla="*/ 214 h 235"/>
              <a:gd name="T8" fmla="*/ 1 w 350"/>
              <a:gd name="T9" fmla="*/ 235 h 235"/>
              <a:gd name="T10" fmla="*/ 349 w 350"/>
              <a:gd name="T11" fmla="*/ 235 h 235"/>
              <a:gd name="T12" fmla="*/ 350 w 350"/>
              <a:gd name="T13" fmla="*/ 214 h 235"/>
              <a:gd name="T14" fmla="*/ 175 w 350"/>
              <a:gd name="T15" fmla="*/ 0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0" h="235">
                <a:moveTo>
                  <a:pt x="175" y="0"/>
                </a:moveTo>
                <a:cubicBezTo>
                  <a:pt x="139" y="0"/>
                  <a:pt x="105" y="14"/>
                  <a:pt x="77" y="36"/>
                </a:cubicBezTo>
                <a:cubicBezTo>
                  <a:pt x="58" y="53"/>
                  <a:pt x="42" y="73"/>
                  <a:pt x="29" y="96"/>
                </a:cubicBezTo>
                <a:cubicBezTo>
                  <a:pt x="10" y="130"/>
                  <a:pt x="0" y="170"/>
                  <a:pt x="0" y="214"/>
                </a:cubicBezTo>
                <a:cubicBezTo>
                  <a:pt x="0" y="221"/>
                  <a:pt x="0" y="228"/>
                  <a:pt x="1" y="235"/>
                </a:cubicBezTo>
                <a:lnTo>
                  <a:pt x="349" y="235"/>
                </a:lnTo>
                <a:cubicBezTo>
                  <a:pt x="349" y="228"/>
                  <a:pt x="350" y="221"/>
                  <a:pt x="350" y="214"/>
                </a:cubicBezTo>
                <a:cubicBezTo>
                  <a:pt x="350" y="96"/>
                  <a:pt x="271" y="0"/>
                  <a:pt x="175" y="0"/>
                </a:cubicBezTo>
                <a:close/>
              </a:path>
            </a:pathLst>
          </a:custGeom>
          <a:solidFill>
            <a:srgbClr val="383838">
              <a:alpha val="30000"/>
            </a:srgbClr>
          </a:solidFill>
          <a:ln>
            <a:noFill/>
          </a:ln>
        </p:spPr>
        <p:txBody>
          <a:bodyPr vert="horz" wrap="square" lIns="28356" tIns="14178" rIns="28356" bIns="14178" numCol="1" anchor="t" anchorCtr="0" compatLnSpc="1">
            <a:prstTxWarp prst="textNoShape">
              <a:avLst/>
            </a:prstTxWarp>
          </a:bodyPr>
          <a:lstStyle/>
          <a:p>
            <a:pPr defTabSz="566997"/>
            <a:endParaRPr lang="en-US" sz="1116" dirty="0">
              <a:solidFill>
                <a:srgbClr val="747A94"/>
              </a:solidFill>
              <a:latin typeface="Poppins" panose="00000500000000000000" pitchFamily="2" charset="0"/>
            </a:endParaRPr>
          </a:p>
        </p:txBody>
      </p:sp>
      <p:sp>
        <p:nvSpPr>
          <p:cNvPr id="227" name="TextBox 226">
            <a:extLst>
              <a:ext uri="{FF2B5EF4-FFF2-40B4-BE49-F238E27FC236}">
                <a16:creationId xmlns:a16="http://schemas.microsoft.com/office/drawing/2014/main" id="{6BCD22E0-2681-4477-B530-2CAECC0B215B}"/>
              </a:ext>
            </a:extLst>
          </p:cNvPr>
          <p:cNvSpPr txBox="1"/>
          <p:nvPr/>
        </p:nvSpPr>
        <p:spPr>
          <a:xfrm>
            <a:off x="471617" y="5348234"/>
            <a:ext cx="6616439" cy="436786"/>
          </a:xfrm>
          <a:prstGeom prst="rect">
            <a:avLst/>
          </a:prstGeom>
          <a:noFill/>
        </p:spPr>
        <p:txBody>
          <a:bodyPr wrap="square" rtlCol="0" anchor="b">
            <a:spAutoFit/>
          </a:bodyPr>
          <a:lstStyle/>
          <a:p>
            <a:pPr algn="ctr" defTabSz="566997">
              <a:lnSpc>
                <a:spcPts val="2915"/>
              </a:lnSpc>
            </a:pPr>
            <a:r>
              <a:rPr lang="en-US" sz="2000" b="1" spc="-96" dirty="0">
                <a:solidFill>
                  <a:srgbClr val="0B0D3B"/>
                </a:solidFill>
                <a:latin typeface="Lato" panose="020F0502020204030203" pitchFamily="34" charset="0"/>
                <a:ea typeface="Lato" panose="020F0502020204030203" pitchFamily="34" charset="0"/>
                <a:cs typeface="Lato" panose="020F0502020204030203" pitchFamily="34" charset="0"/>
              </a:rPr>
              <a:t>Top 3 tips</a:t>
            </a:r>
          </a:p>
        </p:txBody>
      </p:sp>
      <p:sp>
        <p:nvSpPr>
          <p:cNvPr id="229" name="TextBox 228">
            <a:extLst>
              <a:ext uri="{FF2B5EF4-FFF2-40B4-BE49-F238E27FC236}">
                <a16:creationId xmlns:a16="http://schemas.microsoft.com/office/drawing/2014/main" id="{810C0DAE-3F2E-41BB-A6EB-07AF2878CAE2}"/>
              </a:ext>
            </a:extLst>
          </p:cNvPr>
          <p:cNvSpPr txBox="1"/>
          <p:nvPr/>
        </p:nvSpPr>
        <p:spPr>
          <a:xfrm>
            <a:off x="1381828" y="6175591"/>
            <a:ext cx="1927867" cy="519758"/>
          </a:xfrm>
          <a:prstGeom prst="rect">
            <a:avLst/>
          </a:prstGeom>
          <a:noFill/>
        </p:spPr>
        <p:txBody>
          <a:bodyPr wrap="square" rtlCol="0">
            <a:spAutoFit/>
          </a:bodyPr>
          <a:lstStyle/>
          <a:p>
            <a:pPr defTabSz="566997">
              <a:lnSpc>
                <a:spcPts val="1116"/>
              </a:lnSpc>
            </a:pPr>
            <a:r>
              <a:rPr lang="en-US" sz="1100" spc="-6" dirty="0">
                <a:latin typeface="Lato Light" panose="020F0502020204030203" pitchFamily="34" charset="0"/>
                <a:ea typeface="Lato Light" panose="020F0502020204030203" pitchFamily="34" charset="0"/>
                <a:cs typeface="Lato Light" panose="020F0502020204030203" pitchFamily="34" charset="0"/>
              </a:rPr>
              <a:t>Cover all the necessary details – check for a reporting standard</a:t>
            </a:r>
          </a:p>
        </p:txBody>
      </p:sp>
      <p:sp>
        <p:nvSpPr>
          <p:cNvPr id="230" name="TextBox 229">
            <a:extLst>
              <a:ext uri="{FF2B5EF4-FFF2-40B4-BE49-F238E27FC236}">
                <a16:creationId xmlns:a16="http://schemas.microsoft.com/office/drawing/2014/main" id="{790C71DB-0FB0-4515-B108-827AC45529AF}"/>
              </a:ext>
            </a:extLst>
          </p:cNvPr>
          <p:cNvSpPr txBox="1"/>
          <p:nvPr/>
        </p:nvSpPr>
        <p:spPr>
          <a:xfrm>
            <a:off x="1320051" y="5951911"/>
            <a:ext cx="1459441" cy="235962"/>
          </a:xfrm>
          <a:prstGeom prst="rect">
            <a:avLst/>
          </a:prstGeom>
          <a:noFill/>
        </p:spPr>
        <p:txBody>
          <a:bodyPr wrap="square" rtlCol="0" anchor="b">
            <a:spAutoFit/>
          </a:bodyPr>
          <a:lstStyle/>
          <a:p>
            <a:pPr defTabSz="566997">
              <a:lnSpc>
                <a:spcPts val="1116"/>
              </a:lnSpc>
            </a:pPr>
            <a:r>
              <a:rPr lang="en-US" sz="1300" b="1" spc="-6" dirty="0">
                <a:solidFill>
                  <a:srgbClr val="111340"/>
                </a:solidFill>
                <a:latin typeface="Lato" panose="020F0502020204030203" pitchFamily="34" charset="0"/>
                <a:ea typeface="Lato" panose="020F0502020204030203" pitchFamily="34" charset="0"/>
                <a:cs typeface="Lato" panose="020F0502020204030203" pitchFamily="34" charset="0"/>
              </a:rPr>
              <a:t>Comprehensive</a:t>
            </a:r>
          </a:p>
        </p:txBody>
      </p:sp>
      <p:sp>
        <p:nvSpPr>
          <p:cNvPr id="231" name="TextBox 230">
            <a:extLst>
              <a:ext uri="{FF2B5EF4-FFF2-40B4-BE49-F238E27FC236}">
                <a16:creationId xmlns:a16="http://schemas.microsoft.com/office/drawing/2014/main" id="{32F3201A-55F3-45E1-A33A-AD08385D6219}"/>
              </a:ext>
            </a:extLst>
          </p:cNvPr>
          <p:cNvSpPr txBox="1"/>
          <p:nvPr/>
        </p:nvSpPr>
        <p:spPr>
          <a:xfrm>
            <a:off x="1381828" y="7176007"/>
            <a:ext cx="1724649" cy="515782"/>
          </a:xfrm>
          <a:prstGeom prst="rect">
            <a:avLst/>
          </a:prstGeom>
          <a:noFill/>
        </p:spPr>
        <p:txBody>
          <a:bodyPr wrap="square" rtlCol="0">
            <a:spAutoFit/>
          </a:bodyPr>
          <a:lstStyle/>
          <a:p>
            <a:pPr defTabSz="566997">
              <a:lnSpc>
                <a:spcPts val="1116"/>
              </a:lnSpc>
            </a:pPr>
            <a:r>
              <a:rPr lang="en-US" sz="1100" spc="-6" dirty="0">
                <a:latin typeface="Lato Light" panose="020F0502020204030203" pitchFamily="34" charset="0"/>
                <a:ea typeface="Lato Light" panose="020F0502020204030203" pitchFamily="34" charset="0"/>
                <a:cs typeface="Lato Light" panose="020F0502020204030203" pitchFamily="34" charset="0"/>
              </a:rPr>
              <a:t>Ensure that what you write truly reflects what you mean</a:t>
            </a:r>
          </a:p>
        </p:txBody>
      </p:sp>
      <p:sp>
        <p:nvSpPr>
          <p:cNvPr id="232" name="TextBox 231">
            <a:extLst>
              <a:ext uri="{FF2B5EF4-FFF2-40B4-BE49-F238E27FC236}">
                <a16:creationId xmlns:a16="http://schemas.microsoft.com/office/drawing/2014/main" id="{41144079-865F-44A5-940F-68FBF37A2B79}"/>
              </a:ext>
            </a:extLst>
          </p:cNvPr>
          <p:cNvSpPr txBox="1"/>
          <p:nvPr/>
        </p:nvSpPr>
        <p:spPr>
          <a:xfrm>
            <a:off x="1320051" y="6945859"/>
            <a:ext cx="1622391" cy="235962"/>
          </a:xfrm>
          <a:prstGeom prst="rect">
            <a:avLst/>
          </a:prstGeom>
          <a:noFill/>
        </p:spPr>
        <p:txBody>
          <a:bodyPr wrap="square" rtlCol="0" anchor="b">
            <a:spAutoFit/>
          </a:bodyPr>
          <a:lstStyle/>
          <a:p>
            <a:pPr defTabSz="566997">
              <a:lnSpc>
                <a:spcPts val="1116"/>
              </a:lnSpc>
            </a:pPr>
            <a:r>
              <a:rPr lang="en-US" sz="1300" b="1" spc="-6" dirty="0">
                <a:solidFill>
                  <a:srgbClr val="111340"/>
                </a:solidFill>
                <a:latin typeface="Lato" panose="020F0502020204030203" pitchFamily="34" charset="0"/>
                <a:ea typeface="Lato" panose="020F0502020204030203" pitchFamily="34" charset="0"/>
                <a:cs typeface="Lato" panose="020F0502020204030203" pitchFamily="34" charset="0"/>
              </a:rPr>
              <a:t>Accurate</a:t>
            </a:r>
          </a:p>
        </p:txBody>
      </p:sp>
      <p:sp>
        <p:nvSpPr>
          <p:cNvPr id="233" name="TextBox 232">
            <a:extLst>
              <a:ext uri="{FF2B5EF4-FFF2-40B4-BE49-F238E27FC236}">
                <a16:creationId xmlns:a16="http://schemas.microsoft.com/office/drawing/2014/main" id="{A30540DD-B7CC-4F9A-87F6-B279D1E274FE}"/>
              </a:ext>
            </a:extLst>
          </p:cNvPr>
          <p:cNvSpPr txBox="1"/>
          <p:nvPr/>
        </p:nvSpPr>
        <p:spPr>
          <a:xfrm>
            <a:off x="1391172" y="8158879"/>
            <a:ext cx="1622390" cy="519758"/>
          </a:xfrm>
          <a:prstGeom prst="rect">
            <a:avLst/>
          </a:prstGeom>
          <a:noFill/>
        </p:spPr>
        <p:txBody>
          <a:bodyPr wrap="square" rtlCol="0">
            <a:spAutoFit/>
          </a:bodyPr>
          <a:lstStyle/>
          <a:p>
            <a:pPr defTabSz="566997">
              <a:lnSpc>
                <a:spcPts val="1116"/>
              </a:lnSpc>
            </a:pPr>
            <a:r>
              <a:rPr lang="en-US" sz="1100" spc="-6" dirty="0">
                <a:latin typeface="Lato Light" panose="020F0502020204030203" pitchFamily="34" charset="0"/>
                <a:ea typeface="Lato Light" panose="020F0502020204030203" pitchFamily="34" charset="0"/>
                <a:cs typeface="Lato Light" panose="020F0502020204030203" pitchFamily="34" charset="0"/>
              </a:rPr>
              <a:t>Say it in the least number of words possible</a:t>
            </a:r>
          </a:p>
        </p:txBody>
      </p:sp>
      <p:sp>
        <p:nvSpPr>
          <p:cNvPr id="234" name="TextBox 233">
            <a:extLst>
              <a:ext uri="{FF2B5EF4-FFF2-40B4-BE49-F238E27FC236}">
                <a16:creationId xmlns:a16="http://schemas.microsoft.com/office/drawing/2014/main" id="{260D7CB5-33C4-4EB0-B248-707AFC3687EA}"/>
              </a:ext>
            </a:extLst>
          </p:cNvPr>
          <p:cNvSpPr txBox="1"/>
          <p:nvPr/>
        </p:nvSpPr>
        <p:spPr>
          <a:xfrm>
            <a:off x="1320051" y="7937327"/>
            <a:ext cx="1283043" cy="241220"/>
          </a:xfrm>
          <a:prstGeom prst="rect">
            <a:avLst/>
          </a:prstGeom>
          <a:noFill/>
        </p:spPr>
        <p:txBody>
          <a:bodyPr wrap="square" rtlCol="0" anchor="b">
            <a:spAutoFit/>
          </a:bodyPr>
          <a:lstStyle/>
          <a:p>
            <a:pPr defTabSz="566997">
              <a:lnSpc>
                <a:spcPts val="1116"/>
              </a:lnSpc>
            </a:pPr>
            <a:r>
              <a:rPr lang="en-US" sz="1300" b="1" spc="-6" dirty="0">
                <a:solidFill>
                  <a:srgbClr val="111340"/>
                </a:solidFill>
                <a:latin typeface="Lato" panose="020F0502020204030203" pitchFamily="34" charset="0"/>
                <a:ea typeface="Lato" panose="020F0502020204030203" pitchFamily="34" charset="0"/>
                <a:cs typeface="Lato" panose="020F0502020204030203" pitchFamily="34" charset="0"/>
              </a:rPr>
              <a:t>Succinct</a:t>
            </a:r>
          </a:p>
        </p:txBody>
      </p:sp>
      <p:sp>
        <p:nvSpPr>
          <p:cNvPr id="13" name="TextBox 12">
            <a:extLst>
              <a:ext uri="{FF2B5EF4-FFF2-40B4-BE49-F238E27FC236}">
                <a16:creationId xmlns:a16="http://schemas.microsoft.com/office/drawing/2014/main" id="{552F535E-1CDF-4C02-978D-F5BB4C130AE3}"/>
              </a:ext>
            </a:extLst>
          </p:cNvPr>
          <p:cNvSpPr txBox="1"/>
          <p:nvPr/>
        </p:nvSpPr>
        <p:spPr>
          <a:xfrm>
            <a:off x="655735" y="5911220"/>
            <a:ext cx="516700" cy="400110"/>
          </a:xfrm>
          <a:prstGeom prst="rect">
            <a:avLst/>
          </a:prstGeom>
          <a:noFill/>
        </p:spPr>
        <p:txBody>
          <a:bodyPr wrap="square" rtlCol="0">
            <a:spAutoFit/>
          </a:bodyPr>
          <a:lstStyle/>
          <a:p>
            <a:pPr algn="ctr"/>
            <a:r>
              <a:rPr lang="en-GB" sz="2000" dirty="0">
                <a:solidFill>
                  <a:schemeClr val="bg1"/>
                </a:solidFill>
              </a:rPr>
              <a:t>#1</a:t>
            </a:r>
          </a:p>
        </p:txBody>
      </p:sp>
      <p:sp>
        <p:nvSpPr>
          <p:cNvPr id="236" name="TextBox 235">
            <a:extLst>
              <a:ext uri="{FF2B5EF4-FFF2-40B4-BE49-F238E27FC236}">
                <a16:creationId xmlns:a16="http://schemas.microsoft.com/office/drawing/2014/main" id="{36D02256-5F98-4834-A403-96601AA51F46}"/>
              </a:ext>
            </a:extLst>
          </p:cNvPr>
          <p:cNvSpPr txBox="1"/>
          <p:nvPr/>
        </p:nvSpPr>
        <p:spPr>
          <a:xfrm>
            <a:off x="668286" y="6950786"/>
            <a:ext cx="516700" cy="400110"/>
          </a:xfrm>
          <a:prstGeom prst="rect">
            <a:avLst/>
          </a:prstGeom>
          <a:noFill/>
        </p:spPr>
        <p:txBody>
          <a:bodyPr wrap="square" rtlCol="0">
            <a:spAutoFit/>
          </a:bodyPr>
          <a:lstStyle/>
          <a:p>
            <a:pPr algn="ctr"/>
            <a:r>
              <a:rPr lang="en-GB" sz="2000" dirty="0">
                <a:solidFill>
                  <a:schemeClr val="bg1"/>
                </a:solidFill>
              </a:rPr>
              <a:t>#2</a:t>
            </a:r>
          </a:p>
        </p:txBody>
      </p:sp>
      <p:sp>
        <p:nvSpPr>
          <p:cNvPr id="237" name="TextBox 236">
            <a:extLst>
              <a:ext uri="{FF2B5EF4-FFF2-40B4-BE49-F238E27FC236}">
                <a16:creationId xmlns:a16="http://schemas.microsoft.com/office/drawing/2014/main" id="{882F570E-6601-40C1-9B2A-6778750AC369}"/>
              </a:ext>
            </a:extLst>
          </p:cNvPr>
          <p:cNvSpPr txBox="1"/>
          <p:nvPr/>
        </p:nvSpPr>
        <p:spPr>
          <a:xfrm>
            <a:off x="655735" y="7948339"/>
            <a:ext cx="516700" cy="400110"/>
          </a:xfrm>
          <a:prstGeom prst="rect">
            <a:avLst/>
          </a:prstGeom>
          <a:noFill/>
        </p:spPr>
        <p:txBody>
          <a:bodyPr wrap="square" rtlCol="0">
            <a:spAutoFit/>
          </a:bodyPr>
          <a:lstStyle/>
          <a:p>
            <a:pPr algn="ctr"/>
            <a:r>
              <a:rPr lang="en-GB" sz="2000" dirty="0">
                <a:solidFill>
                  <a:schemeClr val="bg1"/>
                </a:solidFill>
              </a:rPr>
              <a:t>#3</a:t>
            </a:r>
          </a:p>
        </p:txBody>
      </p:sp>
      <p:sp>
        <p:nvSpPr>
          <p:cNvPr id="14" name="TextBox 13">
            <a:extLst>
              <a:ext uri="{FF2B5EF4-FFF2-40B4-BE49-F238E27FC236}">
                <a16:creationId xmlns:a16="http://schemas.microsoft.com/office/drawing/2014/main" id="{F41B6567-64C8-404E-9271-36D06AF07E61}"/>
              </a:ext>
            </a:extLst>
          </p:cNvPr>
          <p:cNvSpPr txBox="1"/>
          <p:nvPr/>
        </p:nvSpPr>
        <p:spPr>
          <a:xfrm>
            <a:off x="1316059" y="9126296"/>
            <a:ext cx="6243614" cy="1477328"/>
          </a:xfrm>
          <a:prstGeom prst="rect">
            <a:avLst/>
          </a:prstGeom>
          <a:noFill/>
        </p:spPr>
        <p:txBody>
          <a:bodyPr wrap="square" rtlCol="0">
            <a:spAutoFit/>
          </a:bodyPr>
          <a:lstStyle/>
          <a:p>
            <a:r>
              <a:rPr lang="en-GB" sz="1300" b="1" dirty="0">
                <a:solidFill>
                  <a:schemeClr val="bg1"/>
                </a:solidFill>
                <a:latin typeface="Lato" panose="020F0502020204030203" pitchFamily="34" charset="0"/>
                <a:ea typeface="Lato" panose="020F0502020204030203" pitchFamily="34" charset="0"/>
                <a:cs typeface="Lato" panose="020F0502020204030203" pitchFamily="34" charset="0"/>
              </a:rPr>
              <a:t>Myth busting!</a:t>
            </a:r>
          </a:p>
          <a:p>
            <a:r>
              <a:rPr lang="en-GB" sz="1100" dirty="0">
                <a:solidFill>
                  <a:schemeClr val="bg1"/>
                </a:solidFill>
                <a:latin typeface="Lato" panose="020F0502020204030203" pitchFamily="34" charset="0"/>
                <a:ea typeface="Lato" panose="020F0502020204030203" pitchFamily="34" charset="0"/>
                <a:cs typeface="Lato" panose="020F0502020204030203" pitchFamily="34" charset="0"/>
              </a:rPr>
              <a:t>Legend has it that academic writing has to be complex and full of jargon. </a:t>
            </a:r>
          </a:p>
          <a:p>
            <a:r>
              <a:rPr lang="en-GB" sz="1100" dirty="0">
                <a:solidFill>
                  <a:schemeClr val="bg1"/>
                </a:solidFill>
                <a:latin typeface="Lato" panose="020F0502020204030203" pitchFamily="34" charset="0"/>
                <a:ea typeface="Lato" panose="020F0502020204030203" pitchFamily="34" charset="0"/>
                <a:cs typeface="Lato" panose="020F0502020204030203" pitchFamily="34" charset="0"/>
              </a:rPr>
              <a:t>This is a myth. </a:t>
            </a:r>
          </a:p>
          <a:p>
            <a:r>
              <a:rPr lang="en-GB" sz="1100" dirty="0">
                <a:solidFill>
                  <a:schemeClr val="bg1"/>
                </a:solidFill>
                <a:latin typeface="Lato" panose="020F0502020204030203" pitchFamily="34" charset="0"/>
                <a:ea typeface="Lato" panose="020F0502020204030203" pitchFamily="34" charset="0"/>
                <a:cs typeface="Lato" panose="020F0502020204030203" pitchFamily="34" charset="0"/>
              </a:rPr>
              <a:t>Of course, there are topics that have specific words to describe specific things. For example, a randomised controlled trial is three words to label a more complex process, and you might not need to describe that more complex process in your academic publication . However beyond this, plain English is best used. There is no need to use a thesaurus to make what your writing about seem more clever.</a:t>
            </a:r>
          </a:p>
        </p:txBody>
      </p:sp>
      <p:sp>
        <p:nvSpPr>
          <p:cNvPr id="239" name="Freeform 42">
            <a:extLst>
              <a:ext uri="{FF2B5EF4-FFF2-40B4-BE49-F238E27FC236}">
                <a16:creationId xmlns:a16="http://schemas.microsoft.com/office/drawing/2014/main" id="{868675C8-4ECD-47CA-9AB6-3D1510E411E1}"/>
              </a:ext>
            </a:extLst>
          </p:cNvPr>
          <p:cNvSpPr>
            <a:spLocks noChangeArrowheads="1"/>
          </p:cNvSpPr>
          <p:nvPr/>
        </p:nvSpPr>
        <p:spPr bwMode="auto">
          <a:xfrm>
            <a:off x="684190" y="3460110"/>
            <a:ext cx="292321" cy="385325"/>
          </a:xfrm>
          <a:custGeom>
            <a:avLst/>
            <a:gdLst>
              <a:gd name="connsiteX0" fmla="*/ 112712 w 679091"/>
              <a:gd name="connsiteY0" fmla="*/ 681038 h 907690"/>
              <a:gd name="connsiteX1" fmla="*/ 339366 w 679091"/>
              <a:gd name="connsiteY1" fmla="*/ 681038 h 907690"/>
              <a:gd name="connsiteX2" fmla="*/ 339366 w 679091"/>
              <a:gd name="connsiteY2" fmla="*/ 737829 h 907690"/>
              <a:gd name="connsiteX3" fmla="*/ 112712 w 679091"/>
              <a:gd name="connsiteY3" fmla="*/ 737829 h 907690"/>
              <a:gd name="connsiteX4" fmla="*/ 396875 w 679091"/>
              <a:gd name="connsiteY4" fmla="*/ 566738 h 907690"/>
              <a:gd name="connsiteX5" fmla="*/ 566378 w 679091"/>
              <a:gd name="connsiteY5" fmla="*/ 566738 h 907690"/>
              <a:gd name="connsiteX6" fmla="*/ 566378 w 679091"/>
              <a:gd name="connsiteY6" fmla="*/ 623529 h 907690"/>
              <a:gd name="connsiteX7" fmla="*/ 396875 w 679091"/>
              <a:gd name="connsiteY7" fmla="*/ 623529 h 907690"/>
              <a:gd name="connsiteX8" fmla="*/ 112712 w 679091"/>
              <a:gd name="connsiteY8" fmla="*/ 566738 h 907690"/>
              <a:gd name="connsiteX9" fmla="*/ 339366 w 679091"/>
              <a:gd name="connsiteY9" fmla="*/ 566738 h 907690"/>
              <a:gd name="connsiteX10" fmla="*/ 339366 w 679091"/>
              <a:gd name="connsiteY10" fmla="*/ 623529 h 907690"/>
              <a:gd name="connsiteX11" fmla="*/ 112712 w 679091"/>
              <a:gd name="connsiteY11" fmla="*/ 623529 h 907690"/>
              <a:gd name="connsiteX12" fmla="*/ 282575 w 679091"/>
              <a:gd name="connsiteY12" fmla="*/ 454025 h 907690"/>
              <a:gd name="connsiteX13" fmla="*/ 480652 w 679091"/>
              <a:gd name="connsiteY13" fmla="*/ 454025 h 907690"/>
              <a:gd name="connsiteX14" fmla="*/ 480652 w 679091"/>
              <a:gd name="connsiteY14" fmla="*/ 510814 h 907690"/>
              <a:gd name="connsiteX15" fmla="*/ 282575 w 679091"/>
              <a:gd name="connsiteY15" fmla="*/ 510814 h 907690"/>
              <a:gd name="connsiteX16" fmla="*/ 112712 w 679091"/>
              <a:gd name="connsiteY16" fmla="*/ 454025 h 907690"/>
              <a:gd name="connsiteX17" fmla="*/ 226651 w 679091"/>
              <a:gd name="connsiteY17" fmla="*/ 454025 h 907690"/>
              <a:gd name="connsiteX18" fmla="*/ 226651 w 679091"/>
              <a:gd name="connsiteY18" fmla="*/ 510814 h 907690"/>
              <a:gd name="connsiteX19" fmla="*/ 112712 w 679091"/>
              <a:gd name="connsiteY19" fmla="*/ 510814 h 907690"/>
              <a:gd name="connsiteX20" fmla="*/ 425450 w 679091"/>
              <a:gd name="connsiteY20" fmla="*/ 339725 h 907690"/>
              <a:gd name="connsiteX21" fmla="*/ 566379 w 679091"/>
              <a:gd name="connsiteY21" fmla="*/ 339725 h 907690"/>
              <a:gd name="connsiteX22" fmla="*/ 566379 w 679091"/>
              <a:gd name="connsiteY22" fmla="*/ 396516 h 907690"/>
              <a:gd name="connsiteX23" fmla="*/ 425450 w 679091"/>
              <a:gd name="connsiteY23" fmla="*/ 396516 h 907690"/>
              <a:gd name="connsiteX24" fmla="*/ 112712 w 679091"/>
              <a:gd name="connsiteY24" fmla="*/ 339725 h 907690"/>
              <a:gd name="connsiteX25" fmla="*/ 367940 w 679091"/>
              <a:gd name="connsiteY25" fmla="*/ 339725 h 907690"/>
              <a:gd name="connsiteX26" fmla="*/ 367940 w 679091"/>
              <a:gd name="connsiteY26" fmla="*/ 396516 h 907690"/>
              <a:gd name="connsiteX27" fmla="*/ 112712 w 679091"/>
              <a:gd name="connsiteY27" fmla="*/ 396516 h 907690"/>
              <a:gd name="connsiteX28" fmla="*/ 44961 w 679091"/>
              <a:gd name="connsiteY28" fmla="*/ 85725 h 907690"/>
              <a:gd name="connsiteX29" fmla="*/ 141357 w 679091"/>
              <a:gd name="connsiteY29" fmla="*/ 85725 h 907690"/>
              <a:gd name="connsiteX30" fmla="*/ 141357 w 679091"/>
              <a:gd name="connsiteY30" fmla="*/ 142251 h 907690"/>
              <a:gd name="connsiteX31" fmla="*/ 68340 w 679091"/>
              <a:gd name="connsiteY31" fmla="*/ 142251 h 907690"/>
              <a:gd name="connsiteX32" fmla="*/ 56471 w 679091"/>
              <a:gd name="connsiteY32" fmla="*/ 154132 h 907690"/>
              <a:gd name="connsiteX33" fmla="*/ 56471 w 679091"/>
              <a:gd name="connsiteY33" fmla="*/ 839283 h 907690"/>
              <a:gd name="connsiteX34" fmla="*/ 68340 w 679091"/>
              <a:gd name="connsiteY34" fmla="*/ 850804 h 907690"/>
              <a:gd name="connsiteX35" fmla="*/ 610750 w 679091"/>
              <a:gd name="connsiteY35" fmla="*/ 850804 h 907690"/>
              <a:gd name="connsiteX36" fmla="*/ 622620 w 679091"/>
              <a:gd name="connsiteY36" fmla="*/ 839283 h 907690"/>
              <a:gd name="connsiteX37" fmla="*/ 622620 w 679091"/>
              <a:gd name="connsiteY37" fmla="*/ 154132 h 907690"/>
              <a:gd name="connsiteX38" fmla="*/ 610750 w 679091"/>
              <a:gd name="connsiteY38" fmla="*/ 142251 h 907690"/>
              <a:gd name="connsiteX39" fmla="*/ 537733 w 679091"/>
              <a:gd name="connsiteY39" fmla="*/ 142251 h 907690"/>
              <a:gd name="connsiteX40" fmla="*/ 537733 w 679091"/>
              <a:gd name="connsiteY40" fmla="*/ 85725 h 907690"/>
              <a:gd name="connsiteX41" fmla="*/ 634489 w 679091"/>
              <a:gd name="connsiteY41" fmla="*/ 85725 h 907690"/>
              <a:gd name="connsiteX42" fmla="*/ 679091 w 679091"/>
              <a:gd name="connsiteY42" fmla="*/ 130370 h 907690"/>
              <a:gd name="connsiteX43" fmla="*/ 679091 w 679091"/>
              <a:gd name="connsiteY43" fmla="*/ 862686 h 907690"/>
              <a:gd name="connsiteX44" fmla="*/ 634489 w 679091"/>
              <a:gd name="connsiteY44" fmla="*/ 907690 h 907690"/>
              <a:gd name="connsiteX45" fmla="*/ 44961 w 679091"/>
              <a:gd name="connsiteY45" fmla="*/ 907690 h 907690"/>
              <a:gd name="connsiteX46" fmla="*/ 0 w 679091"/>
              <a:gd name="connsiteY46" fmla="*/ 862686 h 907690"/>
              <a:gd name="connsiteX47" fmla="*/ 0 w 679091"/>
              <a:gd name="connsiteY47" fmla="*/ 130370 h 907690"/>
              <a:gd name="connsiteX48" fmla="*/ 339904 w 679091"/>
              <a:gd name="connsiteY48" fmla="*/ 56484 h 907690"/>
              <a:gd name="connsiteX49" fmla="*/ 311504 w 679091"/>
              <a:gd name="connsiteY49" fmla="*/ 85265 h 907690"/>
              <a:gd name="connsiteX50" fmla="*/ 339904 w 679091"/>
              <a:gd name="connsiteY50" fmla="*/ 113687 h 907690"/>
              <a:gd name="connsiteX51" fmla="*/ 367586 w 679091"/>
              <a:gd name="connsiteY51" fmla="*/ 85265 h 907690"/>
              <a:gd name="connsiteX52" fmla="*/ 339904 w 679091"/>
              <a:gd name="connsiteY52" fmla="*/ 56484 h 907690"/>
              <a:gd name="connsiteX53" fmla="*/ 283104 w 679091"/>
              <a:gd name="connsiteY53" fmla="*/ 0 h 907690"/>
              <a:gd name="connsiteX54" fmla="*/ 395986 w 679091"/>
              <a:gd name="connsiteY54" fmla="*/ 0 h 907690"/>
              <a:gd name="connsiteX55" fmla="*/ 484422 w 679091"/>
              <a:gd name="connsiteY55" fmla="*/ 76631 h 907690"/>
              <a:gd name="connsiteX56" fmla="*/ 509228 w 679091"/>
              <a:gd name="connsiteY56" fmla="*/ 85265 h 907690"/>
              <a:gd name="connsiteX57" fmla="*/ 509228 w 679091"/>
              <a:gd name="connsiteY57" fmla="*/ 226653 h 907690"/>
              <a:gd name="connsiteX58" fmla="*/ 169862 w 679091"/>
              <a:gd name="connsiteY58" fmla="*/ 226653 h 907690"/>
              <a:gd name="connsiteX59" fmla="*/ 169862 w 679091"/>
              <a:gd name="connsiteY59" fmla="*/ 85265 h 907690"/>
              <a:gd name="connsiteX60" fmla="*/ 194668 w 679091"/>
              <a:gd name="connsiteY60" fmla="*/ 76631 h 907690"/>
              <a:gd name="connsiteX61" fmla="*/ 283104 w 679091"/>
              <a:gd name="connsiteY61" fmla="*/ 0 h 907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679091" h="907690">
                <a:moveTo>
                  <a:pt x="112712" y="681038"/>
                </a:moveTo>
                <a:lnTo>
                  <a:pt x="339366" y="681038"/>
                </a:lnTo>
                <a:lnTo>
                  <a:pt x="339366" y="737829"/>
                </a:lnTo>
                <a:lnTo>
                  <a:pt x="112712" y="737829"/>
                </a:lnTo>
                <a:close/>
                <a:moveTo>
                  <a:pt x="396875" y="566738"/>
                </a:moveTo>
                <a:lnTo>
                  <a:pt x="566378" y="566738"/>
                </a:lnTo>
                <a:lnTo>
                  <a:pt x="566378" y="623529"/>
                </a:lnTo>
                <a:lnTo>
                  <a:pt x="396875" y="623529"/>
                </a:lnTo>
                <a:close/>
                <a:moveTo>
                  <a:pt x="112712" y="566738"/>
                </a:moveTo>
                <a:lnTo>
                  <a:pt x="339366" y="566738"/>
                </a:lnTo>
                <a:lnTo>
                  <a:pt x="339366" y="623529"/>
                </a:lnTo>
                <a:lnTo>
                  <a:pt x="112712" y="623529"/>
                </a:lnTo>
                <a:close/>
                <a:moveTo>
                  <a:pt x="282575" y="454025"/>
                </a:moveTo>
                <a:lnTo>
                  <a:pt x="480652" y="454025"/>
                </a:lnTo>
                <a:lnTo>
                  <a:pt x="480652" y="510814"/>
                </a:lnTo>
                <a:lnTo>
                  <a:pt x="282575" y="510814"/>
                </a:lnTo>
                <a:close/>
                <a:moveTo>
                  <a:pt x="112712" y="454025"/>
                </a:moveTo>
                <a:lnTo>
                  <a:pt x="226651" y="454025"/>
                </a:lnTo>
                <a:lnTo>
                  <a:pt x="226651" y="510814"/>
                </a:lnTo>
                <a:lnTo>
                  <a:pt x="112712" y="510814"/>
                </a:lnTo>
                <a:close/>
                <a:moveTo>
                  <a:pt x="425450" y="339725"/>
                </a:moveTo>
                <a:lnTo>
                  <a:pt x="566379" y="339725"/>
                </a:lnTo>
                <a:lnTo>
                  <a:pt x="566379" y="396516"/>
                </a:lnTo>
                <a:lnTo>
                  <a:pt x="425450" y="396516"/>
                </a:lnTo>
                <a:close/>
                <a:moveTo>
                  <a:pt x="112712" y="339725"/>
                </a:moveTo>
                <a:lnTo>
                  <a:pt x="367940" y="339725"/>
                </a:lnTo>
                <a:lnTo>
                  <a:pt x="367940" y="396516"/>
                </a:lnTo>
                <a:lnTo>
                  <a:pt x="112712" y="396516"/>
                </a:lnTo>
                <a:close/>
                <a:moveTo>
                  <a:pt x="44961" y="85725"/>
                </a:moveTo>
                <a:lnTo>
                  <a:pt x="141357" y="85725"/>
                </a:lnTo>
                <a:lnTo>
                  <a:pt x="141357" y="142251"/>
                </a:lnTo>
                <a:lnTo>
                  <a:pt x="68340" y="142251"/>
                </a:lnTo>
                <a:lnTo>
                  <a:pt x="56471" y="154132"/>
                </a:lnTo>
                <a:lnTo>
                  <a:pt x="56471" y="839283"/>
                </a:lnTo>
                <a:lnTo>
                  <a:pt x="68340" y="850804"/>
                </a:lnTo>
                <a:lnTo>
                  <a:pt x="610750" y="850804"/>
                </a:lnTo>
                <a:lnTo>
                  <a:pt x="622620" y="839283"/>
                </a:lnTo>
                <a:lnTo>
                  <a:pt x="622620" y="154132"/>
                </a:lnTo>
                <a:lnTo>
                  <a:pt x="610750" y="142251"/>
                </a:lnTo>
                <a:lnTo>
                  <a:pt x="537733" y="142251"/>
                </a:lnTo>
                <a:lnTo>
                  <a:pt x="537733" y="85725"/>
                </a:lnTo>
                <a:lnTo>
                  <a:pt x="634489" y="85725"/>
                </a:lnTo>
                <a:lnTo>
                  <a:pt x="679091" y="130370"/>
                </a:lnTo>
                <a:lnTo>
                  <a:pt x="679091" y="862686"/>
                </a:lnTo>
                <a:lnTo>
                  <a:pt x="634489" y="907690"/>
                </a:lnTo>
                <a:lnTo>
                  <a:pt x="44961" y="907690"/>
                </a:lnTo>
                <a:lnTo>
                  <a:pt x="0" y="862686"/>
                </a:lnTo>
                <a:lnTo>
                  <a:pt x="0" y="130370"/>
                </a:lnTo>
                <a:close/>
                <a:moveTo>
                  <a:pt x="339904" y="56484"/>
                </a:moveTo>
                <a:cubicBezTo>
                  <a:pt x="324087" y="56484"/>
                  <a:pt x="311504" y="69435"/>
                  <a:pt x="311504" y="85265"/>
                </a:cubicBezTo>
                <a:cubicBezTo>
                  <a:pt x="311504" y="100735"/>
                  <a:pt x="324087" y="113687"/>
                  <a:pt x="339904" y="113687"/>
                </a:cubicBezTo>
                <a:cubicBezTo>
                  <a:pt x="355003" y="113687"/>
                  <a:pt x="367586" y="100735"/>
                  <a:pt x="367586" y="85265"/>
                </a:cubicBezTo>
                <a:cubicBezTo>
                  <a:pt x="367586" y="69435"/>
                  <a:pt x="355003" y="56484"/>
                  <a:pt x="339904" y="56484"/>
                </a:cubicBezTo>
                <a:close/>
                <a:moveTo>
                  <a:pt x="283104" y="0"/>
                </a:moveTo>
                <a:lnTo>
                  <a:pt x="395986" y="0"/>
                </a:lnTo>
                <a:cubicBezTo>
                  <a:pt x="414320" y="36337"/>
                  <a:pt x="445956" y="64039"/>
                  <a:pt x="484422" y="76631"/>
                </a:cubicBezTo>
                <a:lnTo>
                  <a:pt x="509228" y="85265"/>
                </a:lnTo>
                <a:lnTo>
                  <a:pt x="509228" y="226653"/>
                </a:lnTo>
                <a:lnTo>
                  <a:pt x="169862" y="226653"/>
                </a:lnTo>
                <a:lnTo>
                  <a:pt x="169862" y="85265"/>
                </a:lnTo>
                <a:lnTo>
                  <a:pt x="194668" y="76631"/>
                </a:lnTo>
                <a:cubicBezTo>
                  <a:pt x="233134" y="64039"/>
                  <a:pt x="265129" y="36337"/>
                  <a:pt x="283104" y="0"/>
                </a:cubicBezTo>
                <a:close/>
              </a:path>
            </a:pathLst>
          </a:custGeom>
          <a:solidFill>
            <a:srgbClr val="1C91B2"/>
          </a:solidFill>
          <a:ln>
            <a:noFill/>
          </a:ln>
          <a:effectLst/>
        </p:spPr>
        <p:txBody>
          <a:bodyPr wrap="square" anchor="ctr">
            <a:noAutofit/>
          </a:bodyPr>
          <a:lstStyle/>
          <a:p>
            <a:endParaRPr lang="en-US" dirty="0">
              <a:latin typeface="Lato Light" panose="020F0502020204030203" pitchFamily="34" charset="0"/>
            </a:endParaRPr>
          </a:p>
        </p:txBody>
      </p:sp>
      <p:sp>
        <p:nvSpPr>
          <p:cNvPr id="240" name="Freeform 43">
            <a:extLst>
              <a:ext uri="{FF2B5EF4-FFF2-40B4-BE49-F238E27FC236}">
                <a16:creationId xmlns:a16="http://schemas.microsoft.com/office/drawing/2014/main" id="{14DB67CF-62BB-4836-82AE-12F14B53EA74}"/>
              </a:ext>
            </a:extLst>
          </p:cNvPr>
          <p:cNvSpPr>
            <a:spLocks noChangeArrowheads="1"/>
          </p:cNvSpPr>
          <p:nvPr/>
        </p:nvSpPr>
        <p:spPr bwMode="auto">
          <a:xfrm>
            <a:off x="1705355" y="3991688"/>
            <a:ext cx="306672" cy="412380"/>
          </a:xfrm>
          <a:custGeom>
            <a:avLst/>
            <a:gdLst>
              <a:gd name="connsiteX0" fmla="*/ 481925 w 680677"/>
              <a:gd name="connsiteY0" fmla="*/ 414338 h 907690"/>
              <a:gd name="connsiteX1" fmla="*/ 521927 w 680677"/>
              <a:gd name="connsiteY1" fmla="*/ 454297 h 907690"/>
              <a:gd name="connsiteX2" fmla="*/ 368405 w 680677"/>
              <a:gd name="connsiteY2" fmla="*/ 607653 h 907690"/>
              <a:gd name="connsiteX3" fmla="*/ 271462 w 680677"/>
              <a:gd name="connsiteY3" fmla="*/ 510816 h 907690"/>
              <a:gd name="connsiteX4" fmla="*/ 311465 w 680677"/>
              <a:gd name="connsiteY4" fmla="*/ 470857 h 907690"/>
              <a:gd name="connsiteX5" fmla="*/ 368405 w 680677"/>
              <a:gd name="connsiteY5" fmla="*/ 527735 h 907690"/>
              <a:gd name="connsiteX6" fmla="*/ 169862 w 680677"/>
              <a:gd name="connsiteY6" fmla="*/ 368300 h 907690"/>
              <a:gd name="connsiteX7" fmla="*/ 395986 w 680677"/>
              <a:gd name="connsiteY7" fmla="*/ 368300 h 907690"/>
              <a:gd name="connsiteX8" fmla="*/ 395986 w 680677"/>
              <a:gd name="connsiteY8" fmla="*/ 424945 h 907690"/>
              <a:gd name="connsiteX9" fmla="*/ 226303 w 680677"/>
              <a:gd name="connsiteY9" fmla="*/ 424945 h 907690"/>
              <a:gd name="connsiteX10" fmla="*/ 226303 w 680677"/>
              <a:gd name="connsiteY10" fmla="*/ 652247 h 907690"/>
              <a:gd name="connsiteX11" fmla="*/ 452787 w 680677"/>
              <a:gd name="connsiteY11" fmla="*/ 652247 h 907690"/>
              <a:gd name="connsiteX12" fmla="*/ 452787 w 680677"/>
              <a:gd name="connsiteY12" fmla="*/ 567099 h 907690"/>
              <a:gd name="connsiteX13" fmla="*/ 509228 w 680677"/>
              <a:gd name="connsiteY13" fmla="*/ 567099 h 907690"/>
              <a:gd name="connsiteX14" fmla="*/ 509228 w 680677"/>
              <a:gd name="connsiteY14" fmla="*/ 709252 h 907690"/>
              <a:gd name="connsiteX15" fmla="*/ 169862 w 680677"/>
              <a:gd name="connsiteY15" fmla="*/ 709252 h 907690"/>
              <a:gd name="connsiteX16" fmla="*/ 45018 w 680677"/>
              <a:gd name="connsiteY16" fmla="*/ 85725 h 907690"/>
              <a:gd name="connsiteX17" fmla="*/ 141897 w 680677"/>
              <a:gd name="connsiteY17" fmla="*/ 85725 h 907690"/>
              <a:gd name="connsiteX18" fmla="*/ 141897 w 680677"/>
              <a:gd name="connsiteY18" fmla="*/ 142251 h 907690"/>
              <a:gd name="connsiteX19" fmla="*/ 68428 w 680677"/>
              <a:gd name="connsiteY19" fmla="*/ 142251 h 907690"/>
              <a:gd name="connsiteX20" fmla="*/ 56543 w 680677"/>
              <a:gd name="connsiteY20" fmla="*/ 154132 h 907690"/>
              <a:gd name="connsiteX21" fmla="*/ 56543 w 680677"/>
              <a:gd name="connsiteY21" fmla="*/ 839283 h 907690"/>
              <a:gd name="connsiteX22" fmla="*/ 68428 w 680677"/>
              <a:gd name="connsiteY22" fmla="*/ 850804 h 907690"/>
              <a:gd name="connsiteX23" fmla="*/ 612249 w 680677"/>
              <a:gd name="connsiteY23" fmla="*/ 850804 h 907690"/>
              <a:gd name="connsiteX24" fmla="*/ 624134 w 680677"/>
              <a:gd name="connsiteY24" fmla="*/ 839283 h 907690"/>
              <a:gd name="connsiteX25" fmla="*/ 624134 w 680677"/>
              <a:gd name="connsiteY25" fmla="*/ 154132 h 907690"/>
              <a:gd name="connsiteX26" fmla="*/ 612249 w 680677"/>
              <a:gd name="connsiteY26" fmla="*/ 142251 h 907690"/>
              <a:gd name="connsiteX27" fmla="*/ 538779 w 680677"/>
              <a:gd name="connsiteY27" fmla="*/ 142251 h 907690"/>
              <a:gd name="connsiteX28" fmla="*/ 538779 w 680677"/>
              <a:gd name="connsiteY28" fmla="*/ 85725 h 907690"/>
              <a:gd name="connsiteX29" fmla="*/ 635659 w 680677"/>
              <a:gd name="connsiteY29" fmla="*/ 85725 h 907690"/>
              <a:gd name="connsiteX30" fmla="*/ 680677 w 680677"/>
              <a:gd name="connsiteY30" fmla="*/ 130370 h 907690"/>
              <a:gd name="connsiteX31" fmla="*/ 680677 w 680677"/>
              <a:gd name="connsiteY31" fmla="*/ 862686 h 907690"/>
              <a:gd name="connsiteX32" fmla="*/ 635659 w 680677"/>
              <a:gd name="connsiteY32" fmla="*/ 907690 h 907690"/>
              <a:gd name="connsiteX33" fmla="*/ 45018 w 680677"/>
              <a:gd name="connsiteY33" fmla="*/ 907690 h 907690"/>
              <a:gd name="connsiteX34" fmla="*/ 0 w 680677"/>
              <a:gd name="connsiteY34" fmla="*/ 862686 h 907690"/>
              <a:gd name="connsiteX35" fmla="*/ 0 w 680677"/>
              <a:gd name="connsiteY35" fmla="*/ 130370 h 907690"/>
              <a:gd name="connsiteX36" fmla="*/ 339545 w 680677"/>
              <a:gd name="connsiteY36" fmla="*/ 56484 h 907690"/>
              <a:gd name="connsiteX37" fmla="*/ 311145 w 680677"/>
              <a:gd name="connsiteY37" fmla="*/ 85265 h 907690"/>
              <a:gd name="connsiteX38" fmla="*/ 339545 w 680677"/>
              <a:gd name="connsiteY38" fmla="*/ 113687 h 907690"/>
              <a:gd name="connsiteX39" fmla="*/ 367945 w 680677"/>
              <a:gd name="connsiteY39" fmla="*/ 85265 h 907690"/>
              <a:gd name="connsiteX40" fmla="*/ 339545 w 680677"/>
              <a:gd name="connsiteY40" fmla="*/ 56484 h 907690"/>
              <a:gd name="connsiteX41" fmla="*/ 282744 w 680677"/>
              <a:gd name="connsiteY41" fmla="*/ 0 h 907690"/>
              <a:gd name="connsiteX42" fmla="*/ 395986 w 680677"/>
              <a:gd name="connsiteY42" fmla="*/ 0 h 907690"/>
              <a:gd name="connsiteX43" fmla="*/ 484782 w 680677"/>
              <a:gd name="connsiteY43" fmla="*/ 76631 h 907690"/>
              <a:gd name="connsiteX44" fmla="*/ 509228 w 680677"/>
              <a:gd name="connsiteY44" fmla="*/ 85265 h 907690"/>
              <a:gd name="connsiteX45" fmla="*/ 509228 w 680677"/>
              <a:gd name="connsiteY45" fmla="*/ 226653 h 907690"/>
              <a:gd name="connsiteX46" fmla="*/ 169862 w 680677"/>
              <a:gd name="connsiteY46" fmla="*/ 226653 h 907690"/>
              <a:gd name="connsiteX47" fmla="*/ 169862 w 680677"/>
              <a:gd name="connsiteY47" fmla="*/ 85265 h 907690"/>
              <a:gd name="connsiteX48" fmla="*/ 194308 w 680677"/>
              <a:gd name="connsiteY48" fmla="*/ 76631 h 907690"/>
              <a:gd name="connsiteX49" fmla="*/ 282744 w 680677"/>
              <a:gd name="connsiteY49" fmla="*/ 0 h 907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680677" h="907690">
                <a:moveTo>
                  <a:pt x="481925" y="414338"/>
                </a:moveTo>
                <a:lnTo>
                  <a:pt x="521927" y="454297"/>
                </a:lnTo>
                <a:lnTo>
                  <a:pt x="368405" y="607653"/>
                </a:lnTo>
                <a:lnTo>
                  <a:pt x="271462" y="510816"/>
                </a:lnTo>
                <a:lnTo>
                  <a:pt x="311465" y="470857"/>
                </a:lnTo>
                <a:lnTo>
                  <a:pt x="368405" y="527735"/>
                </a:lnTo>
                <a:close/>
                <a:moveTo>
                  <a:pt x="169862" y="368300"/>
                </a:moveTo>
                <a:lnTo>
                  <a:pt x="395986" y="368300"/>
                </a:lnTo>
                <a:lnTo>
                  <a:pt x="395986" y="424945"/>
                </a:lnTo>
                <a:lnTo>
                  <a:pt x="226303" y="424945"/>
                </a:lnTo>
                <a:lnTo>
                  <a:pt x="226303" y="652247"/>
                </a:lnTo>
                <a:lnTo>
                  <a:pt x="452787" y="652247"/>
                </a:lnTo>
                <a:lnTo>
                  <a:pt x="452787" y="567099"/>
                </a:lnTo>
                <a:lnTo>
                  <a:pt x="509228" y="567099"/>
                </a:lnTo>
                <a:lnTo>
                  <a:pt x="509228" y="709252"/>
                </a:lnTo>
                <a:lnTo>
                  <a:pt x="169862" y="709252"/>
                </a:lnTo>
                <a:close/>
                <a:moveTo>
                  <a:pt x="45018" y="85725"/>
                </a:moveTo>
                <a:lnTo>
                  <a:pt x="141897" y="85725"/>
                </a:lnTo>
                <a:lnTo>
                  <a:pt x="141897" y="142251"/>
                </a:lnTo>
                <a:lnTo>
                  <a:pt x="68428" y="142251"/>
                </a:lnTo>
                <a:lnTo>
                  <a:pt x="56543" y="154132"/>
                </a:lnTo>
                <a:lnTo>
                  <a:pt x="56543" y="839283"/>
                </a:lnTo>
                <a:lnTo>
                  <a:pt x="68428" y="850804"/>
                </a:lnTo>
                <a:lnTo>
                  <a:pt x="612249" y="850804"/>
                </a:lnTo>
                <a:lnTo>
                  <a:pt x="624134" y="839283"/>
                </a:lnTo>
                <a:lnTo>
                  <a:pt x="624134" y="154132"/>
                </a:lnTo>
                <a:lnTo>
                  <a:pt x="612249" y="142251"/>
                </a:lnTo>
                <a:lnTo>
                  <a:pt x="538779" y="142251"/>
                </a:lnTo>
                <a:lnTo>
                  <a:pt x="538779" y="85725"/>
                </a:lnTo>
                <a:lnTo>
                  <a:pt x="635659" y="85725"/>
                </a:lnTo>
                <a:lnTo>
                  <a:pt x="680677" y="130370"/>
                </a:lnTo>
                <a:lnTo>
                  <a:pt x="680677" y="862686"/>
                </a:lnTo>
                <a:lnTo>
                  <a:pt x="635659" y="907690"/>
                </a:lnTo>
                <a:lnTo>
                  <a:pt x="45018" y="907690"/>
                </a:lnTo>
                <a:lnTo>
                  <a:pt x="0" y="862686"/>
                </a:lnTo>
                <a:lnTo>
                  <a:pt x="0" y="130370"/>
                </a:lnTo>
                <a:close/>
                <a:moveTo>
                  <a:pt x="339545" y="56484"/>
                </a:moveTo>
                <a:cubicBezTo>
                  <a:pt x="324087" y="56484"/>
                  <a:pt x="311145" y="69435"/>
                  <a:pt x="311145" y="85265"/>
                </a:cubicBezTo>
                <a:cubicBezTo>
                  <a:pt x="311145" y="100735"/>
                  <a:pt x="324087" y="113687"/>
                  <a:pt x="339545" y="113687"/>
                </a:cubicBezTo>
                <a:cubicBezTo>
                  <a:pt x="355003" y="113687"/>
                  <a:pt x="367945" y="100735"/>
                  <a:pt x="367945" y="85265"/>
                </a:cubicBezTo>
                <a:cubicBezTo>
                  <a:pt x="367945" y="69435"/>
                  <a:pt x="355003" y="56484"/>
                  <a:pt x="339545" y="56484"/>
                </a:cubicBezTo>
                <a:close/>
                <a:moveTo>
                  <a:pt x="282744" y="0"/>
                </a:moveTo>
                <a:lnTo>
                  <a:pt x="395986" y="0"/>
                </a:lnTo>
                <a:cubicBezTo>
                  <a:pt x="414320" y="36337"/>
                  <a:pt x="445956" y="64039"/>
                  <a:pt x="484782" y="76631"/>
                </a:cubicBezTo>
                <a:lnTo>
                  <a:pt x="509228" y="85265"/>
                </a:lnTo>
                <a:lnTo>
                  <a:pt x="509228" y="226653"/>
                </a:lnTo>
                <a:lnTo>
                  <a:pt x="169862" y="226653"/>
                </a:lnTo>
                <a:lnTo>
                  <a:pt x="169862" y="85265"/>
                </a:lnTo>
                <a:lnTo>
                  <a:pt x="194308" y="76631"/>
                </a:lnTo>
                <a:cubicBezTo>
                  <a:pt x="233134" y="64039"/>
                  <a:pt x="264770" y="36337"/>
                  <a:pt x="282744" y="0"/>
                </a:cubicBezTo>
                <a:close/>
              </a:path>
            </a:pathLst>
          </a:custGeom>
          <a:solidFill>
            <a:srgbClr val="1C82BF"/>
          </a:solidFill>
          <a:ln>
            <a:noFill/>
          </a:ln>
          <a:effectLst/>
        </p:spPr>
        <p:txBody>
          <a:bodyPr wrap="square" anchor="ctr">
            <a:noAutofit/>
          </a:bodyPr>
          <a:lstStyle/>
          <a:p>
            <a:endParaRPr lang="en-US" dirty="0">
              <a:latin typeface="Lato Light" panose="020F0502020204030203" pitchFamily="34" charset="0"/>
            </a:endParaRPr>
          </a:p>
        </p:txBody>
      </p:sp>
      <p:sp>
        <p:nvSpPr>
          <p:cNvPr id="241" name="Freeform 36">
            <a:extLst>
              <a:ext uri="{FF2B5EF4-FFF2-40B4-BE49-F238E27FC236}">
                <a16:creationId xmlns:a16="http://schemas.microsoft.com/office/drawing/2014/main" id="{23F5F06E-BEFF-48CC-ABCB-439D3E0D09E7}"/>
              </a:ext>
            </a:extLst>
          </p:cNvPr>
          <p:cNvSpPr>
            <a:spLocks noChangeArrowheads="1"/>
          </p:cNvSpPr>
          <p:nvPr/>
        </p:nvSpPr>
        <p:spPr bwMode="auto">
          <a:xfrm>
            <a:off x="626206" y="2273437"/>
            <a:ext cx="400002" cy="382558"/>
          </a:xfrm>
          <a:custGeom>
            <a:avLst/>
            <a:gdLst>
              <a:gd name="connsiteX0" fmla="*/ 543594 w 1030122"/>
              <a:gd name="connsiteY0" fmla="*/ 547172 h 1031569"/>
              <a:gd name="connsiteX1" fmla="*/ 414221 w 1030122"/>
              <a:gd name="connsiteY1" fmla="*/ 675303 h 1031569"/>
              <a:gd name="connsiteX2" fmla="*/ 414221 w 1030122"/>
              <a:gd name="connsiteY2" fmla="*/ 828314 h 1031569"/>
              <a:gd name="connsiteX3" fmla="*/ 454028 w 1030122"/>
              <a:gd name="connsiteY3" fmla="*/ 866877 h 1031569"/>
              <a:gd name="connsiteX4" fmla="*/ 888174 w 1030122"/>
              <a:gd name="connsiteY4" fmla="*/ 866877 h 1031569"/>
              <a:gd name="connsiteX5" fmla="*/ 927982 w 1030122"/>
              <a:gd name="connsiteY5" fmla="*/ 828314 h 1031569"/>
              <a:gd name="connsiteX6" fmla="*/ 927982 w 1030122"/>
              <a:gd name="connsiteY6" fmla="*/ 783530 h 1031569"/>
              <a:gd name="connsiteX7" fmla="*/ 927982 w 1030122"/>
              <a:gd name="connsiteY7" fmla="*/ 778554 h 1031569"/>
              <a:gd name="connsiteX8" fmla="*/ 927982 w 1030122"/>
              <a:gd name="connsiteY8" fmla="*/ 675303 h 1031569"/>
              <a:gd name="connsiteX9" fmla="*/ 798608 w 1030122"/>
              <a:gd name="connsiteY9" fmla="*/ 547172 h 1031569"/>
              <a:gd name="connsiteX10" fmla="*/ 191550 w 1030122"/>
              <a:gd name="connsiteY10" fmla="*/ 470045 h 1031569"/>
              <a:gd name="connsiteX11" fmla="*/ 106959 w 1030122"/>
              <a:gd name="connsiteY11" fmla="*/ 555880 h 1031569"/>
              <a:gd name="connsiteX12" fmla="*/ 106959 w 1030122"/>
              <a:gd name="connsiteY12" fmla="*/ 664107 h 1031569"/>
              <a:gd name="connsiteX13" fmla="*/ 129351 w 1030122"/>
              <a:gd name="connsiteY13" fmla="*/ 686499 h 1031569"/>
              <a:gd name="connsiteX14" fmla="*/ 388097 w 1030122"/>
              <a:gd name="connsiteY14" fmla="*/ 686499 h 1031569"/>
              <a:gd name="connsiteX15" fmla="*/ 388097 w 1030122"/>
              <a:gd name="connsiteY15" fmla="*/ 675303 h 1031569"/>
              <a:gd name="connsiteX16" fmla="*/ 456516 w 1030122"/>
              <a:gd name="connsiteY16" fmla="*/ 547172 h 1031569"/>
              <a:gd name="connsiteX17" fmla="*/ 370682 w 1030122"/>
              <a:gd name="connsiteY17" fmla="*/ 470045 h 1031569"/>
              <a:gd name="connsiteX18" fmla="*/ 281598 w 1030122"/>
              <a:gd name="connsiteY18" fmla="*/ 204763 h 1031569"/>
              <a:gd name="connsiteX19" fmla="*/ 187881 w 1030122"/>
              <a:gd name="connsiteY19" fmla="*/ 298869 h 1031569"/>
              <a:gd name="connsiteX20" fmla="*/ 281598 w 1030122"/>
              <a:gd name="connsiteY20" fmla="*/ 394230 h 1031569"/>
              <a:gd name="connsiteX21" fmla="*/ 375316 w 1030122"/>
              <a:gd name="connsiteY21" fmla="*/ 298869 h 1031569"/>
              <a:gd name="connsiteX22" fmla="*/ 281598 w 1030122"/>
              <a:gd name="connsiteY22" fmla="*/ 204763 h 1031569"/>
              <a:gd name="connsiteX23" fmla="*/ 118417 w 1030122"/>
              <a:gd name="connsiteY23" fmla="*/ 194406 h 1031569"/>
              <a:gd name="connsiteX24" fmla="*/ 127780 w 1030122"/>
              <a:gd name="connsiteY24" fmla="*/ 197367 h 1031569"/>
              <a:gd name="connsiteX25" fmla="*/ 130277 w 1030122"/>
              <a:gd name="connsiteY25" fmla="*/ 216071 h 1031569"/>
              <a:gd name="connsiteX26" fmla="*/ 89079 w 1030122"/>
              <a:gd name="connsiteY26" fmla="*/ 753502 h 1031569"/>
              <a:gd name="connsiteX27" fmla="*/ 382458 w 1030122"/>
              <a:gd name="connsiteY27" fmla="*/ 986679 h 1031569"/>
              <a:gd name="connsiteX28" fmla="*/ 743252 w 1030122"/>
              <a:gd name="connsiteY28" fmla="*/ 949271 h 1031569"/>
              <a:gd name="connsiteX29" fmla="*/ 733266 w 1030122"/>
              <a:gd name="connsiteY29" fmla="*/ 931814 h 1031569"/>
              <a:gd name="connsiteX30" fmla="*/ 739508 w 1030122"/>
              <a:gd name="connsiteY30" fmla="*/ 921839 h 1031569"/>
              <a:gd name="connsiteX31" fmla="*/ 806922 w 1030122"/>
              <a:gd name="connsiteY31" fmla="*/ 923086 h 1031569"/>
              <a:gd name="connsiteX32" fmla="*/ 813164 w 1030122"/>
              <a:gd name="connsiteY32" fmla="*/ 931814 h 1031569"/>
              <a:gd name="connsiteX33" fmla="*/ 776960 w 1030122"/>
              <a:gd name="connsiteY33" fmla="*/ 990420 h 1031569"/>
              <a:gd name="connsiteX34" fmla="*/ 765724 w 1030122"/>
              <a:gd name="connsiteY34" fmla="*/ 990420 h 1031569"/>
              <a:gd name="connsiteX35" fmla="*/ 755736 w 1030122"/>
              <a:gd name="connsiteY35" fmla="*/ 972963 h 1031569"/>
              <a:gd name="connsiteX36" fmla="*/ 517288 w 1030122"/>
              <a:gd name="connsiteY36" fmla="*/ 1031569 h 1031569"/>
              <a:gd name="connsiteX37" fmla="*/ 376216 w 1030122"/>
              <a:gd name="connsiteY37" fmla="*/ 1011618 h 1031569"/>
              <a:gd name="connsiteX38" fmla="*/ 65359 w 1030122"/>
              <a:gd name="connsiteY38" fmla="*/ 767218 h 1031569"/>
              <a:gd name="connsiteX39" fmla="*/ 109054 w 1030122"/>
              <a:gd name="connsiteY39" fmla="*/ 199861 h 1031569"/>
              <a:gd name="connsiteX40" fmla="*/ 118417 w 1030122"/>
              <a:gd name="connsiteY40" fmla="*/ 194406 h 1031569"/>
              <a:gd name="connsiteX41" fmla="*/ 281598 w 1030122"/>
              <a:gd name="connsiteY41" fmla="*/ 175903 h 1031569"/>
              <a:gd name="connsiteX42" fmla="*/ 402445 w 1030122"/>
              <a:gd name="connsiteY42" fmla="*/ 298869 h 1031569"/>
              <a:gd name="connsiteX43" fmla="*/ 281598 w 1030122"/>
              <a:gd name="connsiteY43" fmla="*/ 421834 h 1031569"/>
              <a:gd name="connsiteX44" fmla="*/ 161985 w 1030122"/>
              <a:gd name="connsiteY44" fmla="*/ 298869 h 1031569"/>
              <a:gd name="connsiteX45" fmla="*/ 281598 w 1030122"/>
              <a:gd name="connsiteY45" fmla="*/ 175903 h 1031569"/>
              <a:gd name="connsiteX46" fmla="*/ 668852 w 1030122"/>
              <a:gd name="connsiteY46" fmla="*/ 164750 h 1031569"/>
              <a:gd name="connsiteX47" fmla="*/ 528616 w 1030122"/>
              <a:gd name="connsiteY47" fmla="*/ 303746 h 1031569"/>
              <a:gd name="connsiteX48" fmla="*/ 668852 w 1030122"/>
              <a:gd name="connsiteY48" fmla="*/ 445223 h 1031569"/>
              <a:gd name="connsiteX49" fmla="*/ 810328 w 1030122"/>
              <a:gd name="connsiteY49" fmla="*/ 303746 h 1031569"/>
              <a:gd name="connsiteX50" fmla="*/ 668852 w 1030122"/>
              <a:gd name="connsiteY50" fmla="*/ 164750 h 1031569"/>
              <a:gd name="connsiteX51" fmla="*/ 668852 w 1030122"/>
              <a:gd name="connsiteY51" fmla="*/ 137448 h 1031569"/>
              <a:gd name="connsiteX52" fmla="*/ 836390 w 1030122"/>
              <a:gd name="connsiteY52" fmla="*/ 303746 h 1031569"/>
              <a:gd name="connsiteX53" fmla="*/ 668852 w 1030122"/>
              <a:gd name="connsiteY53" fmla="*/ 471284 h 1031569"/>
              <a:gd name="connsiteX54" fmla="*/ 502554 w 1030122"/>
              <a:gd name="connsiteY54" fmla="*/ 303746 h 1031569"/>
              <a:gd name="connsiteX55" fmla="*/ 668852 w 1030122"/>
              <a:gd name="connsiteY55" fmla="*/ 137448 h 1031569"/>
              <a:gd name="connsiteX56" fmla="*/ 474865 w 1030122"/>
              <a:gd name="connsiteY56" fmla="*/ 1682 h 1031569"/>
              <a:gd name="connsiteX57" fmla="*/ 667992 w 1030122"/>
              <a:gd name="connsiteY57" fmla="*/ 23451 h 1031569"/>
              <a:gd name="connsiteX58" fmla="*/ 970276 w 1030122"/>
              <a:gd name="connsiteY58" fmla="*/ 273494 h 1031569"/>
              <a:gd name="connsiteX59" fmla="*/ 954106 w 1030122"/>
              <a:gd name="connsiteY59" fmla="*/ 784774 h 1031569"/>
              <a:gd name="connsiteX60" fmla="*/ 954106 w 1030122"/>
              <a:gd name="connsiteY60" fmla="*/ 828314 h 1031569"/>
              <a:gd name="connsiteX61" fmla="*/ 888174 w 1030122"/>
              <a:gd name="connsiteY61" fmla="*/ 894245 h 1031569"/>
              <a:gd name="connsiteX62" fmla="*/ 454028 w 1030122"/>
              <a:gd name="connsiteY62" fmla="*/ 894245 h 1031569"/>
              <a:gd name="connsiteX63" fmla="*/ 388097 w 1030122"/>
              <a:gd name="connsiteY63" fmla="*/ 828314 h 1031569"/>
              <a:gd name="connsiteX64" fmla="*/ 388097 w 1030122"/>
              <a:gd name="connsiteY64" fmla="*/ 713867 h 1031569"/>
              <a:gd name="connsiteX65" fmla="*/ 129351 w 1030122"/>
              <a:gd name="connsiteY65" fmla="*/ 713867 h 1031569"/>
              <a:gd name="connsiteX66" fmla="*/ 79592 w 1030122"/>
              <a:gd name="connsiteY66" fmla="*/ 664107 h 1031569"/>
              <a:gd name="connsiteX67" fmla="*/ 79592 w 1030122"/>
              <a:gd name="connsiteY67" fmla="*/ 555880 h 1031569"/>
              <a:gd name="connsiteX68" fmla="*/ 191550 w 1030122"/>
              <a:gd name="connsiteY68" fmla="*/ 443921 h 1031569"/>
              <a:gd name="connsiteX69" fmla="*/ 370682 w 1030122"/>
              <a:gd name="connsiteY69" fmla="*/ 443921 h 1031569"/>
              <a:gd name="connsiteX70" fmla="*/ 481395 w 1030122"/>
              <a:gd name="connsiteY70" fmla="*/ 533488 h 1031569"/>
              <a:gd name="connsiteX71" fmla="*/ 543594 w 1030122"/>
              <a:gd name="connsiteY71" fmla="*/ 521048 h 1031569"/>
              <a:gd name="connsiteX72" fmla="*/ 798608 w 1030122"/>
              <a:gd name="connsiteY72" fmla="*/ 521048 h 1031569"/>
              <a:gd name="connsiteX73" fmla="*/ 954106 w 1030122"/>
              <a:gd name="connsiteY73" fmla="*/ 675303 h 1031569"/>
              <a:gd name="connsiteX74" fmla="*/ 954106 w 1030122"/>
              <a:gd name="connsiteY74" fmla="*/ 730038 h 1031569"/>
              <a:gd name="connsiteX75" fmla="*/ 947886 w 1030122"/>
              <a:gd name="connsiteY75" fmla="*/ 287178 h 1031569"/>
              <a:gd name="connsiteX76" fmla="*/ 659284 w 1030122"/>
              <a:gd name="connsiteY76" fmla="*/ 48331 h 1031569"/>
              <a:gd name="connsiteX77" fmla="*/ 299775 w 1030122"/>
              <a:gd name="connsiteY77" fmla="*/ 78187 h 1031569"/>
              <a:gd name="connsiteX78" fmla="*/ 309727 w 1030122"/>
              <a:gd name="connsiteY78" fmla="*/ 95603 h 1031569"/>
              <a:gd name="connsiteX79" fmla="*/ 303507 w 1030122"/>
              <a:gd name="connsiteY79" fmla="*/ 105555 h 1031569"/>
              <a:gd name="connsiteX80" fmla="*/ 236333 w 1030122"/>
              <a:gd name="connsiteY80" fmla="*/ 103067 h 1031569"/>
              <a:gd name="connsiteX81" fmla="*/ 231357 w 1030122"/>
              <a:gd name="connsiteY81" fmla="*/ 93115 h 1031569"/>
              <a:gd name="connsiteX82" fmla="*/ 267432 w 1030122"/>
              <a:gd name="connsiteY82" fmla="*/ 35891 h 1031569"/>
              <a:gd name="connsiteX83" fmla="*/ 278628 w 1030122"/>
              <a:gd name="connsiteY83" fmla="*/ 35891 h 1031569"/>
              <a:gd name="connsiteX84" fmla="*/ 287336 w 1030122"/>
              <a:gd name="connsiteY84" fmla="*/ 54551 h 1031569"/>
              <a:gd name="connsiteX85" fmla="*/ 474865 w 1030122"/>
              <a:gd name="connsiteY85" fmla="*/ 1682 h 1031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030122" h="1031569">
                <a:moveTo>
                  <a:pt x="543594" y="547172"/>
                </a:moveTo>
                <a:cubicBezTo>
                  <a:pt x="472688" y="547172"/>
                  <a:pt x="414221" y="604395"/>
                  <a:pt x="414221" y="675303"/>
                </a:cubicBezTo>
                <a:lnTo>
                  <a:pt x="414221" y="828314"/>
                </a:lnTo>
                <a:cubicBezTo>
                  <a:pt x="414221" y="849462"/>
                  <a:pt x="431636" y="866877"/>
                  <a:pt x="454028" y="866877"/>
                </a:cubicBezTo>
                <a:lnTo>
                  <a:pt x="888174" y="866877"/>
                </a:lnTo>
                <a:cubicBezTo>
                  <a:pt x="909322" y="866877"/>
                  <a:pt x="927982" y="849462"/>
                  <a:pt x="927982" y="828314"/>
                </a:cubicBezTo>
                <a:lnTo>
                  <a:pt x="927982" y="783530"/>
                </a:lnTo>
                <a:cubicBezTo>
                  <a:pt x="926738" y="782286"/>
                  <a:pt x="926738" y="781042"/>
                  <a:pt x="927982" y="778554"/>
                </a:cubicBezTo>
                <a:lnTo>
                  <a:pt x="927982" y="675303"/>
                </a:lnTo>
                <a:cubicBezTo>
                  <a:pt x="927982" y="604395"/>
                  <a:pt x="869516" y="547172"/>
                  <a:pt x="798608" y="547172"/>
                </a:cubicBezTo>
                <a:close/>
                <a:moveTo>
                  <a:pt x="191550" y="470045"/>
                </a:moveTo>
                <a:cubicBezTo>
                  <a:pt x="144279" y="470045"/>
                  <a:pt x="106959" y="508608"/>
                  <a:pt x="106959" y="555880"/>
                </a:cubicBezTo>
                <a:lnTo>
                  <a:pt x="106959" y="664107"/>
                </a:lnTo>
                <a:cubicBezTo>
                  <a:pt x="106959" y="676547"/>
                  <a:pt x="115667" y="686499"/>
                  <a:pt x="129351" y="686499"/>
                </a:cubicBezTo>
                <a:lnTo>
                  <a:pt x="388097" y="686499"/>
                </a:lnTo>
                <a:lnTo>
                  <a:pt x="388097" y="675303"/>
                </a:lnTo>
                <a:cubicBezTo>
                  <a:pt x="388097" y="621811"/>
                  <a:pt x="415465" y="574540"/>
                  <a:pt x="456516" y="547172"/>
                </a:cubicBezTo>
                <a:cubicBezTo>
                  <a:pt x="451540" y="504876"/>
                  <a:pt x="414221" y="470045"/>
                  <a:pt x="370682" y="470045"/>
                </a:cubicBezTo>
                <a:close/>
                <a:moveTo>
                  <a:pt x="281598" y="204763"/>
                </a:moveTo>
                <a:cubicBezTo>
                  <a:pt x="231040" y="204763"/>
                  <a:pt x="187881" y="246169"/>
                  <a:pt x="187881" y="298869"/>
                </a:cubicBezTo>
                <a:cubicBezTo>
                  <a:pt x="187881" y="351568"/>
                  <a:pt x="231040" y="394230"/>
                  <a:pt x="281598" y="394230"/>
                </a:cubicBezTo>
                <a:cubicBezTo>
                  <a:pt x="334623" y="394230"/>
                  <a:pt x="375316" y="351568"/>
                  <a:pt x="375316" y="298869"/>
                </a:cubicBezTo>
                <a:cubicBezTo>
                  <a:pt x="375316" y="246169"/>
                  <a:pt x="334623" y="204763"/>
                  <a:pt x="281598" y="204763"/>
                </a:cubicBezTo>
                <a:close/>
                <a:moveTo>
                  <a:pt x="118417" y="194406"/>
                </a:moveTo>
                <a:cubicBezTo>
                  <a:pt x="121851" y="193938"/>
                  <a:pt x="125284" y="194873"/>
                  <a:pt x="127780" y="197367"/>
                </a:cubicBezTo>
                <a:cubicBezTo>
                  <a:pt x="134022" y="202355"/>
                  <a:pt x="135271" y="209836"/>
                  <a:pt x="130277" y="216071"/>
                </a:cubicBezTo>
                <a:cubicBezTo>
                  <a:pt x="9180" y="371938"/>
                  <a:pt x="-7049" y="582671"/>
                  <a:pt x="89079" y="753502"/>
                </a:cubicBezTo>
                <a:cubicBezTo>
                  <a:pt x="152749" y="868220"/>
                  <a:pt x="257616" y="950518"/>
                  <a:pt x="382458" y="986679"/>
                </a:cubicBezTo>
                <a:cubicBezTo>
                  <a:pt x="504804" y="1020347"/>
                  <a:pt x="632142" y="1006630"/>
                  <a:pt x="743252" y="949271"/>
                </a:cubicBezTo>
                <a:lnTo>
                  <a:pt x="733266" y="931814"/>
                </a:lnTo>
                <a:cubicBezTo>
                  <a:pt x="730768" y="926826"/>
                  <a:pt x="734514" y="921839"/>
                  <a:pt x="739508" y="921839"/>
                </a:cubicBezTo>
                <a:lnTo>
                  <a:pt x="806922" y="923086"/>
                </a:lnTo>
                <a:cubicBezTo>
                  <a:pt x="811916" y="923086"/>
                  <a:pt x="814412" y="928073"/>
                  <a:pt x="813164" y="931814"/>
                </a:cubicBezTo>
                <a:lnTo>
                  <a:pt x="776960" y="990420"/>
                </a:lnTo>
                <a:cubicBezTo>
                  <a:pt x="775712" y="995408"/>
                  <a:pt x="768220" y="995408"/>
                  <a:pt x="765724" y="990420"/>
                </a:cubicBezTo>
                <a:lnTo>
                  <a:pt x="755736" y="972963"/>
                </a:lnTo>
                <a:cubicBezTo>
                  <a:pt x="680832" y="1011618"/>
                  <a:pt x="599684" y="1031569"/>
                  <a:pt x="517288" y="1031569"/>
                </a:cubicBezTo>
                <a:cubicBezTo>
                  <a:pt x="469848" y="1031569"/>
                  <a:pt x="422408" y="1025335"/>
                  <a:pt x="376216" y="1011618"/>
                </a:cubicBezTo>
                <a:cubicBezTo>
                  <a:pt x="242635" y="974210"/>
                  <a:pt x="132774" y="888171"/>
                  <a:pt x="65359" y="767218"/>
                </a:cubicBezTo>
                <a:cubicBezTo>
                  <a:pt x="-35763" y="586412"/>
                  <a:pt x="-18285" y="363210"/>
                  <a:pt x="109054" y="199861"/>
                </a:cubicBezTo>
                <a:cubicBezTo>
                  <a:pt x="111551" y="196744"/>
                  <a:pt x="114984" y="194873"/>
                  <a:pt x="118417" y="194406"/>
                </a:cubicBezTo>
                <a:close/>
                <a:moveTo>
                  <a:pt x="281598" y="175903"/>
                </a:moveTo>
                <a:cubicBezTo>
                  <a:pt x="348187" y="175903"/>
                  <a:pt x="402445" y="232367"/>
                  <a:pt x="402445" y="298869"/>
                </a:cubicBezTo>
                <a:cubicBezTo>
                  <a:pt x="402445" y="366625"/>
                  <a:pt x="348187" y="421834"/>
                  <a:pt x="281598" y="421834"/>
                </a:cubicBezTo>
                <a:cubicBezTo>
                  <a:pt x="215009" y="421834"/>
                  <a:pt x="161985" y="366625"/>
                  <a:pt x="161985" y="298869"/>
                </a:cubicBezTo>
                <a:cubicBezTo>
                  <a:pt x="161985" y="232367"/>
                  <a:pt x="215009" y="175903"/>
                  <a:pt x="281598" y="175903"/>
                </a:cubicBezTo>
                <a:close/>
                <a:moveTo>
                  <a:pt x="668852" y="164750"/>
                </a:moveTo>
                <a:cubicBezTo>
                  <a:pt x="591908" y="164750"/>
                  <a:pt x="528616" y="226802"/>
                  <a:pt x="528616" y="303746"/>
                </a:cubicBezTo>
                <a:cubicBezTo>
                  <a:pt x="528616" y="381930"/>
                  <a:pt x="591908" y="445223"/>
                  <a:pt x="668852" y="445223"/>
                </a:cubicBezTo>
                <a:cubicBezTo>
                  <a:pt x="747036" y="445223"/>
                  <a:pt x="810328" y="381930"/>
                  <a:pt x="810328" y="303746"/>
                </a:cubicBezTo>
                <a:cubicBezTo>
                  <a:pt x="810328" y="226802"/>
                  <a:pt x="747036" y="164750"/>
                  <a:pt x="668852" y="164750"/>
                </a:cubicBezTo>
                <a:close/>
                <a:moveTo>
                  <a:pt x="668852" y="137448"/>
                </a:moveTo>
                <a:cubicBezTo>
                  <a:pt x="760688" y="137448"/>
                  <a:pt x="836390" y="213151"/>
                  <a:pt x="836390" y="303746"/>
                </a:cubicBezTo>
                <a:cubicBezTo>
                  <a:pt x="836390" y="395582"/>
                  <a:pt x="760688" y="471284"/>
                  <a:pt x="668852" y="471284"/>
                </a:cubicBezTo>
                <a:cubicBezTo>
                  <a:pt x="577016" y="471284"/>
                  <a:pt x="502554" y="395582"/>
                  <a:pt x="502554" y="303746"/>
                </a:cubicBezTo>
                <a:cubicBezTo>
                  <a:pt x="502554" y="213151"/>
                  <a:pt x="577016" y="137448"/>
                  <a:pt x="668852" y="137448"/>
                </a:cubicBezTo>
                <a:close/>
                <a:moveTo>
                  <a:pt x="474865" y="1682"/>
                </a:moveTo>
                <a:cubicBezTo>
                  <a:pt x="539240" y="-3605"/>
                  <a:pt x="604549" y="3548"/>
                  <a:pt x="667992" y="23451"/>
                </a:cubicBezTo>
                <a:cubicBezTo>
                  <a:pt x="798608" y="64503"/>
                  <a:pt x="906834" y="152826"/>
                  <a:pt x="970276" y="273494"/>
                </a:cubicBezTo>
                <a:cubicBezTo>
                  <a:pt x="1056112" y="433969"/>
                  <a:pt x="1048648" y="629275"/>
                  <a:pt x="954106" y="784774"/>
                </a:cubicBezTo>
                <a:lnTo>
                  <a:pt x="954106" y="828314"/>
                </a:lnTo>
                <a:cubicBezTo>
                  <a:pt x="954106" y="864389"/>
                  <a:pt x="924250" y="894245"/>
                  <a:pt x="888174" y="894245"/>
                </a:cubicBezTo>
                <a:lnTo>
                  <a:pt x="454028" y="894245"/>
                </a:lnTo>
                <a:cubicBezTo>
                  <a:pt x="417953" y="894245"/>
                  <a:pt x="388097" y="864389"/>
                  <a:pt x="388097" y="828314"/>
                </a:cubicBezTo>
                <a:lnTo>
                  <a:pt x="388097" y="713867"/>
                </a:lnTo>
                <a:lnTo>
                  <a:pt x="129351" y="713867"/>
                </a:lnTo>
                <a:cubicBezTo>
                  <a:pt x="101984" y="713867"/>
                  <a:pt x="79592" y="691475"/>
                  <a:pt x="79592" y="664107"/>
                </a:cubicBezTo>
                <a:lnTo>
                  <a:pt x="79592" y="555880"/>
                </a:lnTo>
                <a:cubicBezTo>
                  <a:pt x="79592" y="494924"/>
                  <a:pt x="129351" y="443921"/>
                  <a:pt x="191550" y="443921"/>
                </a:cubicBezTo>
                <a:lnTo>
                  <a:pt x="370682" y="443921"/>
                </a:lnTo>
                <a:cubicBezTo>
                  <a:pt x="426661" y="443921"/>
                  <a:pt x="471444" y="481240"/>
                  <a:pt x="481395" y="533488"/>
                </a:cubicBezTo>
                <a:cubicBezTo>
                  <a:pt x="500055" y="524780"/>
                  <a:pt x="521202" y="521048"/>
                  <a:pt x="543594" y="521048"/>
                </a:cubicBezTo>
                <a:lnTo>
                  <a:pt x="798608" y="521048"/>
                </a:lnTo>
                <a:cubicBezTo>
                  <a:pt x="884442" y="521048"/>
                  <a:pt x="954106" y="590712"/>
                  <a:pt x="954106" y="675303"/>
                </a:cubicBezTo>
                <a:lnTo>
                  <a:pt x="954106" y="730038"/>
                </a:lnTo>
                <a:cubicBezTo>
                  <a:pt x="1021280" y="590712"/>
                  <a:pt x="1020036" y="425261"/>
                  <a:pt x="947886" y="287178"/>
                </a:cubicBezTo>
                <a:cubicBezTo>
                  <a:pt x="885686" y="171486"/>
                  <a:pt x="784924" y="86895"/>
                  <a:pt x="659284" y="48331"/>
                </a:cubicBezTo>
                <a:cubicBezTo>
                  <a:pt x="539862" y="12256"/>
                  <a:pt x="412977" y="22207"/>
                  <a:pt x="299775" y="78187"/>
                </a:cubicBezTo>
                <a:lnTo>
                  <a:pt x="309727" y="95603"/>
                </a:lnTo>
                <a:cubicBezTo>
                  <a:pt x="312215" y="100579"/>
                  <a:pt x="308483" y="105555"/>
                  <a:pt x="303507" y="105555"/>
                </a:cubicBezTo>
                <a:lnTo>
                  <a:pt x="236333" y="103067"/>
                </a:lnTo>
                <a:cubicBezTo>
                  <a:pt x="231357" y="103067"/>
                  <a:pt x="227625" y="98091"/>
                  <a:pt x="231357" y="93115"/>
                </a:cubicBezTo>
                <a:lnTo>
                  <a:pt x="267432" y="35891"/>
                </a:lnTo>
                <a:cubicBezTo>
                  <a:pt x="269920" y="30915"/>
                  <a:pt x="276140" y="32159"/>
                  <a:pt x="278628" y="35891"/>
                </a:cubicBezTo>
                <a:lnTo>
                  <a:pt x="287336" y="54551"/>
                </a:lnTo>
                <a:cubicBezTo>
                  <a:pt x="347047" y="24696"/>
                  <a:pt x="410489" y="6969"/>
                  <a:pt x="474865" y="1682"/>
                </a:cubicBezTo>
                <a:close/>
              </a:path>
            </a:pathLst>
          </a:custGeom>
          <a:solidFill>
            <a:srgbClr val="13B0A5"/>
          </a:solidFill>
          <a:ln>
            <a:noFill/>
          </a:ln>
          <a:effectLst/>
        </p:spPr>
        <p:txBody>
          <a:bodyPr wrap="square" anchor="ctr">
            <a:noAutofit/>
          </a:bodyPr>
          <a:lstStyle/>
          <a:p>
            <a:endParaRPr lang="en-US" sz="3599" dirty="0">
              <a:latin typeface="Poppins" pitchFamily="2" charset="77"/>
            </a:endParaRPr>
          </a:p>
        </p:txBody>
      </p:sp>
      <p:sp>
        <p:nvSpPr>
          <p:cNvPr id="2" name="Oval 1">
            <a:extLst>
              <a:ext uri="{FF2B5EF4-FFF2-40B4-BE49-F238E27FC236}">
                <a16:creationId xmlns:a16="http://schemas.microsoft.com/office/drawing/2014/main" id="{07BD0F4A-6444-A0FC-2D6B-F0B86E9921BB}"/>
              </a:ext>
            </a:extLst>
          </p:cNvPr>
          <p:cNvSpPr/>
          <p:nvPr/>
        </p:nvSpPr>
        <p:spPr>
          <a:xfrm>
            <a:off x="43978" y="53805"/>
            <a:ext cx="840005" cy="718798"/>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t>
            </a:r>
          </a:p>
        </p:txBody>
      </p:sp>
    </p:spTree>
    <p:extLst>
      <p:ext uri="{BB962C8B-B14F-4D97-AF65-F5344CB8AC3E}">
        <p14:creationId xmlns:p14="http://schemas.microsoft.com/office/powerpoint/2010/main" val="73169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id="{72EBA339-2C2D-5341-B76D-A7FCF92A7B3B}"/>
              </a:ext>
            </a:extLst>
          </p:cNvPr>
          <p:cNvSpPr/>
          <p:nvPr/>
        </p:nvSpPr>
        <p:spPr>
          <a:xfrm>
            <a:off x="471617" y="4224888"/>
            <a:ext cx="938028" cy="76939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3" name="Parallelogram 2">
            <a:extLst>
              <a:ext uri="{FF2B5EF4-FFF2-40B4-BE49-F238E27FC236}">
                <a16:creationId xmlns:a16="http://schemas.microsoft.com/office/drawing/2014/main" id="{1737DD3D-F764-2F43-943E-45FA83BC7D6B}"/>
              </a:ext>
            </a:extLst>
          </p:cNvPr>
          <p:cNvSpPr/>
          <p:nvPr/>
        </p:nvSpPr>
        <p:spPr>
          <a:xfrm>
            <a:off x="1215374" y="4224888"/>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6" name="Parallelogram 5">
            <a:extLst>
              <a:ext uri="{FF2B5EF4-FFF2-40B4-BE49-F238E27FC236}">
                <a16:creationId xmlns:a16="http://schemas.microsoft.com/office/drawing/2014/main" id="{93596090-DB06-5E49-9632-1399416C4C34}"/>
              </a:ext>
            </a:extLst>
          </p:cNvPr>
          <p:cNvSpPr/>
          <p:nvPr/>
        </p:nvSpPr>
        <p:spPr>
          <a:xfrm>
            <a:off x="3779837" y="4224888"/>
            <a:ext cx="938028" cy="769394"/>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7" name="Parallelogram 6">
            <a:extLst>
              <a:ext uri="{FF2B5EF4-FFF2-40B4-BE49-F238E27FC236}">
                <a16:creationId xmlns:a16="http://schemas.microsoft.com/office/drawing/2014/main" id="{8F7CFF00-27F7-1345-A6EF-3F03321DD036}"/>
              </a:ext>
            </a:extLst>
          </p:cNvPr>
          <p:cNvSpPr/>
          <p:nvPr/>
        </p:nvSpPr>
        <p:spPr>
          <a:xfrm>
            <a:off x="4523594" y="4224888"/>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9" name="Parallelogram 8">
            <a:extLst>
              <a:ext uri="{FF2B5EF4-FFF2-40B4-BE49-F238E27FC236}">
                <a16:creationId xmlns:a16="http://schemas.microsoft.com/office/drawing/2014/main" id="{9E2AEED2-BD48-6144-BD2A-A9064677A0E0}"/>
              </a:ext>
            </a:extLst>
          </p:cNvPr>
          <p:cNvSpPr/>
          <p:nvPr/>
        </p:nvSpPr>
        <p:spPr>
          <a:xfrm>
            <a:off x="888336" y="5345906"/>
            <a:ext cx="938028" cy="769394"/>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10" name="Parallelogram 9">
            <a:extLst>
              <a:ext uri="{FF2B5EF4-FFF2-40B4-BE49-F238E27FC236}">
                <a16:creationId xmlns:a16="http://schemas.microsoft.com/office/drawing/2014/main" id="{86A8EA24-75E5-2740-8D4F-4430ACFA9C6C}"/>
              </a:ext>
            </a:extLst>
          </p:cNvPr>
          <p:cNvSpPr/>
          <p:nvPr/>
        </p:nvSpPr>
        <p:spPr>
          <a:xfrm>
            <a:off x="1632093" y="5345906"/>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12" name="Parallelogram 11">
            <a:extLst>
              <a:ext uri="{FF2B5EF4-FFF2-40B4-BE49-F238E27FC236}">
                <a16:creationId xmlns:a16="http://schemas.microsoft.com/office/drawing/2014/main" id="{E353BC21-4546-C343-87B6-FF3C7A5AACAF}"/>
              </a:ext>
            </a:extLst>
          </p:cNvPr>
          <p:cNvSpPr/>
          <p:nvPr/>
        </p:nvSpPr>
        <p:spPr>
          <a:xfrm>
            <a:off x="4196556" y="5345906"/>
            <a:ext cx="938028" cy="769394"/>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13" name="Parallelogram 12">
            <a:extLst>
              <a:ext uri="{FF2B5EF4-FFF2-40B4-BE49-F238E27FC236}">
                <a16:creationId xmlns:a16="http://schemas.microsoft.com/office/drawing/2014/main" id="{540BA095-8D02-4A4C-84F6-974906DF6165}"/>
              </a:ext>
            </a:extLst>
          </p:cNvPr>
          <p:cNvSpPr/>
          <p:nvPr/>
        </p:nvSpPr>
        <p:spPr>
          <a:xfrm>
            <a:off x="4940313" y="5345906"/>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15" name="Parallelogram 14">
            <a:extLst>
              <a:ext uri="{FF2B5EF4-FFF2-40B4-BE49-F238E27FC236}">
                <a16:creationId xmlns:a16="http://schemas.microsoft.com/office/drawing/2014/main" id="{3309072E-8796-FB4A-97BB-E42AFB3B8700}"/>
              </a:ext>
            </a:extLst>
          </p:cNvPr>
          <p:cNvSpPr/>
          <p:nvPr/>
        </p:nvSpPr>
        <p:spPr>
          <a:xfrm>
            <a:off x="471617" y="6466923"/>
            <a:ext cx="938028" cy="769394"/>
          </a:xfrm>
          <a:prstGeom prst="parallelogram">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16" name="Parallelogram 15">
            <a:extLst>
              <a:ext uri="{FF2B5EF4-FFF2-40B4-BE49-F238E27FC236}">
                <a16:creationId xmlns:a16="http://schemas.microsoft.com/office/drawing/2014/main" id="{6CDC06E3-596E-EF4D-B502-1787D88A068E}"/>
              </a:ext>
            </a:extLst>
          </p:cNvPr>
          <p:cNvSpPr/>
          <p:nvPr/>
        </p:nvSpPr>
        <p:spPr>
          <a:xfrm>
            <a:off x="1215374" y="6466923"/>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18" name="Parallelogram 17">
            <a:extLst>
              <a:ext uri="{FF2B5EF4-FFF2-40B4-BE49-F238E27FC236}">
                <a16:creationId xmlns:a16="http://schemas.microsoft.com/office/drawing/2014/main" id="{C837F679-55C1-464E-89D6-9993DAF5ACC6}"/>
              </a:ext>
            </a:extLst>
          </p:cNvPr>
          <p:cNvSpPr/>
          <p:nvPr/>
        </p:nvSpPr>
        <p:spPr>
          <a:xfrm>
            <a:off x="3779837" y="6466923"/>
            <a:ext cx="938028" cy="769394"/>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19" name="Parallelogram 18">
            <a:extLst>
              <a:ext uri="{FF2B5EF4-FFF2-40B4-BE49-F238E27FC236}">
                <a16:creationId xmlns:a16="http://schemas.microsoft.com/office/drawing/2014/main" id="{BB7FEE6A-D604-D04D-8A9B-DBDB7723CE28}"/>
              </a:ext>
            </a:extLst>
          </p:cNvPr>
          <p:cNvSpPr/>
          <p:nvPr/>
        </p:nvSpPr>
        <p:spPr>
          <a:xfrm>
            <a:off x="4523594" y="6466923"/>
            <a:ext cx="2147744" cy="769394"/>
          </a:xfrm>
          <a:prstGeom prst="parallelogram">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58" dirty="0">
              <a:latin typeface="Lato Light" panose="020F0502020204030203" pitchFamily="34" charset="0"/>
            </a:endParaRPr>
          </a:p>
        </p:txBody>
      </p:sp>
      <p:sp>
        <p:nvSpPr>
          <p:cNvPr id="20" name="TextBox 19">
            <a:extLst>
              <a:ext uri="{FF2B5EF4-FFF2-40B4-BE49-F238E27FC236}">
                <a16:creationId xmlns:a16="http://schemas.microsoft.com/office/drawing/2014/main" id="{7DD00ACD-0FEC-5C4B-9B9F-5631B9CBDE97}"/>
              </a:ext>
            </a:extLst>
          </p:cNvPr>
          <p:cNvSpPr txBox="1"/>
          <p:nvPr/>
        </p:nvSpPr>
        <p:spPr>
          <a:xfrm>
            <a:off x="2123781" y="3409095"/>
            <a:ext cx="3312125" cy="378693"/>
          </a:xfrm>
          <a:prstGeom prst="rect">
            <a:avLst/>
          </a:prstGeom>
          <a:noFill/>
        </p:spPr>
        <p:txBody>
          <a:bodyPr wrap="none" rtlCol="0">
            <a:spAutoFit/>
          </a:bodyPr>
          <a:lstStyle/>
          <a:p>
            <a:pPr algn="ctr"/>
            <a:r>
              <a:rPr lang="en-US" sz="1861" b="1" dirty="0">
                <a:solidFill>
                  <a:schemeClr val="tx2"/>
                </a:solidFill>
                <a:latin typeface="Poppins" pitchFamily="2" charset="77"/>
                <a:cs typeface="Poppins" pitchFamily="2" charset="77"/>
              </a:rPr>
              <a:t>MARKETING INFOGRAPHIC</a:t>
            </a:r>
          </a:p>
        </p:txBody>
      </p:sp>
      <p:sp>
        <p:nvSpPr>
          <p:cNvPr id="21" name="TextBox 20">
            <a:extLst>
              <a:ext uri="{FF2B5EF4-FFF2-40B4-BE49-F238E27FC236}">
                <a16:creationId xmlns:a16="http://schemas.microsoft.com/office/drawing/2014/main" id="{14F5B162-781A-014F-BD05-DABD7DA385EF}"/>
              </a:ext>
            </a:extLst>
          </p:cNvPr>
          <p:cNvSpPr txBox="1"/>
          <p:nvPr/>
        </p:nvSpPr>
        <p:spPr>
          <a:xfrm>
            <a:off x="2947269" y="3707670"/>
            <a:ext cx="1665136" cy="206851"/>
          </a:xfrm>
          <a:prstGeom prst="rect">
            <a:avLst/>
          </a:prstGeom>
          <a:noFill/>
        </p:spPr>
        <p:txBody>
          <a:bodyPr wrap="none" rtlCol="0">
            <a:spAutoFit/>
          </a:bodyPr>
          <a:lstStyle/>
          <a:p>
            <a:pPr algn="ctr"/>
            <a:r>
              <a:rPr lang="en-US" sz="744" spc="93" dirty="0">
                <a:solidFill>
                  <a:schemeClr val="bg1">
                    <a:lumMod val="65000"/>
                  </a:schemeClr>
                </a:solidFill>
                <a:latin typeface="Poppins Light" pitchFamily="2" charset="77"/>
                <a:cs typeface="Poppins Light" pitchFamily="2" charset="77"/>
              </a:rPr>
              <a:t>WRITE YOUR SUBTITLE HERE</a:t>
            </a:r>
          </a:p>
        </p:txBody>
      </p:sp>
      <p:sp>
        <p:nvSpPr>
          <p:cNvPr id="22" name="Subtitle 2">
            <a:extLst>
              <a:ext uri="{FF2B5EF4-FFF2-40B4-BE49-F238E27FC236}">
                <a16:creationId xmlns:a16="http://schemas.microsoft.com/office/drawing/2014/main" id="{B3E12894-53B0-554D-87A4-1CAE69B6111A}"/>
              </a:ext>
            </a:extLst>
          </p:cNvPr>
          <p:cNvSpPr txBox="1">
            <a:spLocks/>
          </p:cNvSpPr>
          <p:nvPr/>
        </p:nvSpPr>
        <p:spPr>
          <a:xfrm>
            <a:off x="1478190" y="4488244"/>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085"/>
              </a:lnSpc>
            </a:pPr>
            <a:r>
              <a:rPr lang="en-US" sz="744"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3" name="Subtitle 2">
            <a:extLst>
              <a:ext uri="{FF2B5EF4-FFF2-40B4-BE49-F238E27FC236}">
                <a16:creationId xmlns:a16="http://schemas.microsoft.com/office/drawing/2014/main" id="{60CF7CE5-8300-294C-B365-125E35D253D9}"/>
              </a:ext>
            </a:extLst>
          </p:cNvPr>
          <p:cNvSpPr txBox="1">
            <a:spLocks/>
          </p:cNvSpPr>
          <p:nvPr/>
        </p:nvSpPr>
        <p:spPr>
          <a:xfrm>
            <a:off x="4786409" y="4488244"/>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085"/>
              </a:lnSpc>
            </a:pPr>
            <a:r>
              <a:rPr lang="en-US" sz="744"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4" name="Subtitle 2">
            <a:extLst>
              <a:ext uri="{FF2B5EF4-FFF2-40B4-BE49-F238E27FC236}">
                <a16:creationId xmlns:a16="http://schemas.microsoft.com/office/drawing/2014/main" id="{23E16BC3-025F-FA49-B597-D6CC02A6A34D}"/>
              </a:ext>
            </a:extLst>
          </p:cNvPr>
          <p:cNvSpPr txBox="1">
            <a:spLocks/>
          </p:cNvSpPr>
          <p:nvPr/>
        </p:nvSpPr>
        <p:spPr>
          <a:xfrm>
            <a:off x="1478190" y="6730153"/>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085"/>
              </a:lnSpc>
            </a:pPr>
            <a:r>
              <a:rPr lang="en-US" sz="744"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5" name="Subtitle 2">
            <a:extLst>
              <a:ext uri="{FF2B5EF4-FFF2-40B4-BE49-F238E27FC236}">
                <a16:creationId xmlns:a16="http://schemas.microsoft.com/office/drawing/2014/main" id="{673E5FA2-5463-4145-B5DE-960ECEA0FC0A}"/>
              </a:ext>
            </a:extLst>
          </p:cNvPr>
          <p:cNvSpPr txBox="1">
            <a:spLocks/>
          </p:cNvSpPr>
          <p:nvPr/>
        </p:nvSpPr>
        <p:spPr>
          <a:xfrm>
            <a:off x="4786409" y="6730153"/>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085"/>
              </a:lnSpc>
            </a:pPr>
            <a:r>
              <a:rPr lang="en-US" sz="744"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6" name="Subtitle 2">
            <a:extLst>
              <a:ext uri="{FF2B5EF4-FFF2-40B4-BE49-F238E27FC236}">
                <a16:creationId xmlns:a16="http://schemas.microsoft.com/office/drawing/2014/main" id="{BDF19BFA-E7E0-DD47-A2AA-1AB1E77037F6}"/>
              </a:ext>
            </a:extLst>
          </p:cNvPr>
          <p:cNvSpPr txBox="1">
            <a:spLocks/>
          </p:cNvSpPr>
          <p:nvPr/>
        </p:nvSpPr>
        <p:spPr>
          <a:xfrm>
            <a:off x="1894671" y="5609261"/>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085"/>
              </a:lnSpc>
            </a:pPr>
            <a:r>
              <a:rPr lang="en-US" sz="744"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7" name="Subtitle 2">
            <a:extLst>
              <a:ext uri="{FF2B5EF4-FFF2-40B4-BE49-F238E27FC236}">
                <a16:creationId xmlns:a16="http://schemas.microsoft.com/office/drawing/2014/main" id="{0E6E6F25-9DAD-7F45-AE05-FC59BDE35011}"/>
              </a:ext>
            </a:extLst>
          </p:cNvPr>
          <p:cNvSpPr txBox="1">
            <a:spLocks/>
          </p:cNvSpPr>
          <p:nvPr/>
        </p:nvSpPr>
        <p:spPr>
          <a:xfrm>
            <a:off x="5202891" y="5609261"/>
            <a:ext cx="1622112" cy="436886"/>
          </a:xfrm>
          <a:prstGeom prst="rect">
            <a:avLst/>
          </a:prstGeom>
        </p:spPr>
        <p:txBody>
          <a:bodyPr vert="horz" wrap="square" lIns="28356" tIns="14178" rIns="28356" bIns="1417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085"/>
              </a:lnSpc>
            </a:pPr>
            <a:r>
              <a:rPr lang="en-US" sz="744"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8" name="Freeform 27">
            <a:extLst>
              <a:ext uri="{FF2B5EF4-FFF2-40B4-BE49-F238E27FC236}">
                <a16:creationId xmlns:a16="http://schemas.microsoft.com/office/drawing/2014/main" id="{5A0AF6C7-F8FA-F345-BC22-EC98524FFA37}"/>
              </a:ext>
            </a:extLst>
          </p:cNvPr>
          <p:cNvSpPr>
            <a:spLocks noChangeArrowheads="1"/>
          </p:cNvSpPr>
          <p:nvPr/>
        </p:nvSpPr>
        <p:spPr bwMode="auto">
          <a:xfrm>
            <a:off x="816959" y="4393826"/>
            <a:ext cx="247344" cy="431519"/>
          </a:xfrm>
          <a:custGeom>
            <a:avLst/>
            <a:gdLst>
              <a:gd name="connsiteX0" fmla="*/ 142915 w 502974"/>
              <a:gd name="connsiteY0" fmla="*/ 688036 h 877494"/>
              <a:gd name="connsiteX1" fmla="*/ 85151 w 502974"/>
              <a:gd name="connsiteY1" fmla="*/ 702746 h 877494"/>
              <a:gd name="connsiteX2" fmla="*/ 55013 w 502974"/>
              <a:gd name="connsiteY2" fmla="*/ 754052 h 877494"/>
              <a:gd name="connsiteX3" fmla="*/ 69723 w 502974"/>
              <a:gd name="connsiteY3" fmla="*/ 811817 h 877494"/>
              <a:gd name="connsiteX4" fmla="*/ 121029 w 502974"/>
              <a:gd name="connsiteY4" fmla="*/ 842313 h 877494"/>
              <a:gd name="connsiteX5" fmla="*/ 179152 w 502974"/>
              <a:gd name="connsiteY5" fmla="*/ 827244 h 877494"/>
              <a:gd name="connsiteX6" fmla="*/ 209290 w 502974"/>
              <a:gd name="connsiteY6" fmla="*/ 775938 h 877494"/>
              <a:gd name="connsiteX7" fmla="*/ 194221 w 502974"/>
              <a:gd name="connsiteY7" fmla="*/ 718174 h 877494"/>
              <a:gd name="connsiteX8" fmla="*/ 142915 w 502974"/>
              <a:gd name="connsiteY8" fmla="*/ 688036 h 877494"/>
              <a:gd name="connsiteX9" fmla="*/ 395164 w 502974"/>
              <a:gd name="connsiteY9" fmla="*/ 684562 h 877494"/>
              <a:gd name="connsiteX10" fmla="*/ 337310 w 502974"/>
              <a:gd name="connsiteY10" fmla="*/ 699654 h 877494"/>
              <a:gd name="connsiteX11" fmla="*/ 307126 w 502974"/>
              <a:gd name="connsiteY11" fmla="*/ 751040 h 877494"/>
              <a:gd name="connsiteX12" fmla="*/ 321859 w 502974"/>
              <a:gd name="connsiteY12" fmla="*/ 808894 h 877494"/>
              <a:gd name="connsiteX13" fmla="*/ 373604 w 502974"/>
              <a:gd name="connsiteY13" fmla="*/ 839078 h 877494"/>
              <a:gd name="connsiteX14" fmla="*/ 431458 w 502974"/>
              <a:gd name="connsiteY14" fmla="*/ 823986 h 877494"/>
              <a:gd name="connsiteX15" fmla="*/ 461642 w 502974"/>
              <a:gd name="connsiteY15" fmla="*/ 772600 h 877494"/>
              <a:gd name="connsiteX16" fmla="*/ 446550 w 502974"/>
              <a:gd name="connsiteY16" fmla="*/ 714746 h 877494"/>
              <a:gd name="connsiteX17" fmla="*/ 395164 w 502974"/>
              <a:gd name="connsiteY17" fmla="*/ 684562 h 877494"/>
              <a:gd name="connsiteX18" fmla="*/ 255606 w 502974"/>
              <a:gd name="connsiteY18" fmla="*/ 524023 h 877494"/>
              <a:gd name="connsiteX19" fmla="*/ 231859 w 502974"/>
              <a:gd name="connsiteY19" fmla="*/ 548124 h 877494"/>
              <a:gd name="connsiteX20" fmla="*/ 255965 w 502974"/>
              <a:gd name="connsiteY20" fmla="*/ 571505 h 877494"/>
              <a:gd name="connsiteX21" fmla="*/ 279352 w 502974"/>
              <a:gd name="connsiteY21" fmla="*/ 547404 h 877494"/>
              <a:gd name="connsiteX22" fmla="*/ 255606 w 502974"/>
              <a:gd name="connsiteY22" fmla="*/ 524023 h 877494"/>
              <a:gd name="connsiteX23" fmla="*/ 230576 w 502974"/>
              <a:gd name="connsiteY23" fmla="*/ 328549 h 877494"/>
              <a:gd name="connsiteX24" fmla="*/ 266735 w 502974"/>
              <a:gd name="connsiteY24" fmla="*/ 328549 h 877494"/>
              <a:gd name="connsiteX25" fmla="*/ 266735 w 502974"/>
              <a:gd name="connsiteY25" fmla="*/ 369528 h 877494"/>
              <a:gd name="connsiteX26" fmla="*/ 230576 w 502974"/>
              <a:gd name="connsiteY26" fmla="*/ 369528 h 877494"/>
              <a:gd name="connsiteX27" fmla="*/ 230576 w 502974"/>
              <a:gd name="connsiteY27" fmla="*/ 219272 h 877494"/>
              <a:gd name="connsiteX28" fmla="*/ 266735 w 502974"/>
              <a:gd name="connsiteY28" fmla="*/ 219272 h 877494"/>
              <a:gd name="connsiteX29" fmla="*/ 266735 w 502974"/>
              <a:gd name="connsiteY29" fmla="*/ 292243 h 877494"/>
              <a:gd name="connsiteX30" fmla="*/ 230576 w 502974"/>
              <a:gd name="connsiteY30" fmla="*/ 292243 h 877494"/>
              <a:gd name="connsiteX31" fmla="*/ 230576 w 502974"/>
              <a:gd name="connsiteY31" fmla="*/ 109636 h 877494"/>
              <a:gd name="connsiteX32" fmla="*/ 266735 w 502974"/>
              <a:gd name="connsiteY32" fmla="*/ 109636 h 877494"/>
              <a:gd name="connsiteX33" fmla="*/ 266735 w 502974"/>
              <a:gd name="connsiteY33" fmla="*/ 182607 h 877494"/>
              <a:gd name="connsiteX34" fmla="*/ 230576 w 502974"/>
              <a:gd name="connsiteY34" fmla="*/ 182607 h 877494"/>
              <a:gd name="connsiteX35" fmla="*/ 453134 w 502974"/>
              <a:gd name="connsiteY35" fmla="*/ 68262 h 877494"/>
              <a:gd name="connsiteX36" fmla="*/ 469325 w 502974"/>
              <a:gd name="connsiteY36" fmla="*/ 91644 h 877494"/>
              <a:gd name="connsiteX37" fmla="*/ 352751 w 502974"/>
              <a:gd name="connsiteY37" fmla="*/ 521505 h 877494"/>
              <a:gd name="connsiteX38" fmla="*/ 320369 w 502974"/>
              <a:gd name="connsiteY38" fmla="*/ 567189 h 877494"/>
              <a:gd name="connsiteX39" fmla="*/ 367434 w 502974"/>
              <a:gd name="connsiteY39" fmla="*/ 652288 h 877494"/>
              <a:gd name="connsiteX40" fmla="*/ 399836 w 502974"/>
              <a:gd name="connsiteY40" fmla="*/ 650424 h 877494"/>
              <a:gd name="connsiteX41" fmla="*/ 474219 w 502974"/>
              <a:gd name="connsiteY41" fmla="*/ 693904 h 877494"/>
              <a:gd name="connsiteX42" fmla="*/ 496139 w 502974"/>
              <a:gd name="connsiteY42" fmla="*/ 777272 h 877494"/>
              <a:gd name="connsiteX43" fmla="*/ 451940 w 502974"/>
              <a:gd name="connsiteY43" fmla="*/ 851655 h 877494"/>
              <a:gd name="connsiteX44" fmla="*/ 368932 w 502974"/>
              <a:gd name="connsiteY44" fmla="*/ 873575 h 877494"/>
              <a:gd name="connsiteX45" fmla="*/ 294549 w 502974"/>
              <a:gd name="connsiteY45" fmla="*/ 829376 h 877494"/>
              <a:gd name="connsiteX46" fmla="*/ 272988 w 502974"/>
              <a:gd name="connsiteY46" fmla="*/ 746368 h 877494"/>
              <a:gd name="connsiteX47" fmla="*/ 286966 w 502974"/>
              <a:gd name="connsiteY47" fmla="*/ 705854 h 877494"/>
              <a:gd name="connsiteX48" fmla="*/ 257045 w 502974"/>
              <a:gd name="connsiteY48" fmla="*/ 662873 h 877494"/>
              <a:gd name="connsiteX49" fmla="*/ 227250 w 502974"/>
              <a:gd name="connsiteY49" fmla="*/ 708452 h 877494"/>
              <a:gd name="connsiteX50" fmla="*/ 240684 w 502974"/>
              <a:gd name="connsiteY50" fmla="*/ 736023 h 877494"/>
              <a:gd name="connsiteX51" fmla="*/ 243375 w 502974"/>
              <a:gd name="connsiteY51" fmla="*/ 780602 h 877494"/>
              <a:gd name="connsiteX52" fmla="*/ 199603 w 502974"/>
              <a:gd name="connsiteY52" fmla="*/ 854871 h 877494"/>
              <a:gd name="connsiteX53" fmla="*/ 116365 w 502974"/>
              <a:gd name="connsiteY53" fmla="*/ 876398 h 877494"/>
              <a:gd name="connsiteX54" fmla="*/ 42096 w 502974"/>
              <a:gd name="connsiteY54" fmla="*/ 832626 h 877494"/>
              <a:gd name="connsiteX55" fmla="*/ 20569 w 502974"/>
              <a:gd name="connsiteY55" fmla="*/ 749388 h 877494"/>
              <a:gd name="connsiteX56" fmla="*/ 64341 w 502974"/>
              <a:gd name="connsiteY56" fmla="*/ 675120 h 877494"/>
              <a:gd name="connsiteX57" fmla="*/ 103000 w 502974"/>
              <a:gd name="connsiteY57" fmla="*/ 656283 h 877494"/>
              <a:gd name="connsiteX58" fmla="*/ 147255 w 502974"/>
              <a:gd name="connsiteY58" fmla="*/ 653612 h 877494"/>
              <a:gd name="connsiteX59" fmla="*/ 191562 w 502974"/>
              <a:gd name="connsiteY59" fmla="*/ 568627 h 877494"/>
              <a:gd name="connsiteX60" fmla="*/ 158101 w 502974"/>
              <a:gd name="connsiteY60" fmla="*/ 523663 h 877494"/>
              <a:gd name="connsiteX61" fmla="*/ 31092 w 502974"/>
              <a:gd name="connsiteY61" fmla="*/ 96680 h 877494"/>
              <a:gd name="connsiteX62" fmla="*/ 46923 w 502974"/>
              <a:gd name="connsiteY62" fmla="*/ 73298 h 877494"/>
              <a:gd name="connsiteX63" fmla="*/ 60596 w 502974"/>
              <a:gd name="connsiteY63" fmla="*/ 98118 h 877494"/>
              <a:gd name="connsiteX64" fmla="*/ 254526 w 502974"/>
              <a:gd name="connsiteY64" fmla="*/ 448482 h 877494"/>
              <a:gd name="connsiteX65" fmla="*/ 439821 w 502974"/>
              <a:gd name="connsiteY65" fmla="*/ 93442 h 877494"/>
              <a:gd name="connsiteX66" fmla="*/ 230576 w 502974"/>
              <a:gd name="connsiteY66" fmla="*/ 0 h 877494"/>
              <a:gd name="connsiteX67" fmla="*/ 266735 w 502974"/>
              <a:gd name="connsiteY67" fmla="*/ 0 h 877494"/>
              <a:gd name="connsiteX68" fmla="*/ 266735 w 502974"/>
              <a:gd name="connsiteY68" fmla="*/ 72971 h 877494"/>
              <a:gd name="connsiteX69" fmla="*/ 230576 w 502974"/>
              <a:gd name="connsiteY69" fmla="*/ 72971 h 87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02974" h="877494">
                <a:moveTo>
                  <a:pt x="142915" y="688036"/>
                </a:moveTo>
                <a:cubicBezTo>
                  <a:pt x="121388" y="685166"/>
                  <a:pt x="100937" y="690906"/>
                  <a:pt x="85151" y="702746"/>
                </a:cubicBezTo>
                <a:cubicBezTo>
                  <a:pt x="69364" y="714945"/>
                  <a:pt x="57883" y="732884"/>
                  <a:pt x="55013" y="754052"/>
                </a:cubicBezTo>
                <a:cubicBezTo>
                  <a:pt x="52142" y="775579"/>
                  <a:pt x="57883" y="796030"/>
                  <a:pt x="69723" y="811817"/>
                </a:cubicBezTo>
                <a:cubicBezTo>
                  <a:pt x="81921" y="827962"/>
                  <a:pt x="99861" y="839084"/>
                  <a:pt x="121029" y="842313"/>
                </a:cubicBezTo>
                <a:cubicBezTo>
                  <a:pt x="142556" y="845184"/>
                  <a:pt x="163007" y="839084"/>
                  <a:pt x="179152" y="827244"/>
                </a:cubicBezTo>
                <a:cubicBezTo>
                  <a:pt x="194939" y="815046"/>
                  <a:pt x="206061" y="797106"/>
                  <a:pt x="209290" y="775938"/>
                </a:cubicBezTo>
                <a:cubicBezTo>
                  <a:pt x="212160" y="754411"/>
                  <a:pt x="206061" y="733960"/>
                  <a:pt x="194221" y="718174"/>
                </a:cubicBezTo>
                <a:cubicBezTo>
                  <a:pt x="182381" y="702387"/>
                  <a:pt x="164083" y="690906"/>
                  <a:pt x="142915" y="688036"/>
                </a:cubicBezTo>
                <a:close/>
                <a:moveTo>
                  <a:pt x="395164" y="684562"/>
                </a:moveTo>
                <a:cubicBezTo>
                  <a:pt x="373604" y="681687"/>
                  <a:pt x="353121" y="687436"/>
                  <a:pt x="337310" y="699654"/>
                </a:cubicBezTo>
                <a:cubicBezTo>
                  <a:pt x="321499" y="711512"/>
                  <a:pt x="310360" y="729839"/>
                  <a:pt x="307126" y="751040"/>
                </a:cubicBezTo>
                <a:cubicBezTo>
                  <a:pt x="304251" y="772241"/>
                  <a:pt x="310000" y="793083"/>
                  <a:pt x="321859" y="808894"/>
                </a:cubicBezTo>
                <a:cubicBezTo>
                  <a:pt x="334076" y="824705"/>
                  <a:pt x="352043" y="835844"/>
                  <a:pt x="373604" y="839078"/>
                </a:cubicBezTo>
                <a:cubicBezTo>
                  <a:pt x="394805" y="841953"/>
                  <a:pt x="415647" y="835844"/>
                  <a:pt x="431458" y="823986"/>
                </a:cubicBezTo>
                <a:cubicBezTo>
                  <a:pt x="447269" y="812128"/>
                  <a:pt x="458408" y="794161"/>
                  <a:pt x="461642" y="772600"/>
                </a:cubicBezTo>
                <a:cubicBezTo>
                  <a:pt x="464517" y="751399"/>
                  <a:pt x="458408" y="730557"/>
                  <a:pt x="446550" y="714746"/>
                </a:cubicBezTo>
                <a:cubicBezTo>
                  <a:pt x="434692" y="698935"/>
                  <a:pt x="416725" y="687796"/>
                  <a:pt x="395164" y="684562"/>
                </a:cubicBezTo>
                <a:close/>
                <a:moveTo>
                  <a:pt x="255606" y="524023"/>
                </a:moveTo>
                <a:cubicBezTo>
                  <a:pt x="242293" y="524382"/>
                  <a:pt x="231859" y="535174"/>
                  <a:pt x="231859" y="548124"/>
                </a:cubicBezTo>
                <a:cubicBezTo>
                  <a:pt x="232219" y="561433"/>
                  <a:pt x="243013" y="571505"/>
                  <a:pt x="255965" y="571505"/>
                </a:cubicBezTo>
                <a:cubicBezTo>
                  <a:pt x="269278" y="571505"/>
                  <a:pt x="279712" y="560714"/>
                  <a:pt x="279352" y="547404"/>
                </a:cubicBezTo>
                <a:cubicBezTo>
                  <a:pt x="279352" y="534454"/>
                  <a:pt x="268558" y="524023"/>
                  <a:pt x="255606" y="524023"/>
                </a:cubicBezTo>
                <a:close/>
                <a:moveTo>
                  <a:pt x="230576" y="328549"/>
                </a:moveTo>
                <a:lnTo>
                  <a:pt x="266735" y="328549"/>
                </a:lnTo>
                <a:lnTo>
                  <a:pt x="266735" y="369528"/>
                </a:lnTo>
                <a:lnTo>
                  <a:pt x="230576" y="369528"/>
                </a:lnTo>
                <a:close/>
                <a:moveTo>
                  <a:pt x="230576" y="219272"/>
                </a:moveTo>
                <a:lnTo>
                  <a:pt x="266735" y="219272"/>
                </a:lnTo>
                <a:lnTo>
                  <a:pt x="266735" y="292243"/>
                </a:lnTo>
                <a:lnTo>
                  <a:pt x="230576" y="292243"/>
                </a:lnTo>
                <a:close/>
                <a:moveTo>
                  <a:pt x="230576" y="109636"/>
                </a:moveTo>
                <a:lnTo>
                  <a:pt x="266735" y="109636"/>
                </a:lnTo>
                <a:lnTo>
                  <a:pt x="266735" y="182607"/>
                </a:lnTo>
                <a:lnTo>
                  <a:pt x="230576" y="182607"/>
                </a:lnTo>
                <a:close/>
                <a:moveTo>
                  <a:pt x="453134" y="68262"/>
                </a:moveTo>
                <a:lnTo>
                  <a:pt x="469325" y="91644"/>
                </a:lnTo>
                <a:cubicBezTo>
                  <a:pt x="563591" y="226177"/>
                  <a:pt x="438742" y="401000"/>
                  <a:pt x="352751" y="521505"/>
                </a:cubicBezTo>
                <a:cubicBezTo>
                  <a:pt x="340877" y="538052"/>
                  <a:pt x="329724" y="553519"/>
                  <a:pt x="320369" y="567189"/>
                </a:cubicBezTo>
                <a:lnTo>
                  <a:pt x="367434" y="652288"/>
                </a:lnTo>
                <a:lnTo>
                  <a:pt x="399836" y="650424"/>
                </a:lnTo>
                <a:cubicBezTo>
                  <a:pt x="430739" y="654377"/>
                  <a:pt x="456971" y="670907"/>
                  <a:pt x="474219" y="693904"/>
                </a:cubicBezTo>
                <a:cubicBezTo>
                  <a:pt x="491468" y="716902"/>
                  <a:pt x="500092" y="746728"/>
                  <a:pt x="496139" y="777272"/>
                </a:cubicBezTo>
                <a:cubicBezTo>
                  <a:pt x="491468" y="808175"/>
                  <a:pt x="475297" y="834407"/>
                  <a:pt x="451940" y="851655"/>
                </a:cubicBezTo>
                <a:cubicBezTo>
                  <a:pt x="428942" y="868904"/>
                  <a:pt x="399476" y="877528"/>
                  <a:pt x="368932" y="873575"/>
                </a:cubicBezTo>
                <a:cubicBezTo>
                  <a:pt x="338029" y="868904"/>
                  <a:pt x="311797" y="852733"/>
                  <a:pt x="294549" y="829376"/>
                </a:cubicBezTo>
                <a:cubicBezTo>
                  <a:pt x="276941" y="806378"/>
                  <a:pt x="268676" y="776912"/>
                  <a:pt x="272988" y="746368"/>
                </a:cubicBezTo>
                <a:lnTo>
                  <a:pt x="286966" y="705854"/>
                </a:lnTo>
                <a:lnTo>
                  <a:pt x="257045" y="662873"/>
                </a:lnTo>
                <a:lnTo>
                  <a:pt x="227250" y="708452"/>
                </a:lnTo>
                <a:lnTo>
                  <a:pt x="240684" y="736023"/>
                </a:lnTo>
                <a:cubicBezTo>
                  <a:pt x="244451" y="750106"/>
                  <a:pt x="245528" y="765175"/>
                  <a:pt x="243375" y="780602"/>
                </a:cubicBezTo>
                <a:cubicBezTo>
                  <a:pt x="239070" y="811099"/>
                  <a:pt x="222565" y="837290"/>
                  <a:pt x="199603" y="854871"/>
                </a:cubicBezTo>
                <a:cubicBezTo>
                  <a:pt x="176641" y="872092"/>
                  <a:pt x="147220" y="880703"/>
                  <a:pt x="116365" y="876398"/>
                </a:cubicBezTo>
                <a:cubicBezTo>
                  <a:pt x="85509" y="872092"/>
                  <a:pt x="59677" y="855588"/>
                  <a:pt x="42096" y="832626"/>
                </a:cubicBezTo>
                <a:cubicBezTo>
                  <a:pt x="24875" y="809664"/>
                  <a:pt x="16264" y="780244"/>
                  <a:pt x="20569" y="749388"/>
                </a:cubicBezTo>
                <a:cubicBezTo>
                  <a:pt x="24875" y="718533"/>
                  <a:pt x="41379" y="692700"/>
                  <a:pt x="64341" y="675120"/>
                </a:cubicBezTo>
                <a:cubicBezTo>
                  <a:pt x="75822" y="666509"/>
                  <a:pt x="88918" y="660051"/>
                  <a:pt x="103000" y="656283"/>
                </a:cubicBezTo>
                <a:lnTo>
                  <a:pt x="147255" y="653612"/>
                </a:lnTo>
                <a:lnTo>
                  <a:pt x="191562" y="568627"/>
                </a:lnTo>
                <a:cubicBezTo>
                  <a:pt x="182207" y="555318"/>
                  <a:pt x="170693" y="540210"/>
                  <a:pt x="158101" y="523663"/>
                </a:cubicBezTo>
                <a:cubicBezTo>
                  <a:pt x="69231" y="405316"/>
                  <a:pt x="-59936" y="233732"/>
                  <a:pt x="31092" y="96680"/>
                </a:cubicBezTo>
                <a:lnTo>
                  <a:pt x="46923" y="73298"/>
                </a:lnTo>
                <a:lnTo>
                  <a:pt x="60596" y="98118"/>
                </a:lnTo>
                <a:lnTo>
                  <a:pt x="254526" y="448482"/>
                </a:lnTo>
                <a:lnTo>
                  <a:pt x="439821" y="93442"/>
                </a:lnTo>
                <a:close/>
                <a:moveTo>
                  <a:pt x="230576" y="0"/>
                </a:moveTo>
                <a:lnTo>
                  <a:pt x="266735" y="0"/>
                </a:lnTo>
                <a:lnTo>
                  <a:pt x="266735" y="72971"/>
                </a:lnTo>
                <a:lnTo>
                  <a:pt x="230576" y="72971"/>
                </a:lnTo>
                <a:close/>
              </a:path>
            </a:pathLst>
          </a:custGeom>
          <a:solidFill>
            <a:schemeClr val="bg1"/>
          </a:solidFill>
          <a:ln>
            <a:noFill/>
          </a:ln>
          <a:effectLst/>
        </p:spPr>
        <p:txBody>
          <a:bodyPr wrap="square" anchor="ctr">
            <a:noAutofit/>
          </a:bodyPr>
          <a:lstStyle/>
          <a:p>
            <a:endParaRPr lang="en-US" sz="558" dirty="0">
              <a:latin typeface="Lato Light" panose="020F0502020204030203" pitchFamily="34" charset="0"/>
            </a:endParaRPr>
          </a:p>
        </p:txBody>
      </p:sp>
      <p:sp>
        <p:nvSpPr>
          <p:cNvPr id="29" name="Freeform 28">
            <a:extLst>
              <a:ext uri="{FF2B5EF4-FFF2-40B4-BE49-F238E27FC236}">
                <a16:creationId xmlns:a16="http://schemas.microsoft.com/office/drawing/2014/main" id="{D1AC8D4C-8929-4642-82BB-7C2387E451F0}"/>
              </a:ext>
            </a:extLst>
          </p:cNvPr>
          <p:cNvSpPr>
            <a:spLocks noChangeArrowheads="1"/>
          </p:cNvSpPr>
          <p:nvPr/>
        </p:nvSpPr>
        <p:spPr bwMode="auto">
          <a:xfrm>
            <a:off x="1196888" y="5514686"/>
            <a:ext cx="320925" cy="431834"/>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endParaRPr lang="en-US" sz="558" dirty="0">
              <a:latin typeface="Lato Light" panose="020F0502020204030203" pitchFamily="34" charset="0"/>
            </a:endParaRPr>
          </a:p>
        </p:txBody>
      </p:sp>
      <p:sp>
        <p:nvSpPr>
          <p:cNvPr id="30" name="Freeform 29">
            <a:extLst>
              <a:ext uri="{FF2B5EF4-FFF2-40B4-BE49-F238E27FC236}">
                <a16:creationId xmlns:a16="http://schemas.microsoft.com/office/drawing/2014/main" id="{152EC384-E1BF-EB4E-BAA4-85AAB56E4B6D}"/>
              </a:ext>
            </a:extLst>
          </p:cNvPr>
          <p:cNvSpPr>
            <a:spLocks noChangeArrowheads="1"/>
          </p:cNvSpPr>
          <p:nvPr/>
        </p:nvSpPr>
        <p:spPr bwMode="auto">
          <a:xfrm>
            <a:off x="4033635" y="4439877"/>
            <a:ext cx="430431" cy="339416"/>
          </a:xfrm>
          <a:custGeom>
            <a:avLst/>
            <a:gdLst>
              <a:gd name="connsiteX0" fmla="*/ 646759 w 875283"/>
              <a:gd name="connsiteY0" fmla="*/ 138113 h 690203"/>
              <a:gd name="connsiteX1" fmla="*/ 698575 w 875283"/>
              <a:gd name="connsiteY1" fmla="*/ 189538 h 690203"/>
              <a:gd name="connsiteX2" fmla="*/ 333345 w 875283"/>
              <a:gd name="connsiteY2" fmla="*/ 555265 h 690203"/>
              <a:gd name="connsiteX3" fmla="*/ 307437 w 875283"/>
              <a:gd name="connsiteY3" fmla="*/ 529373 h 690203"/>
              <a:gd name="connsiteX4" fmla="*/ 159185 w 875283"/>
              <a:gd name="connsiteY4" fmla="*/ 381212 h 690203"/>
              <a:gd name="connsiteX5" fmla="*/ 211001 w 875283"/>
              <a:gd name="connsiteY5" fmla="*/ 329787 h 690203"/>
              <a:gd name="connsiteX6" fmla="*/ 333345 w 875283"/>
              <a:gd name="connsiteY6" fmla="*/ 451697 h 690203"/>
              <a:gd name="connsiteX7" fmla="*/ 753005 w 875283"/>
              <a:gd name="connsiteY7" fmla="*/ 0 h 690203"/>
              <a:gd name="connsiteX8" fmla="*/ 764494 w 875283"/>
              <a:gd name="connsiteY8" fmla="*/ 14049 h 690203"/>
              <a:gd name="connsiteX9" fmla="*/ 779214 w 875283"/>
              <a:gd name="connsiteY9" fmla="*/ 31700 h 690203"/>
              <a:gd name="connsiteX10" fmla="*/ 791421 w 875283"/>
              <a:gd name="connsiteY10" fmla="*/ 48271 h 690203"/>
              <a:gd name="connsiteX11" fmla="*/ 809013 w 875283"/>
              <a:gd name="connsiteY11" fmla="*/ 74928 h 690203"/>
              <a:gd name="connsiteX12" fmla="*/ 823015 w 875283"/>
              <a:gd name="connsiteY12" fmla="*/ 99784 h 690203"/>
              <a:gd name="connsiteX13" fmla="*/ 838454 w 875283"/>
              <a:gd name="connsiteY13" fmla="*/ 132925 h 690203"/>
              <a:gd name="connsiteX14" fmla="*/ 847788 w 875283"/>
              <a:gd name="connsiteY14" fmla="*/ 156340 h 690203"/>
              <a:gd name="connsiteX15" fmla="*/ 857123 w 875283"/>
              <a:gd name="connsiteY15" fmla="*/ 185519 h 690203"/>
              <a:gd name="connsiteX16" fmla="*/ 865381 w 875283"/>
              <a:gd name="connsiteY16" fmla="*/ 217580 h 690203"/>
              <a:gd name="connsiteX17" fmla="*/ 810450 w 875283"/>
              <a:gd name="connsiteY17" fmla="*/ 547191 h 690203"/>
              <a:gd name="connsiteX18" fmla="*/ 795011 w 875283"/>
              <a:gd name="connsiteY18" fmla="*/ 570606 h 690203"/>
              <a:gd name="connsiteX19" fmla="*/ 774906 w 875283"/>
              <a:gd name="connsiteY19" fmla="*/ 598344 h 690203"/>
              <a:gd name="connsiteX20" fmla="*/ 760545 w 875283"/>
              <a:gd name="connsiteY20" fmla="*/ 615635 h 690203"/>
              <a:gd name="connsiteX21" fmla="*/ 840249 w 875283"/>
              <a:gd name="connsiteY21" fmla="*/ 684079 h 690203"/>
              <a:gd name="connsiteX22" fmla="*/ 625910 w 875283"/>
              <a:gd name="connsiteY22" fmla="*/ 690203 h 690203"/>
              <a:gd name="connsiteX23" fmla="*/ 648888 w 875283"/>
              <a:gd name="connsiteY23" fmla="*/ 462537 h 690203"/>
              <a:gd name="connsiteX24" fmla="*/ 708127 w 875283"/>
              <a:gd name="connsiteY24" fmla="*/ 564482 h 690203"/>
              <a:gd name="connsiteX25" fmla="*/ 716744 w 875283"/>
              <a:gd name="connsiteY25" fmla="*/ 554396 h 690203"/>
              <a:gd name="connsiteX26" fmla="*/ 732182 w 875283"/>
              <a:gd name="connsiteY26" fmla="*/ 533502 h 690203"/>
              <a:gd name="connsiteX27" fmla="*/ 746543 w 875283"/>
              <a:gd name="connsiteY27" fmla="*/ 511528 h 690203"/>
              <a:gd name="connsiteX28" fmla="*/ 776701 w 875283"/>
              <a:gd name="connsiteY28" fmla="*/ 174712 h 690203"/>
              <a:gd name="connsiteX29" fmla="*/ 767725 w 875283"/>
              <a:gd name="connsiteY29" fmla="*/ 153098 h 690203"/>
              <a:gd name="connsiteX30" fmla="*/ 754801 w 875283"/>
              <a:gd name="connsiteY30" fmla="*/ 127162 h 690203"/>
              <a:gd name="connsiteX31" fmla="*/ 741517 w 875283"/>
              <a:gd name="connsiteY31" fmla="*/ 104467 h 690203"/>
              <a:gd name="connsiteX32" fmla="*/ 726078 w 875283"/>
              <a:gd name="connsiteY32" fmla="*/ 82493 h 690203"/>
              <a:gd name="connsiteX33" fmla="*/ 709563 w 875283"/>
              <a:gd name="connsiteY33" fmla="*/ 61599 h 690203"/>
              <a:gd name="connsiteX34" fmla="*/ 697715 w 875283"/>
              <a:gd name="connsiteY34" fmla="*/ 47550 h 690203"/>
              <a:gd name="connsiteX35" fmla="*/ 249313 w 875283"/>
              <a:gd name="connsiteY35" fmla="*/ 0 h 690203"/>
              <a:gd name="connsiteX36" fmla="*/ 226336 w 875283"/>
              <a:gd name="connsiteY36" fmla="*/ 227306 h 690203"/>
              <a:gd name="connsiteX37" fmla="*/ 167096 w 875283"/>
              <a:gd name="connsiteY37" fmla="*/ 125721 h 690203"/>
              <a:gd name="connsiteX38" fmla="*/ 158479 w 875283"/>
              <a:gd name="connsiteY38" fmla="*/ 136167 h 690203"/>
              <a:gd name="connsiteX39" fmla="*/ 142682 w 875283"/>
              <a:gd name="connsiteY39" fmla="*/ 157061 h 690203"/>
              <a:gd name="connsiteX40" fmla="*/ 128321 w 875283"/>
              <a:gd name="connsiteY40" fmla="*/ 178675 h 690203"/>
              <a:gd name="connsiteX41" fmla="*/ 98163 w 875283"/>
              <a:gd name="connsiteY41" fmla="*/ 515491 h 690203"/>
              <a:gd name="connsiteX42" fmla="*/ 107138 w 875283"/>
              <a:gd name="connsiteY42" fmla="*/ 537465 h 690203"/>
              <a:gd name="connsiteX43" fmla="*/ 120063 w 875283"/>
              <a:gd name="connsiteY43" fmla="*/ 562681 h 690203"/>
              <a:gd name="connsiteX44" fmla="*/ 133706 w 875283"/>
              <a:gd name="connsiteY44" fmla="*/ 585736 h 690203"/>
              <a:gd name="connsiteX45" fmla="*/ 148785 w 875283"/>
              <a:gd name="connsiteY45" fmla="*/ 607350 h 690203"/>
              <a:gd name="connsiteX46" fmla="*/ 165660 w 875283"/>
              <a:gd name="connsiteY46" fmla="*/ 628603 h 690203"/>
              <a:gd name="connsiteX47" fmla="*/ 177508 w 875283"/>
              <a:gd name="connsiteY47" fmla="*/ 642652 h 690203"/>
              <a:gd name="connsiteX48" fmla="*/ 122218 w 875283"/>
              <a:gd name="connsiteY48" fmla="*/ 690203 h 690203"/>
              <a:gd name="connsiteX49" fmla="*/ 110370 w 875283"/>
              <a:gd name="connsiteY49" fmla="*/ 676514 h 690203"/>
              <a:gd name="connsiteX50" fmla="*/ 95650 w 875283"/>
              <a:gd name="connsiteY50" fmla="*/ 658142 h 690203"/>
              <a:gd name="connsiteX51" fmla="*/ 83443 w 875283"/>
              <a:gd name="connsiteY51" fmla="*/ 641932 h 690203"/>
              <a:gd name="connsiteX52" fmla="*/ 66210 w 875283"/>
              <a:gd name="connsiteY52" fmla="*/ 615275 h 690203"/>
              <a:gd name="connsiteX53" fmla="*/ 52208 w 875283"/>
              <a:gd name="connsiteY53" fmla="*/ 590419 h 690203"/>
              <a:gd name="connsiteX54" fmla="*/ 36410 w 875283"/>
              <a:gd name="connsiteY54" fmla="*/ 557278 h 690203"/>
              <a:gd name="connsiteX55" fmla="*/ 27076 w 875283"/>
              <a:gd name="connsiteY55" fmla="*/ 533863 h 690203"/>
              <a:gd name="connsiteX56" fmla="*/ 18100 w 875283"/>
              <a:gd name="connsiteY56" fmla="*/ 504684 h 690203"/>
              <a:gd name="connsiteX57" fmla="*/ 9842 w 875283"/>
              <a:gd name="connsiteY57" fmla="*/ 472263 h 690203"/>
              <a:gd name="connsiteX58" fmla="*/ 64773 w 875283"/>
              <a:gd name="connsiteY58" fmla="*/ 143012 h 690203"/>
              <a:gd name="connsiteX59" fmla="*/ 79853 w 875283"/>
              <a:gd name="connsiteY59" fmla="*/ 119236 h 690203"/>
              <a:gd name="connsiteX60" fmla="*/ 99958 w 875283"/>
              <a:gd name="connsiteY60" fmla="*/ 91859 h 690203"/>
              <a:gd name="connsiteX61" fmla="*/ 115037 w 875283"/>
              <a:gd name="connsiteY61" fmla="*/ 74568 h 690203"/>
              <a:gd name="connsiteX62" fmla="*/ 34615 w 875283"/>
              <a:gd name="connsiteY62" fmla="*/ 6124 h 690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875283" h="690203">
                <a:moveTo>
                  <a:pt x="646759" y="138113"/>
                </a:moveTo>
                <a:lnTo>
                  <a:pt x="698575" y="189538"/>
                </a:lnTo>
                <a:lnTo>
                  <a:pt x="333345" y="555265"/>
                </a:lnTo>
                <a:lnTo>
                  <a:pt x="307437" y="529373"/>
                </a:lnTo>
                <a:lnTo>
                  <a:pt x="159185" y="381212"/>
                </a:lnTo>
                <a:lnTo>
                  <a:pt x="211001" y="329787"/>
                </a:lnTo>
                <a:lnTo>
                  <a:pt x="333345" y="451697"/>
                </a:lnTo>
                <a:close/>
                <a:moveTo>
                  <a:pt x="753005" y="0"/>
                </a:moveTo>
                <a:lnTo>
                  <a:pt x="764494" y="14049"/>
                </a:lnTo>
                <a:cubicBezTo>
                  <a:pt x="769521" y="19813"/>
                  <a:pt x="774906" y="25937"/>
                  <a:pt x="779214" y="31700"/>
                </a:cubicBezTo>
                <a:cubicBezTo>
                  <a:pt x="783523" y="37464"/>
                  <a:pt x="787472" y="42867"/>
                  <a:pt x="791421" y="48271"/>
                </a:cubicBezTo>
                <a:cubicBezTo>
                  <a:pt x="797884" y="56916"/>
                  <a:pt x="803628" y="65922"/>
                  <a:pt x="809013" y="74928"/>
                </a:cubicBezTo>
                <a:cubicBezTo>
                  <a:pt x="813681" y="82853"/>
                  <a:pt x="818707" y="91499"/>
                  <a:pt x="823015" y="99784"/>
                </a:cubicBezTo>
                <a:cubicBezTo>
                  <a:pt x="828760" y="110591"/>
                  <a:pt x="833786" y="121758"/>
                  <a:pt x="838454" y="132925"/>
                </a:cubicBezTo>
                <a:cubicBezTo>
                  <a:pt x="842044" y="140490"/>
                  <a:pt x="844916" y="148415"/>
                  <a:pt x="847788" y="156340"/>
                </a:cubicBezTo>
                <a:cubicBezTo>
                  <a:pt x="851378" y="165706"/>
                  <a:pt x="854610" y="175433"/>
                  <a:pt x="857123" y="185519"/>
                </a:cubicBezTo>
                <a:cubicBezTo>
                  <a:pt x="860354" y="195966"/>
                  <a:pt x="863226" y="206773"/>
                  <a:pt x="865381" y="217580"/>
                </a:cubicBezTo>
                <a:cubicBezTo>
                  <a:pt x="889076" y="331052"/>
                  <a:pt x="870048" y="447767"/>
                  <a:pt x="810450" y="547191"/>
                </a:cubicBezTo>
                <a:cubicBezTo>
                  <a:pt x="805423" y="555476"/>
                  <a:pt x="800397" y="563041"/>
                  <a:pt x="795011" y="570606"/>
                </a:cubicBezTo>
                <a:cubicBezTo>
                  <a:pt x="788908" y="580332"/>
                  <a:pt x="782087" y="589338"/>
                  <a:pt x="774906" y="598344"/>
                </a:cubicBezTo>
                <a:cubicBezTo>
                  <a:pt x="770239" y="604108"/>
                  <a:pt x="765212" y="609871"/>
                  <a:pt x="760545" y="615635"/>
                </a:cubicBezTo>
                <a:lnTo>
                  <a:pt x="840249" y="684079"/>
                </a:lnTo>
                <a:lnTo>
                  <a:pt x="625910" y="690203"/>
                </a:lnTo>
                <a:lnTo>
                  <a:pt x="648888" y="462537"/>
                </a:lnTo>
                <a:lnTo>
                  <a:pt x="708127" y="564482"/>
                </a:lnTo>
                <a:cubicBezTo>
                  <a:pt x="710999" y="560880"/>
                  <a:pt x="713872" y="557638"/>
                  <a:pt x="716744" y="554396"/>
                </a:cubicBezTo>
                <a:cubicBezTo>
                  <a:pt x="722129" y="547551"/>
                  <a:pt x="727515" y="540707"/>
                  <a:pt x="732182" y="533502"/>
                </a:cubicBezTo>
                <a:cubicBezTo>
                  <a:pt x="737567" y="526298"/>
                  <a:pt x="742235" y="519093"/>
                  <a:pt x="746543" y="511528"/>
                </a:cubicBezTo>
                <a:cubicBezTo>
                  <a:pt x="808295" y="409583"/>
                  <a:pt x="819425" y="286024"/>
                  <a:pt x="776701" y="174712"/>
                </a:cubicBezTo>
                <a:cubicBezTo>
                  <a:pt x="774188" y="167147"/>
                  <a:pt x="770957" y="159943"/>
                  <a:pt x="767725" y="153098"/>
                </a:cubicBezTo>
                <a:cubicBezTo>
                  <a:pt x="763776" y="144092"/>
                  <a:pt x="759468" y="135807"/>
                  <a:pt x="754801" y="127162"/>
                </a:cubicBezTo>
                <a:cubicBezTo>
                  <a:pt x="750851" y="119597"/>
                  <a:pt x="746184" y="112032"/>
                  <a:pt x="741517" y="104467"/>
                </a:cubicBezTo>
                <a:cubicBezTo>
                  <a:pt x="736849" y="97262"/>
                  <a:pt x="731823" y="89698"/>
                  <a:pt x="726078" y="82493"/>
                </a:cubicBezTo>
                <a:cubicBezTo>
                  <a:pt x="721052" y="75288"/>
                  <a:pt x="715308" y="68444"/>
                  <a:pt x="709563" y="61599"/>
                </a:cubicBezTo>
                <a:lnTo>
                  <a:pt x="697715" y="47550"/>
                </a:lnTo>
                <a:close/>
                <a:moveTo>
                  <a:pt x="249313" y="0"/>
                </a:moveTo>
                <a:lnTo>
                  <a:pt x="226336" y="227306"/>
                </a:lnTo>
                <a:lnTo>
                  <a:pt x="167096" y="125721"/>
                </a:lnTo>
                <a:cubicBezTo>
                  <a:pt x="164224" y="128963"/>
                  <a:pt x="161352" y="132565"/>
                  <a:pt x="158479" y="136167"/>
                </a:cubicBezTo>
                <a:cubicBezTo>
                  <a:pt x="153094" y="142652"/>
                  <a:pt x="147708" y="149856"/>
                  <a:pt x="142682" y="157061"/>
                </a:cubicBezTo>
                <a:cubicBezTo>
                  <a:pt x="137656" y="163905"/>
                  <a:pt x="132988" y="171110"/>
                  <a:pt x="128321" y="178675"/>
                </a:cubicBezTo>
                <a:cubicBezTo>
                  <a:pt x="66928" y="280620"/>
                  <a:pt x="55798" y="404179"/>
                  <a:pt x="98163" y="515491"/>
                </a:cubicBezTo>
                <a:cubicBezTo>
                  <a:pt x="101035" y="523056"/>
                  <a:pt x="104266" y="530260"/>
                  <a:pt x="107138" y="537465"/>
                </a:cubicBezTo>
                <a:cubicBezTo>
                  <a:pt x="111447" y="546110"/>
                  <a:pt x="115396" y="554396"/>
                  <a:pt x="120063" y="562681"/>
                </a:cubicBezTo>
                <a:cubicBezTo>
                  <a:pt x="124372" y="570606"/>
                  <a:pt x="128680" y="578171"/>
                  <a:pt x="133706" y="585736"/>
                </a:cubicBezTo>
                <a:cubicBezTo>
                  <a:pt x="138374" y="592940"/>
                  <a:pt x="143400" y="600505"/>
                  <a:pt x="148785" y="607350"/>
                </a:cubicBezTo>
                <a:cubicBezTo>
                  <a:pt x="154171" y="614915"/>
                  <a:pt x="159916" y="621759"/>
                  <a:pt x="165660" y="628603"/>
                </a:cubicBezTo>
                <a:lnTo>
                  <a:pt x="177508" y="642652"/>
                </a:lnTo>
                <a:lnTo>
                  <a:pt x="122218" y="690203"/>
                </a:lnTo>
                <a:lnTo>
                  <a:pt x="110370" y="676514"/>
                </a:lnTo>
                <a:cubicBezTo>
                  <a:pt x="105343" y="670390"/>
                  <a:pt x="100317" y="664266"/>
                  <a:pt x="95650" y="658142"/>
                </a:cubicBezTo>
                <a:cubicBezTo>
                  <a:pt x="91341" y="652739"/>
                  <a:pt x="87392" y="647335"/>
                  <a:pt x="83443" y="641932"/>
                </a:cubicBezTo>
                <a:cubicBezTo>
                  <a:pt x="77339" y="633286"/>
                  <a:pt x="71595" y="624281"/>
                  <a:pt x="66210" y="615275"/>
                </a:cubicBezTo>
                <a:cubicBezTo>
                  <a:pt x="61542" y="607350"/>
                  <a:pt x="56516" y="599064"/>
                  <a:pt x="52208" y="590419"/>
                </a:cubicBezTo>
                <a:cubicBezTo>
                  <a:pt x="46463" y="579612"/>
                  <a:pt x="41437" y="568805"/>
                  <a:pt x="36410" y="557278"/>
                </a:cubicBezTo>
                <a:cubicBezTo>
                  <a:pt x="33179" y="549713"/>
                  <a:pt x="30307" y="541788"/>
                  <a:pt x="27076" y="533863"/>
                </a:cubicBezTo>
                <a:cubicBezTo>
                  <a:pt x="23844" y="524136"/>
                  <a:pt x="20613" y="514410"/>
                  <a:pt x="18100" y="504684"/>
                </a:cubicBezTo>
                <a:cubicBezTo>
                  <a:pt x="14869" y="494237"/>
                  <a:pt x="11997" y="483430"/>
                  <a:pt x="9842" y="472263"/>
                </a:cubicBezTo>
                <a:cubicBezTo>
                  <a:pt x="-13853" y="359150"/>
                  <a:pt x="5534" y="242436"/>
                  <a:pt x="64773" y="143012"/>
                </a:cubicBezTo>
                <a:cubicBezTo>
                  <a:pt x="69441" y="135087"/>
                  <a:pt x="74467" y="127162"/>
                  <a:pt x="79853" y="119236"/>
                </a:cubicBezTo>
                <a:cubicBezTo>
                  <a:pt x="86315" y="109870"/>
                  <a:pt x="92777" y="100865"/>
                  <a:pt x="99958" y="91859"/>
                </a:cubicBezTo>
                <a:cubicBezTo>
                  <a:pt x="104984" y="86095"/>
                  <a:pt x="110011" y="80332"/>
                  <a:pt x="115037" y="74568"/>
                </a:cubicBezTo>
                <a:lnTo>
                  <a:pt x="34615" y="6124"/>
                </a:lnTo>
                <a:close/>
              </a:path>
            </a:pathLst>
          </a:custGeom>
          <a:solidFill>
            <a:schemeClr val="bg1"/>
          </a:solidFill>
          <a:ln>
            <a:noFill/>
          </a:ln>
          <a:effectLst/>
        </p:spPr>
        <p:txBody>
          <a:bodyPr wrap="square" anchor="ctr">
            <a:noAutofit/>
          </a:bodyPr>
          <a:lstStyle/>
          <a:p>
            <a:endParaRPr lang="en-US" sz="558" dirty="0">
              <a:latin typeface="Lato Light" panose="020F0502020204030203" pitchFamily="34" charset="0"/>
            </a:endParaRPr>
          </a:p>
        </p:txBody>
      </p:sp>
      <p:sp>
        <p:nvSpPr>
          <p:cNvPr id="31" name="Freeform 30">
            <a:extLst>
              <a:ext uri="{FF2B5EF4-FFF2-40B4-BE49-F238E27FC236}">
                <a16:creationId xmlns:a16="http://schemas.microsoft.com/office/drawing/2014/main" id="{32206B68-7E5B-EC41-8563-3559FC0ABA34}"/>
              </a:ext>
            </a:extLst>
          </p:cNvPr>
          <p:cNvSpPr>
            <a:spLocks noChangeArrowheads="1"/>
          </p:cNvSpPr>
          <p:nvPr/>
        </p:nvSpPr>
        <p:spPr bwMode="auto">
          <a:xfrm>
            <a:off x="4449802" y="5514930"/>
            <a:ext cx="431535" cy="431535"/>
          </a:xfrm>
          <a:custGeom>
            <a:avLst/>
            <a:gdLst>
              <a:gd name="connsiteX0" fmla="*/ 437863 w 877528"/>
              <a:gd name="connsiteY0" fmla="*/ 255587 h 877527"/>
              <a:gd name="connsiteX1" fmla="*/ 455889 w 877528"/>
              <a:gd name="connsiteY1" fmla="*/ 292618 h 877527"/>
              <a:gd name="connsiteX2" fmla="*/ 499512 w 877528"/>
              <a:gd name="connsiteY2" fmla="*/ 383937 h 877527"/>
              <a:gd name="connsiteX3" fmla="*/ 590365 w 877528"/>
              <a:gd name="connsiteY3" fmla="*/ 390768 h 877527"/>
              <a:gd name="connsiteX4" fmla="*/ 631465 w 877528"/>
              <a:gd name="connsiteY4" fmla="*/ 393644 h 877527"/>
              <a:gd name="connsiteX5" fmla="*/ 601541 w 877528"/>
              <a:gd name="connsiteY5" fmla="*/ 422406 h 877527"/>
              <a:gd name="connsiteX6" fmla="*/ 527633 w 877528"/>
              <a:gd name="connsiteY6" fmla="*/ 491793 h 877527"/>
              <a:gd name="connsiteX7" fmla="*/ 549625 w 877528"/>
              <a:gd name="connsiteY7" fmla="*/ 580236 h 877527"/>
              <a:gd name="connsiteX8" fmla="*/ 559360 w 877528"/>
              <a:gd name="connsiteY8" fmla="*/ 620143 h 877527"/>
              <a:gd name="connsiteX9" fmla="*/ 522947 w 877528"/>
              <a:gd name="connsiteY9" fmla="*/ 600369 h 877527"/>
              <a:gd name="connsiteX10" fmla="*/ 433897 w 877528"/>
              <a:gd name="connsiteY10" fmla="*/ 552193 h 877527"/>
              <a:gd name="connsiteX11" fmla="*/ 356384 w 877528"/>
              <a:gd name="connsiteY11" fmla="*/ 600010 h 877527"/>
              <a:gd name="connsiteX12" fmla="*/ 321052 w 877528"/>
              <a:gd name="connsiteY12" fmla="*/ 621941 h 877527"/>
              <a:gd name="connsiteX13" fmla="*/ 328624 w 877528"/>
              <a:gd name="connsiteY13" fmla="*/ 581314 h 877527"/>
              <a:gd name="connsiteX14" fmla="*/ 347371 w 877528"/>
              <a:gd name="connsiteY14" fmla="*/ 481727 h 877527"/>
              <a:gd name="connsiteX15" fmla="*/ 277429 w 877528"/>
              <a:gd name="connsiteY15" fmla="*/ 422765 h 877527"/>
              <a:gd name="connsiteX16" fmla="*/ 246063 w 877528"/>
              <a:gd name="connsiteY16" fmla="*/ 396160 h 877527"/>
              <a:gd name="connsiteX17" fmla="*/ 287163 w 877528"/>
              <a:gd name="connsiteY17" fmla="*/ 391127 h 877527"/>
              <a:gd name="connsiteX18" fmla="*/ 387750 w 877528"/>
              <a:gd name="connsiteY18" fmla="*/ 377825 h 877527"/>
              <a:gd name="connsiteX19" fmla="*/ 422360 w 877528"/>
              <a:gd name="connsiteY19" fmla="*/ 293696 h 877527"/>
              <a:gd name="connsiteX20" fmla="*/ 438944 w 877528"/>
              <a:gd name="connsiteY20" fmla="*/ 152316 h 877527"/>
              <a:gd name="connsiteX21" fmla="*/ 236576 w 877528"/>
              <a:gd name="connsiteY21" fmla="*/ 236216 h 877527"/>
              <a:gd name="connsiteX22" fmla="*/ 152676 w 877528"/>
              <a:gd name="connsiteY22" fmla="*/ 438583 h 877527"/>
              <a:gd name="connsiteX23" fmla="*/ 236576 w 877528"/>
              <a:gd name="connsiteY23" fmla="*/ 640951 h 877527"/>
              <a:gd name="connsiteX24" fmla="*/ 438944 w 877528"/>
              <a:gd name="connsiteY24" fmla="*/ 724851 h 877527"/>
              <a:gd name="connsiteX25" fmla="*/ 641312 w 877528"/>
              <a:gd name="connsiteY25" fmla="*/ 640951 h 877527"/>
              <a:gd name="connsiteX26" fmla="*/ 724852 w 877528"/>
              <a:gd name="connsiteY26" fmla="*/ 438583 h 877527"/>
              <a:gd name="connsiteX27" fmla="*/ 641312 w 877528"/>
              <a:gd name="connsiteY27" fmla="*/ 236216 h 877527"/>
              <a:gd name="connsiteX28" fmla="*/ 438944 w 877528"/>
              <a:gd name="connsiteY28" fmla="*/ 152316 h 877527"/>
              <a:gd name="connsiteX29" fmla="*/ 438944 w 877528"/>
              <a:gd name="connsiteY29" fmla="*/ 0 h 877527"/>
              <a:gd name="connsiteX30" fmla="*/ 484675 w 877528"/>
              <a:gd name="connsiteY30" fmla="*/ 36369 h 877527"/>
              <a:gd name="connsiteX31" fmla="*/ 499439 w 877528"/>
              <a:gd name="connsiteY31" fmla="*/ 55453 h 877527"/>
              <a:gd name="connsiteX32" fmla="*/ 519243 w 877528"/>
              <a:gd name="connsiteY32" fmla="*/ 42130 h 877527"/>
              <a:gd name="connsiteX33" fmla="*/ 574336 w 877528"/>
              <a:gd name="connsiteY33" fmla="*/ 21245 h 877527"/>
              <a:gd name="connsiteX34" fmla="*/ 607104 w 877528"/>
              <a:gd name="connsiteY34" fmla="*/ 70217 h 877527"/>
              <a:gd name="connsiteX35" fmla="*/ 615026 w 877528"/>
              <a:gd name="connsiteY35" fmla="*/ 92902 h 877527"/>
              <a:gd name="connsiteX36" fmla="*/ 638071 w 877528"/>
              <a:gd name="connsiteY36" fmla="*/ 86060 h 877527"/>
              <a:gd name="connsiteX37" fmla="*/ 696765 w 877528"/>
              <a:gd name="connsiteY37" fmla="*/ 83540 h 877527"/>
              <a:gd name="connsiteX38" fmla="*/ 712609 w 877528"/>
              <a:gd name="connsiteY38" fmla="*/ 140433 h 877527"/>
              <a:gd name="connsiteX39" fmla="*/ 712969 w 877528"/>
              <a:gd name="connsiteY39" fmla="*/ 164199 h 877527"/>
              <a:gd name="connsiteX40" fmla="*/ 737095 w 877528"/>
              <a:gd name="connsiteY40" fmla="*/ 164919 h 877527"/>
              <a:gd name="connsiteX41" fmla="*/ 793628 w 877528"/>
              <a:gd name="connsiteY41" fmla="*/ 180763 h 877527"/>
              <a:gd name="connsiteX42" fmla="*/ 791108 w 877528"/>
              <a:gd name="connsiteY42" fmla="*/ 239456 h 877527"/>
              <a:gd name="connsiteX43" fmla="*/ 784626 w 877528"/>
              <a:gd name="connsiteY43" fmla="*/ 262502 h 877527"/>
              <a:gd name="connsiteX44" fmla="*/ 806951 w 877528"/>
              <a:gd name="connsiteY44" fmla="*/ 270424 h 877527"/>
              <a:gd name="connsiteX45" fmla="*/ 856283 w 877528"/>
              <a:gd name="connsiteY45" fmla="*/ 302831 h 877527"/>
              <a:gd name="connsiteX46" fmla="*/ 835398 w 877528"/>
              <a:gd name="connsiteY46" fmla="*/ 358285 h 877527"/>
              <a:gd name="connsiteX47" fmla="*/ 822075 w 877528"/>
              <a:gd name="connsiteY47" fmla="*/ 377729 h 877527"/>
              <a:gd name="connsiteX48" fmla="*/ 840799 w 877528"/>
              <a:gd name="connsiteY48" fmla="*/ 392493 h 877527"/>
              <a:gd name="connsiteX49" fmla="*/ 877528 w 877528"/>
              <a:gd name="connsiteY49" fmla="*/ 438583 h 877527"/>
              <a:gd name="connsiteX50" fmla="*/ 840799 w 877528"/>
              <a:gd name="connsiteY50" fmla="*/ 484674 h 877527"/>
              <a:gd name="connsiteX51" fmla="*/ 822075 w 877528"/>
              <a:gd name="connsiteY51" fmla="*/ 499078 h 877527"/>
              <a:gd name="connsiteX52" fmla="*/ 835398 w 877528"/>
              <a:gd name="connsiteY52" fmla="*/ 518882 h 877527"/>
              <a:gd name="connsiteX53" fmla="*/ 856283 w 877528"/>
              <a:gd name="connsiteY53" fmla="*/ 573975 h 877527"/>
              <a:gd name="connsiteX54" fmla="*/ 806951 w 877528"/>
              <a:gd name="connsiteY54" fmla="*/ 606743 h 877527"/>
              <a:gd name="connsiteX55" fmla="*/ 784626 w 877528"/>
              <a:gd name="connsiteY55" fmla="*/ 614665 h 877527"/>
              <a:gd name="connsiteX56" fmla="*/ 791108 w 877528"/>
              <a:gd name="connsiteY56" fmla="*/ 637710 h 877527"/>
              <a:gd name="connsiteX57" fmla="*/ 793628 w 877528"/>
              <a:gd name="connsiteY57" fmla="*/ 696404 h 877527"/>
              <a:gd name="connsiteX58" fmla="*/ 737095 w 877528"/>
              <a:gd name="connsiteY58" fmla="*/ 712248 h 877527"/>
              <a:gd name="connsiteX59" fmla="*/ 712969 w 877528"/>
              <a:gd name="connsiteY59" fmla="*/ 712968 h 877527"/>
              <a:gd name="connsiteX60" fmla="*/ 712609 w 877528"/>
              <a:gd name="connsiteY60" fmla="*/ 737094 h 877527"/>
              <a:gd name="connsiteX61" fmla="*/ 696765 w 877528"/>
              <a:gd name="connsiteY61" fmla="*/ 793627 h 877527"/>
              <a:gd name="connsiteX62" fmla="*/ 638071 w 877528"/>
              <a:gd name="connsiteY62" fmla="*/ 791107 h 877527"/>
              <a:gd name="connsiteX63" fmla="*/ 615026 w 877528"/>
              <a:gd name="connsiteY63" fmla="*/ 784265 h 877527"/>
              <a:gd name="connsiteX64" fmla="*/ 607104 w 877528"/>
              <a:gd name="connsiteY64" fmla="*/ 806590 h 877527"/>
              <a:gd name="connsiteX65" fmla="*/ 574336 w 877528"/>
              <a:gd name="connsiteY65" fmla="*/ 855922 h 877527"/>
              <a:gd name="connsiteX66" fmla="*/ 519243 w 877528"/>
              <a:gd name="connsiteY66" fmla="*/ 835397 h 877527"/>
              <a:gd name="connsiteX67" fmla="*/ 499439 w 877528"/>
              <a:gd name="connsiteY67" fmla="*/ 821714 h 877527"/>
              <a:gd name="connsiteX68" fmla="*/ 484675 w 877528"/>
              <a:gd name="connsiteY68" fmla="*/ 840798 h 877527"/>
              <a:gd name="connsiteX69" fmla="*/ 438944 w 877528"/>
              <a:gd name="connsiteY69" fmla="*/ 877527 h 877527"/>
              <a:gd name="connsiteX70" fmla="*/ 392853 w 877528"/>
              <a:gd name="connsiteY70" fmla="*/ 840798 h 877527"/>
              <a:gd name="connsiteX71" fmla="*/ 378090 w 877528"/>
              <a:gd name="connsiteY71" fmla="*/ 821714 h 877527"/>
              <a:gd name="connsiteX72" fmla="*/ 358285 w 877528"/>
              <a:gd name="connsiteY72" fmla="*/ 835397 h 877527"/>
              <a:gd name="connsiteX73" fmla="*/ 303192 w 877528"/>
              <a:gd name="connsiteY73" fmla="*/ 855922 h 877527"/>
              <a:gd name="connsiteX74" fmla="*/ 270784 w 877528"/>
              <a:gd name="connsiteY74" fmla="*/ 806590 h 877527"/>
              <a:gd name="connsiteX75" fmla="*/ 262863 w 877528"/>
              <a:gd name="connsiteY75" fmla="*/ 784265 h 877527"/>
              <a:gd name="connsiteX76" fmla="*/ 239817 w 877528"/>
              <a:gd name="connsiteY76" fmla="*/ 791107 h 877527"/>
              <a:gd name="connsiteX77" fmla="*/ 181123 w 877528"/>
              <a:gd name="connsiteY77" fmla="*/ 793627 h 877527"/>
              <a:gd name="connsiteX78" fmla="*/ 165279 w 877528"/>
              <a:gd name="connsiteY78" fmla="*/ 737094 h 877527"/>
              <a:gd name="connsiteX79" fmla="*/ 164559 w 877528"/>
              <a:gd name="connsiteY79" fmla="*/ 712968 h 877527"/>
              <a:gd name="connsiteX80" fmla="*/ 140793 w 877528"/>
              <a:gd name="connsiteY80" fmla="*/ 712248 h 877527"/>
              <a:gd name="connsiteX81" fmla="*/ 83900 w 877528"/>
              <a:gd name="connsiteY81" fmla="*/ 696404 h 877527"/>
              <a:gd name="connsiteX82" fmla="*/ 86420 w 877528"/>
              <a:gd name="connsiteY82" fmla="*/ 637710 h 877527"/>
              <a:gd name="connsiteX83" fmla="*/ 92902 w 877528"/>
              <a:gd name="connsiteY83" fmla="*/ 614665 h 877527"/>
              <a:gd name="connsiteX84" fmla="*/ 70576 w 877528"/>
              <a:gd name="connsiteY84" fmla="*/ 606743 h 877527"/>
              <a:gd name="connsiteX85" fmla="*/ 21605 w 877528"/>
              <a:gd name="connsiteY85" fmla="*/ 573975 h 877527"/>
              <a:gd name="connsiteX86" fmla="*/ 42130 w 877528"/>
              <a:gd name="connsiteY86" fmla="*/ 518882 h 877527"/>
              <a:gd name="connsiteX87" fmla="*/ 55453 w 877528"/>
              <a:gd name="connsiteY87" fmla="*/ 499078 h 877527"/>
              <a:gd name="connsiteX88" fmla="*/ 36728 w 877528"/>
              <a:gd name="connsiteY88" fmla="*/ 484674 h 877527"/>
              <a:gd name="connsiteX89" fmla="*/ 0 w 877528"/>
              <a:gd name="connsiteY89" fmla="*/ 438583 h 877527"/>
              <a:gd name="connsiteX90" fmla="*/ 36728 w 877528"/>
              <a:gd name="connsiteY90" fmla="*/ 392493 h 877527"/>
              <a:gd name="connsiteX91" fmla="*/ 55453 w 877528"/>
              <a:gd name="connsiteY91" fmla="*/ 377729 h 877527"/>
              <a:gd name="connsiteX92" fmla="*/ 42130 w 877528"/>
              <a:gd name="connsiteY92" fmla="*/ 358285 h 877527"/>
              <a:gd name="connsiteX93" fmla="*/ 21605 w 877528"/>
              <a:gd name="connsiteY93" fmla="*/ 302831 h 877527"/>
              <a:gd name="connsiteX94" fmla="*/ 70576 w 877528"/>
              <a:gd name="connsiteY94" fmla="*/ 270424 h 877527"/>
              <a:gd name="connsiteX95" fmla="*/ 92902 w 877528"/>
              <a:gd name="connsiteY95" fmla="*/ 262502 h 877527"/>
              <a:gd name="connsiteX96" fmla="*/ 86420 w 877528"/>
              <a:gd name="connsiteY96" fmla="*/ 239456 h 877527"/>
              <a:gd name="connsiteX97" fmla="*/ 83900 w 877528"/>
              <a:gd name="connsiteY97" fmla="*/ 180763 h 877527"/>
              <a:gd name="connsiteX98" fmla="*/ 140793 w 877528"/>
              <a:gd name="connsiteY98" fmla="*/ 164919 h 877527"/>
              <a:gd name="connsiteX99" fmla="*/ 164559 w 877528"/>
              <a:gd name="connsiteY99" fmla="*/ 164199 h 877527"/>
              <a:gd name="connsiteX100" fmla="*/ 165279 w 877528"/>
              <a:gd name="connsiteY100" fmla="*/ 140433 h 877527"/>
              <a:gd name="connsiteX101" fmla="*/ 181123 w 877528"/>
              <a:gd name="connsiteY101" fmla="*/ 83540 h 877527"/>
              <a:gd name="connsiteX102" fmla="*/ 239817 w 877528"/>
              <a:gd name="connsiteY102" fmla="*/ 86060 h 877527"/>
              <a:gd name="connsiteX103" fmla="*/ 262863 w 877528"/>
              <a:gd name="connsiteY103" fmla="*/ 92902 h 877527"/>
              <a:gd name="connsiteX104" fmla="*/ 270784 w 877528"/>
              <a:gd name="connsiteY104" fmla="*/ 70217 h 877527"/>
              <a:gd name="connsiteX105" fmla="*/ 303192 w 877528"/>
              <a:gd name="connsiteY105" fmla="*/ 21245 h 877527"/>
              <a:gd name="connsiteX106" fmla="*/ 358285 w 877528"/>
              <a:gd name="connsiteY106" fmla="*/ 42130 h 877527"/>
              <a:gd name="connsiteX107" fmla="*/ 378090 w 877528"/>
              <a:gd name="connsiteY107" fmla="*/ 55453 h 877527"/>
              <a:gd name="connsiteX108" fmla="*/ 392853 w 877528"/>
              <a:gd name="connsiteY108" fmla="*/ 36369 h 877527"/>
              <a:gd name="connsiteX109" fmla="*/ 438944 w 877528"/>
              <a:gd name="connsiteY10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bg1"/>
          </a:solidFill>
          <a:ln>
            <a:noFill/>
          </a:ln>
          <a:effectLst/>
        </p:spPr>
        <p:txBody>
          <a:bodyPr wrap="square" anchor="ctr">
            <a:noAutofit/>
          </a:bodyPr>
          <a:lstStyle/>
          <a:p>
            <a:endParaRPr lang="en-US" sz="558" dirty="0">
              <a:latin typeface="Lato Light" panose="020F0502020204030203" pitchFamily="34" charset="0"/>
            </a:endParaRPr>
          </a:p>
        </p:txBody>
      </p:sp>
      <p:sp>
        <p:nvSpPr>
          <p:cNvPr id="32" name="Freeform 12">
            <a:extLst>
              <a:ext uri="{FF2B5EF4-FFF2-40B4-BE49-F238E27FC236}">
                <a16:creationId xmlns:a16="http://schemas.microsoft.com/office/drawing/2014/main" id="{5A94DADC-847E-2C43-8E2A-09B513661CCA}"/>
              </a:ext>
            </a:extLst>
          </p:cNvPr>
          <p:cNvSpPr>
            <a:spLocks noChangeArrowheads="1"/>
          </p:cNvSpPr>
          <p:nvPr/>
        </p:nvSpPr>
        <p:spPr bwMode="auto">
          <a:xfrm>
            <a:off x="796597" y="6639564"/>
            <a:ext cx="288068" cy="431712"/>
          </a:xfrm>
          <a:custGeom>
            <a:avLst/>
            <a:gdLst>
              <a:gd name="T0" fmla="*/ 1277 w 1626"/>
              <a:gd name="T1" fmla="*/ 632 h 2438"/>
              <a:gd name="T2" fmla="*/ 1236 w 1626"/>
              <a:gd name="T3" fmla="*/ 615 h 2438"/>
              <a:gd name="T4" fmla="*/ 1178 w 1626"/>
              <a:gd name="T5" fmla="*/ 683 h 2438"/>
              <a:gd name="T6" fmla="*/ 1289 w 1626"/>
              <a:gd name="T7" fmla="*/ 761 h 2438"/>
              <a:gd name="T8" fmla="*/ 1240 w 1626"/>
              <a:gd name="T9" fmla="*/ 803 h 2438"/>
              <a:gd name="T10" fmla="*/ 1196 w 1626"/>
              <a:gd name="T11" fmla="*/ 784 h 2438"/>
              <a:gd name="T12" fmla="*/ 1371 w 1626"/>
              <a:gd name="T13" fmla="*/ 730 h 2438"/>
              <a:gd name="T14" fmla="*/ 1232 w 1626"/>
              <a:gd name="T15" fmla="*/ 555 h 2438"/>
              <a:gd name="T16" fmla="*/ 1136 w 1626"/>
              <a:gd name="T17" fmla="*/ 597 h 2438"/>
              <a:gd name="T18" fmla="*/ 1126 w 1626"/>
              <a:gd name="T19" fmla="*/ 811 h 2438"/>
              <a:gd name="T20" fmla="*/ 1239 w 1626"/>
              <a:gd name="T21" fmla="*/ 861 h 2438"/>
              <a:gd name="T22" fmla="*/ 1367 w 1626"/>
              <a:gd name="T23" fmla="*/ 774 h 2438"/>
              <a:gd name="T24" fmla="*/ 1041 w 1626"/>
              <a:gd name="T25" fmla="*/ 854 h 2438"/>
              <a:gd name="T26" fmla="*/ 964 w 1626"/>
              <a:gd name="T27" fmla="*/ 854 h 2438"/>
              <a:gd name="T28" fmla="*/ 765 w 1626"/>
              <a:gd name="T29" fmla="*/ 726 h 2438"/>
              <a:gd name="T30" fmla="*/ 723 w 1626"/>
              <a:gd name="T31" fmla="*/ 739 h 2438"/>
              <a:gd name="T32" fmla="*/ 720 w 1626"/>
              <a:gd name="T33" fmla="*/ 794 h 2438"/>
              <a:gd name="T34" fmla="*/ 750 w 1626"/>
              <a:gd name="T35" fmla="*/ 806 h 2438"/>
              <a:gd name="T36" fmla="*/ 809 w 1626"/>
              <a:gd name="T37" fmla="*/ 767 h 2438"/>
              <a:gd name="T38" fmla="*/ 812 w 1626"/>
              <a:gd name="T39" fmla="*/ 714 h 2438"/>
              <a:gd name="T40" fmla="*/ 727 w 1626"/>
              <a:gd name="T41" fmla="*/ 623 h 2438"/>
              <a:gd name="T42" fmla="*/ 759 w 1626"/>
              <a:gd name="T43" fmla="*/ 615 h 2438"/>
              <a:gd name="T44" fmla="*/ 812 w 1626"/>
              <a:gd name="T45" fmla="*/ 656 h 2438"/>
              <a:gd name="T46" fmla="*/ 737 w 1626"/>
              <a:gd name="T47" fmla="*/ 683 h 2438"/>
              <a:gd name="T48" fmla="*/ 675 w 1626"/>
              <a:gd name="T49" fmla="*/ 700 h 2438"/>
              <a:gd name="T50" fmla="*/ 631 w 1626"/>
              <a:gd name="T51" fmla="*/ 774 h 2438"/>
              <a:gd name="T52" fmla="*/ 657 w 1626"/>
              <a:gd name="T53" fmla="*/ 836 h 2438"/>
              <a:gd name="T54" fmla="*/ 776 w 1626"/>
              <a:gd name="T55" fmla="*/ 851 h 2438"/>
              <a:gd name="T56" fmla="*/ 818 w 1626"/>
              <a:gd name="T57" fmla="*/ 822 h 2438"/>
              <a:gd name="T58" fmla="*/ 828 w 1626"/>
              <a:gd name="T59" fmla="*/ 854 h 2438"/>
              <a:gd name="T60" fmla="*/ 891 w 1626"/>
              <a:gd name="T61" fmla="*/ 815 h 2438"/>
              <a:gd name="T62" fmla="*/ 888 w 1626"/>
              <a:gd name="T63" fmla="*/ 668 h 2438"/>
              <a:gd name="T64" fmla="*/ 877 w 1626"/>
              <a:gd name="T65" fmla="*/ 599 h 2438"/>
              <a:gd name="T66" fmla="*/ 765 w 1626"/>
              <a:gd name="T67" fmla="*/ 555 h 2438"/>
              <a:gd name="T68" fmla="*/ 679 w 1626"/>
              <a:gd name="T69" fmla="*/ 576 h 2438"/>
              <a:gd name="T70" fmla="*/ 255 w 1626"/>
              <a:gd name="T71" fmla="*/ 723 h 2438"/>
              <a:gd name="T72" fmla="*/ 304 w 1626"/>
              <a:gd name="T73" fmla="*/ 826 h 2438"/>
              <a:gd name="T74" fmla="*/ 509 w 1626"/>
              <a:gd name="T75" fmla="*/ 847 h 2438"/>
              <a:gd name="T76" fmla="*/ 564 w 1626"/>
              <a:gd name="T77" fmla="*/ 801 h 2438"/>
              <a:gd name="T78" fmla="*/ 567 w 1626"/>
              <a:gd name="T79" fmla="*/ 673 h 2438"/>
              <a:gd name="T80" fmla="*/ 523 w 1626"/>
              <a:gd name="T81" fmla="*/ 632 h 2438"/>
              <a:gd name="T82" fmla="*/ 360 w 1626"/>
              <a:gd name="T83" fmla="*/ 576 h 2438"/>
              <a:gd name="T84" fmla="*/ 348 w 1626"/>
              <a:gd name="T85" fmla="*/ 551 h 2438"/>
              <a:gd name="T86" fmla="*/ 416 w 1626"/>
              <a:gd name="T87" fmla="*/ 512 h 2438"/>
              <a:gd name="T88" fmla="*/ 467 w 1626"/>
              <a:gd name="T89" fmla="*/ 525 h 2438"/>
              <a:gd name="T90" fmla="*/ 571 w 1626"/>
              <a:gd name="T91" fmla="*/ 567 h 2438"/>
              <a:gd name="T92" fmla="*/ 417 w 1626"/>
              <a:gd name="T93" fmla="*/ 444 h 2438"/>
              <a:gd name="T94" fmla="*/ 338 w 1626"/>
              <a:gd name="T95" fmla="*/ 458 h 2438"/>
              <a:gd name="T96" fmla="*/ 270 w 1626"/>
              <a:gd name="T97" fmla="*/ 557 h 2438"/>
              <a:gd name="T98" fmla="*/ 307 w 1626"/>
              <a:gd name="T99" fmla="*/ 638 h 2438"/>
              <a:gd name="T100" fmla="*/ 464 w 1626"/>
              <a:gd name="T101" fmla="*/ 695 h 2438"/>
              <a:gd name="T102" fmla="*/ 493 w 1626"/>
              <a:gd name="T103" fmla="*/ 713 h 2438"/>
              <a:gd name="T104" fmla="*/ 482 w 1626"/>
              <a:gd name="T105" fmla="*/ 776 h 2438"/>
              <a:gd name="T106" fmla="*/ 422 w 1626"/>
              <a:gd name="T107" fmla="*/ 792 h 2438"/>
              <a:gd name="T108" fmla="*/ 335 w 1626"/>
              <a:gd name="T109" fmla="*/ 715 h 2438"/>
              <a:gd name="T110" fmla="*/ 1575 w 1626"/>
              <a:gd name="T111" fmla="*/ 0 h 2438"/>
              <a:gd name="T112" fmla="*/ 1625 w 1626"/>
              <a:gd name="T113" fmla="*/ 2302 h 2438"/>
              <a:gd name="T114" fmla="*/ 813 w 1626"/>
              <a:gd name="T115" fmla="*/ 1512 h 2438"/>
              <a:gd name="T116" fmla="*/ 0 w 1626"/>
              <a:gd name="T117" fmla="*/ 2302 h 2438"/>
              <a:gd name="T118" fmla="*/ 52 w 1626"/>
              <a:gd name="T119"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26" h="2438">
                <a:moveTo>
                  <a:pt x="1294" y="683"/>
                </a:moveTo>
                <a:lnTo>
                  <a:pt x="1294" y="683"/>
                </a:lnTo>
                <a:cubicBezTo>
                  <a:pt x="1293" y="660"/>
                  <a:pt x="1287" y="644"/>
                  <a:pt x="1277" y="632"/>
                </a:cubicBezTo>
                <a:lnTo>
                  <a:pt x="1277" y="632"/>
                </a:lnTo>
                <a:cubicBezTo>
                  <a:pt x="1266" y="620"/>
                  <a:pt x="1252" y="615"/>
                  <a:pt x="1236" y="615"/>
                </a:cubicBezTo>
                <a:lnTo>
                  <a:pt x="1236" y="615"/>
                </a:lnTo>
                <a:cubicBezTo>
                  <a:pt x="1219" y="615"/>
                  <a:pt x="1206" y="621"/>
                  <a:pt x="1194" y="633"/>
                </a:cubicBezTo>
                <a:lnTo>
                  <a:pt x="1194" y="633"/>
                </a:lnTo>
                <a:cubicBezTo>
                  <a:pt x="1183" y="645"/>
                  <a:pt x="1178" y="662"/>
                  <a:pt x="1178" y="683"/>
                </a:cubicBezTo>
                <a:lnTo>
                  <a:pt x="1294" y="683"/>
                </a:lnTo>
                <a:close/>
                <a:moveTo>
                  <a:pt x="1289" y="761"/>
                </a:moveTo>
                <a:lnTo>
                  <a:pt x="1289" y="761"/>
                </a:lnTo>
                <a:cubicBezTo>
                  <a:pt x="1285" y="776"/>
                  <a:pt x="1279" y="786"/>
                  <a:pt x="1271" y="793"/>
                </a:cubicBezTo>
                <a:lnTo>
                  <a:pt x="1271" y="793"/>
                </a:lnTo>
                <a:cubicBezTo>
                  <a:pt x="1263" y="800"/>
                  <a:pt x="1252" y="803"/>
                  <a:pt x="1240" y="803"/>
                </a:cubicBezTo>
                <a:lnTo>
                  <a:pt x="1240" y="803"/>
                </a:lnTo>
                <a:cubicBezTo>
                  <a:pt x="1223" y="803"/>
                  <a:pt x="1207" y="797"/>
                  <a:pt x="1196" y="784"/>
                </a:cubicBezTo>
                <a:lnTo>
                  <a:pt x="1196" y="784"/>
                </a:lnTo>
                <a:cubicBezTo>
                  <a:pt x="1184" y="771"/>
                  <a:pt x="1177" y="753"/>
                  <a:pt x="1177" y="730"/>
                </a:cubicBezTo>
                <a:lnTo>
                  <a:pt x="1371" y="730"/>
                </a:lnTo>
                <a:lnTo>
                  <a:pt x="1371" y="730"/>
                </a:lnTo>
                <a:cubicBezTo>
                  <a:pt x="1371" y="671"/>
                  <a:pt x="1360" y="628"/>
                  <a:pt x="1334" y="599"/>
                </a:cubicBezTo>
                <a:lnTo>
                  <a:pt x="1334" y="599"/>
                </a:lnTo>
                <a:cubicBezTo>
                  <a:pt x="1309" y="570"/>
                  <a:pt x="1275" y="555"/>
                  <a:pt x="1232" y="555"/>
                </a:cubicBezTo>
                <a:lnTo>
                  <a:pt x="1232" y="555"/>
                </a:lnTo>
                <a:cubicBezTo>
                  <a:pt x="1193" y="555"/>
                  <a:pt x="1161" y="569"/>
                  <a:pt x="1136" y="597"/>
                </a:cubicBezTo>
                <a:lnTo>
                  <a:pt x="1136" y="597"/>
                </a:lnTo>
                <a:cubicBezTo>
                  <a:pt x="1111" y="624"/>
                  <a:pt x="1098" y="661"/>
                  <a:pt x="1098" y="710"/>
                </a:cubicBezTo>
                <a:lnTo>
                  <a:pt x="1098" y="710"/>
                </a:lnTo>
                <a:cubicBezTo>
                  <a:pt x="1098" y="751"/>
                  <a:pt x="1108" y="784"/>
                  <a:pt x="1126" y="811"/>
                </a:cubicBezTo>
                <a:lnTo>
                  <a:pt x="1126" y="811"/>
                </a:lnTo>
                <a:cubicBezTo>
                  <a:pt x="1151" y="844"/>
                  <a:pt x="1189" y="861"/>
                  <a:pt x="1239" y="861"/>
                </a:cubicBezTo>
                <a:lnTo>
                  <a:pt x="1239" y="861"/>
                </a:lnTo>
                <a:cubicBezTo>
                  <a:pt x="1272" y="861"/>
                  <a:pt x="1298" y="853"/>
                  <a:pt x="1320" y="839"/>
                </a:cubicBezTo>
                <a:lnTo>
                  <a:pt x="1320" y="839"/>
                </a:ln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lnTo>
                  <a:pt x="765" y="726"/>
                </a:lnTo>
                <a:cubicBezTo>
                  <a:pt x="744" y="730"/>
                  <a:pt x="729" y="735"/>
                  <a:pt x="723" y="739"/>
                </a:cubicBezTo>
                <a:lnTo>
                  <a:pt x="723" y="739"/>
                </a:lnTo>
                <a:cubicBezTo>
                  <a:pt x="713" y="746"/>
                  <a:pt x="708" y="756"/>
                  <a:pt x="708" y="766"/>
                </a:cubicBezTo>
                <a:lnTo>
                  <a:pt x="708" y="766"/>
                </a:lnTo>
                <a:cubicBezTo>
                  <a:pt x="708" y="777"/>
                  <a:pt x="712" y="787"/>
                  <a:pt x="720" y="794"/>
                </a:cubicBezTo>
                <a:lnTo>
                  <a:pt x="720" y="794"/>
                </a:lnTo>
                <a:cubicBezTo>
                  <a:pt x="728" y="802"/>
                  <a:pt x="738" y="806"/>
                  <a:pt x="750" y="806"/>
                </a:cubicBezTo>
                <a:lnTo>
                  <a:pt x="750" y="806"/>
                </a:lnTo>
                <a:cubicBezTo>
                  <a:pt x="765" y="806"/>
                  <a:pt x="778" y="801"/>
                  <a:pt x="790" y="792"/>
                </a:cubicBezTo>
                <a:lnTo>
                  <a:pt x="790" y="792"/>
                </a:lnTo>
                <a:cubicBezTo>
                  <a:pt x="800" y="786"/>
                  <a:pt x="806" y="777"/>
                  <a:pt x="809" y="767"/>
                </a:cubicBezTo>
                <a:lnTo>
                  <a:pt x="809" y="767"/>
                </a:lnTo>
                <a:cubicBezTo>
                  <a:pt x="811" y="760"/>
                  <a:pt x="812" y="748"/>
                  <a:pt x="812" y="729"/>
                </a:cubicBezTo>
                <a:lnTo>
                  <a:pt x="812" y="714"/>
                </a:lnTo>
                <a:close/>
                <a:moveTo>
                  <a:pt x="709" y="651"/>
                </a:moveTo>
                <a:lnTo>
                  <a:pt x="709" y="651"/>
                </a:lnTo>
                <a:cubicBezTo>
                  <a:pt x="714" y="638"/>
                  <a:pt x="719" y="628"/>
                  <a:pt x="727" y="623"/>
                </a:cubicBezTo>
                <a:lnTo>
                  <a:pt x="727" y="623"/>
                </a:lnTo>
                <a:cubicBezTo>
                  <a:pt x="735" y="618"/>
                  <a:pt x="746" y="615"/>
                  <a:pt x="759" y="615"/>
                </a:cubicBezTo>
                <a:lnTo>
                  <a:pt x="759" y="615"/>
                </a:lnTo>
                <a:cubicBezTo>
                  <a:pt x="780" y="615"/>
                  <a:pt x="793" y="618"/>
                  <a:pt x="801" y="624"/>
                </a:cubicBezTo>
                <a:lnTo>
                  <a:pt x="801" y="624"/>
                </a:lnTo>
                <a:cubicBezTo>
                  <a:pt x="808" y="630"/>
                  <a:pt x="812" y="641"/>
                  <a:pt x="812" y="656"/>
                </a:cubicBezTo>
                <a:lnTo>
                  <a:pt x="812" y="663"/>
                </a:lnTo>
                <a:lnTo>
                  <a:pt x="812" y="663"/>
                </a:lnTo>
                <a:cubicBezTo>
                  <a:pt x="798" y="669"/>
                  <a:pt x="773" y="676"/>
                  <a:pt x="737" y="683"/>
                </a:cubicBezTo>
                <a:lnTo>
                  <a:pt x="737" y="683"/>
                </a:lnTo>
                <a:cubicBezTo>
                  <a:pt x="710" y="688"/>
                  <a:pt x="689" y="694"/>
                  <a:pt x="675" y="700"/>
                </a:cubicBezTo>
                <a:lnTo>
                  <a:pt x="675" y="700"/>
                </a:lnTo>
                <a:cubicBezTo>
                  <a:pt x="661" y="708"/>
                  <a:pt x="650" y="718"/>
                  <a:pt x="643" y="730"/>
                </a:cubicBezTo>
                <a:lnTo>
                  <a:pt x="643" y="730"/>
                </a:lnTo>
                <a:cubicBezTo>
                  <a:pt x="634" y="743"/>
                  <a:pt x="631" y="758"/>
                  <a:pt x="631" y="774"/>
                </a:cubicBezTo>
                <a:lnTo>
                  <a:pt x="631" y="774"/>
                </a:lnTo>
                <a:cubicBezTo>
                  <a:pt x="631" y="799"/>
                  <a:pt x="639" y="820"/>
                  <a:pt x="657" y="836"/>
                </a:cubicBezTo>
                <a:lnTo>
                  <a:pt x="657" y="836"/>
                </a:lnTo>
                <a:cubicBezTo>
                  <a:pt x="674" y="852"/>
                  <a:pt x="698" y="861"/>
                  <a:pt x="728" y="861"/>
                </a:cubicBezTo>
                <a:lnTo>
                  <a:pt x="728" y="861"/>
                </a:lnTo>
                <a:cubicBezTo>
                  <a:pt x="745" y="861"/>
                  <a:pt x="760" y="857"/>
                  <a:pt x="776" y="851"/>
                </a:cubicBezTo>
                <a:lnTo>
                  <a:pt x="776" y="851"/>
                </a:lnTo>
                <a:cubicBezTo>
                  <a:pt x="790" y="844"/>
                  <a:pt x="805" y="835"/>
                  <a:pt x="818" y="822"/>
                </a:cubicBezTo>
                <a:lnTo>
                  <a:pt x="818" y="822"/>
                </a:lnTo>
                <a:cubicBezTo>
                  <a:pt x="819" y="824"/>
                  <a:pt x="819" y="827"/>
                  <a:pt x="821" y="831"/>
                </a:cubicBezTo>
                <a:lnTo>
                  <a:pt x="821" y="831"/>
                </a:lnTo>
                <a:cubicBezTo>
                  <a:pt x="823" y="841"/>
                  <a:pt x="826" y="849"/>
                  <a:pt x="828" y="854"/>
                </a:cubicBezTo>
                <a:lnTo>
                  <a:pt x="904" y="854"/>
                </a:lnTo>
                <a:lnTo>
                  <a:pt x="904" y="854"/>
                </a:lnTo>
                <a:cubicBezTo>
                  <a:pt x="898" y="840"/>
                  <a:pt x="893" y="827"/>
                  <a:pt x="891" y="815"/>
                </a:cubicBezTo>
                <a:lnTo>
                  <a:pt x="891" y="815"/>
                </a:lnTo>
                <a:cubicBezTo>
                  <a:pt x="888" y="802"/>
                  <a:pt x="887" y="784"/>
                  <a:pt x="887" y="758"/>
                </a:cubicBezTo>
                <a:lnTo>
                  <a:pt x="888" y="668"/>
                </a:lnTo>
                <a:lnTo>
                  <a:pt x="888" y="668"/>
                </a:lnTo>
                <a:cubicBezTo>
                  <a:pt x="888" y="635"/>
                  <a:pt x="884" y="612"/>
                  <a:pt x="877" y="599"/>
                </a:cubicBezTo>
                <a:lnTo>
                  <a:pt x="877" y="599"/>
                </a:lnTo>
                <a:cubicBezTo>
                  <a:pt x="870" y="587"/>
                  <a:pt x="859" y="576"/>
                  <a:pt x="842" y="568"/>
                </a:cubicBezTo>
                <a:lnTo>
                  <a:pt x="842" y="568"/>
                </a:lnTo>
                <a:cubicBezTo>
                  <a:pt x="825" y="559"/>
                  <a:pt x="799" y="555"/>
                  <a:pt x="765" y="555"/>
                </a:cubicBezTo>
                <a:lnTo>
                  <a:pt x="765" y="555"/>
                </a:lnTo>
                <a:cubicBezTo>
                  <a:pt x="727" y="555"/>
                  <a:pt x="698" y="562"/>
                  <a:pt x="679" y="576"/>
                </a:cubicBezTo>
                <a:lnTo>
                  <a:pt x="679" y="576"/>
                </a:lnTo>
                <a:cubicBezTo>
                  <a:pt x="660" y="589"/>
                  <a:pt x="647" y="610"/>
                  <a:pt x="638" y="639"/>
                </a:cubicBezTo>
                <a:lnTo>
                  <a:pt x="709" y="651"/>
                </a:lnTo>
                <a:close/>
                <a:moveTo>
                  <a:pt x="255" y="723"/>
                </a:moveTo>
                <a:lnTo>
                  <a:pt x="255" y="723"/>
                </a:lnTo>
                <a:cubicBezTo>
                  <a:pt x="261" y="768"/>
                  <a:pt x="277" y="802"/>
                  <a:pt x="304" y="826"/>
                </a:cubicBezTo>
                <a:lnTo>
                  <a:pt x="304" y="826"/>
                </a:lnTo>
                <a:cubicBezTo>
                  <a:pt x="332" y="850"/>
                  <a:pt x="371" y="861"/>
                  <a:pt x="422" y="861"/>
                </a:cubicBezTo>
                <a:lnTo>
                  <a:pt x="422" y="861"/>
                </a:lnTo>
                <a:cubicBezTo>
                  <a:pt x="457" y="861"/>
                  <a:pt x="486" y="856"/>
                  <a:pt x="509" y="847"/>
                </a:cubicBezTo>
                <a:lnTo>
                  <a:pt x="509" y="847"/>
                </a:lnTo>
                <a:cubicBezTo>
                  <a:pt x="533" y="837"/>
                  <a:pt x="551" y="822"/>
                  <a:pt x="564" y="801"/>
                </a:cubicBezTo>
                <a:lnTo>
                  <a:pt x="564" y="801"/>
                </a:lnTo>
                <a:cubicBezTo>
                  <a:pt x="577" y="781"/>
                  <a:pt x="583" y="760"/>
                  <a:pt x="583" y="737"/>
                </a:cubicBezTo>
                <a:lnTo>
                  <a:pt x="583" y="737"/>
                </a:lnTo>
                <a:cubicBezTo>
                  <a:pt x="583" y="711"/>
                  <a:pt x="578" y="690"/>
                  <a:pt x="567" y="673"/>
                </a:cubicBezTo>
                <a:lnTo>
                  <a:pt x="567" y="673"/>
                </a:lnTo>
                <a:cubicBezTo>
                  <a:pt x="556" y="655"/>
                  <a:pt x="542" y="641"/>
                  <a:pt x="523" y="632"/>
                </a:cubicBezTo>
                <a:lnTo>
                  <a:pt x="523" y="632"/>
                </a:lnTo>
                <a:cubicBezTo>
                  <a:pt x="503" y="622"/>
                  <a:pt x="474" y="612"/>
                  <a:pt x="435" y="602"/>
                </a:cubicBezTo>
                <a:lnTo>
                  <a:pt x="435" y="602"/>
                </a:lnTo>
                <a:cubicBezTo>
                  <a:pt x="395" y="593"/>
                  <a:pt x="370" y="584"/>
                  <a:pt x="360" y="576"/>
                </a:cubicBezTo>
                <a:lnTo>
                  <a:pt x="360" y="576"/>
                </a:lnTo>
                <a:cubicBezTo>
                  <a:pt x="352" y="569"/>
                  <a:pt x="348" y="560"/>
                  <a:pt x="348" y="551"/>
                </a:cubicBezTo>
                <a:lnTo>
                  <a:pt x="348" y="551"/>
                </a:lnTo>
                <a:cubicBezTo>
                  <a:pt x="348" y="540"/>
                  <a:pt x="352" y="532"/>
                  <a:pt x="361" y="526"/>
                </a:cubicBezTo>
                <a:lnTo>
                  <a:pt x="361" y="526"/>
                </a:lnTo>
                <a:cubicBezTo>
                  <a:pt x="374" y="517"/>
                  <a:pt x="393" y="512"/>
                  <a:pt x="416" y="512"/>
                </a:cubicBezTo>
                <a:lnTo>
                  <a:pt x="416" y="512"/>
                </a:lnTo>
                <a:cubicBezTo>
                  <a:pt x="439" y="512"/>
                  <a:pt x="456" y="516"/>
                  <a:pt x="467" y="525"/>
                </a:cubicBezTo>
                <a:lnTo>
                  <a:pt x="467" y="525"/>
                </a:lnTo>
                <a:cubicBezTo>
                  <a:pt x="479" y="534"/>
                  <a:pt x="487" y="549"/>
                  <a:pt x="490" y="570"/>
                </a:cubicBezTo>
                <a:lnTo>
                  <a:pt x="571" y="567"/>
                </a:lnTo>
                <a:lnTo>
                  <a:pt x="571" y="567"/>
                </a:lnTo>
                <a:cubicBezTo>
                  <a:pt x="570" y="529"/>
                  <a:pt x="557" y="499"/>
                  <a:pt x="532" y="477"/>
                </a:cubicBezTo>
                <a:lnTo>
                  <a:pt x="532" y="477"/>
                </a:lnTo>
                <a:cubicBezTo>
                  <a:pt x="506" y="455"/>
                  <a:pt x="467" y="444"/>
                  <a:pt x="417" y="444"/>
                </a:cubicBezTo>
                <a:lnTo>
                  <a:pt x="417" y="444"/>
                </a:lnTo>
                <a:cubicBezTo>
                  <a:pt x="386" y="444"/>
                  <a:pt x="359" y="449"/>
                  <a:pt x="338" y="458"/>
                </a:cubicBezTo>
                <a:lnTo>
                  <a:pt x="338" y="458"/>
                </a:lnTo>
                <a:cubicBezTo>
                  <a:pt x="316" y="468"/>
                  <a:pt x="299" y="481"/>
                  <a:pt x="287" y="499"/>
                </a:cubicBezTo>
                <a:lnTo>
                  <a:pt x="287" y="499"/>
                </a:lnTo>
                <a:cubicBezTo>
                  <a:pt x="276" y="517"/>
                  <a:pt x="270" y="536"/>
                  <a:pt x="270" y="557"/>
                </a:cubicBezTo>
                <a:lnTo>
                  <a:pt x="270" y="557"/>
                </a:lnTo>
                <a:cubicBezTo>
                  <a:pt x="270" y="589"/>
                  <a:pt x="282" y="616"/>
                  <a:pt x="307" y="638"/>
                </a:cubicBezTo>
                <a:lnTo>
                  <a:pt x="307" y="638"/>
                </a:lnTo>
                <a:cubicBezTo>
                  <a:pt x="325" y="653"/>
                  <a:pt x="355" y="667"/>
                  <a:pt x="399" y="678"/>
                </a:cubicBezTo>
                <a:lnTo>
                  <a:pt x="399" y="678"/>
                </a:lnTo>
                <a:cubicBezTo>
                  <a:pt x="433" y="686"/>
                  <a:pt x="455" y="691"/>
                  <a:pt x="464" y="695"/>
                </a:cubicBezTo>
                <a:lnTo>
                  <a:pt x="464" y="695"/>
                </a:lnTo>
                <a:cubicBezTo>
                  <a:pt x="478" y="700"/>
                  <a:pt x="487" y="706"/>
                  <a:pt x="493" y="713"/>
                </a:cubicBezTo>
                <a:lnTo>
                  <a:pt x="493" y="713"/>
                </a:lnTo>
                <a:cubicBezTo>
                  <a:pt x="499" y="719"/>
                  <a:pt x="502" y="728"/>
                  <a:pt x="502" y="737"/>
                </a:cubicBezTo>
                <a:lnTo>
                  <a:pt x="502" y="737"/>
                </a:lnTo>
                <a:cubicBezTo>
                  <a:pt x="502" y="752"/>
                  <a:pt x="495" y="765"/>
                  <a:pt x="482" y="776"/>
                </a:cubicBezTo>
                <a:lnTo>
                  <a:pt x="482" y="776"/>
                </a:lnTo>
                <a:cubicBezTo>
                  <a:pt x="469" y="787"/>
                  <a:pt x="449" y="792"/>
                  <a:pt x="422" y="792"/>
                </a:cubicBezTo>
                <a:lnTo>
                  <a:pt x="422" y="792"/>
                </a:lnTo>
                <a:cubicBezTo>
                  <a:pt x="398" y="792"/>
                  <a:pt x="378" y="786"/>
                  <a:pt x="363" y="774"/>
                </a:cubicBezTo>
                <a:lnTo>
                  <a:pt x="363" y="774"/>
                </a:ln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bg1"/>
          </a:solidFill>
          <a:ln>
            <a:noFill/>
          </a:ln>
          <a:effectLst/>
        </p:spPr>
        <p:txBody>
          <a:bodyPr wrap="none" anchor="ctr"/>
          <a:lstStyle/>
          <a:p>
            <a:endParaRPr lang="en-US" sz="558" dirty="0">
              <a:latin typeface="Lato Light" panose="020F0502020204030203" pitchFamily="34" charset="0"/>
            </a:endParaRPr>
          </a:p>
        </p:txBody>
      </p:sp>
      <p:sp>
        <p:nvSpPr>
          <p:cNvPr id="33" name="Freeform 32">
            <a:extLst>
              <a:ext uri="{FF2B5EF4-FFF2-40B4-BE49-F238E27FC236}">
                <a16:creationId xmlns:a16="http://schemas.microsoft.com/office/drawing/2014/main" id="{C238C84B-99E1-4541-A950-2B4EF6A88ACC}"/>
              </a:ext>
            </a:extLst>
          </p:cNvPr>
          <p:cNvSpPr>
            <a:spLocks noChangeArrowheads="1"/>
          </p:cNvSpPr>
          <p:nvPr/>
        </p:nvSpPr>
        <p:spPr bwMode="auto">
          <a:xfrm>
            <a:off x="4033431" y="6644726"/>
            <a:ext cx="431536" cy="421387"/>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bg1"/>
          </a:solidFill>
          <a:ln>
            <a:noFill/>
          </a:ln>
          <a:effectLst/>
        </p:spPr>
        <p:txBody>
          <a:bodyPr wrap="square" anchor="ctr">
            <a:noAutofit/>
          </a:bodyPr>
          <a:lstStyle/>
          <a:p>
            <a:endParaRPr lang="en-US" sz="558" dirty="0">
              <a:latin typeface="Lato Light" panose="020F0502020204030203" pitchFamily="34" charset="0"/>
            </a:endParaRPr>
          </a:p>
        </p:txBody>
      </p:sp>
      <p:sp>
        <p:nvSpPr>
          <p:cNvPr id="34" name="TextBox 33">
            <a:extLst>
              <a:ext uri="{FF2B5EF4-FFF2-40B4-BE49-F238E27FC236}">
                <a16:creationId xmlns:a16="http://schemas.microsoft.com/office/drawing/2014/main" id="{1BD1AB2C-57C1-AF48-A7C6-BB347F2A2D42}"/>
              </a:ext>
            </a:extLst>
          </p:cNvPr>
          <p:cNvSpPr txBox="1"/>
          <p:nvPr/>
        </p:nvSpPr>
        <p:spPr>
          <a:xfrm>
            <a:off x="1478190" y="6516980"/>
            <a:ext cx="886781" cy="245003"/>
          </a:xfrm>
          <a:prstGeom prst="rect">
            <a:avLst/>
          </a:prstGeom>
          <a:noFill/>
        </p:spPr>
        <p:txBody>
          <a:bodyPr wrap="none" rtlCol="0" anchor="ctr" anchorCtr="0">
            <a:spAutoFit/>
          </a:bodyPr>
          <a:lstStyle/>
          <a:p>
            <a:r>
              <a:rPr lang="en-US" sz="992" b="1" dirty="0">
                <a:solidFill>
                  <a:schemeClr val="tx2"/>
                </a:solidFill>
                <a:latin typeface="Poppins" pitchFamily="2" charset="77"/>
                <a:ea typeface="League Spartan" charset="0"/>
                <a:cs typeface="Poppins" pitchFamily="2" charset="77"/>
              </a:rPr>
              <a:t>YOUR TITLE</a:t>
            </a:r>
          </a:p>
        </p:txBody>
      </p:sp>
      <p:sp>
        <p:nvSpPr>
          <p:cNvPr id="35" name="TextBox 34">
            <a:extLst>
              <a:ext uri="{FF2B5EF4-FFF2-40B4-BE49-F238E27FC236}">
                <a16:creationId xmlns:a16="http://schemas.microsoft.com/office/drawing/2014/main" id="{4A0470A0-52E0-7D48-9964-A9B024548B68}"/>
              </a:ext>
            </a:extLst>
          </p:cNvPr>
          <p:cNvSpPr txBox="1"/>
          <p:nvPr/>
        </p:nvSpPr>
        <p:spPr>
          <a:xfrm>
            <a:off x="1478190" y="4273385"/>
            <a:ext cx="886781" cy="245003"/>
          </a:xfrm>
          <a:prstGeom prst="rect">
            <a:avLst/>
          </a:prstGeom>
          <a:noFill/>
        </p:spPr>
        <p:txBody>
          <a:bodyPr wrap="none" rtlCol="0" anchor="ctr" anchorCtr="0">
            <a:spAutoFit/>
          </a:bodyPr>
          <a:lstStyle/>
          <a:p>
            <a:r>
              <a:rPr lang="en-US" sz="992" b="1" dirty="0">
                <a:solidFill>
                  <a:schemeClr val="tx2"/>
                </a:solidFill>
                <a:latin typeface="Poppins" pitchFamily="2" charset="77"/>
                <a:ea typeface="League Spartan" charset="0"/>
                <a:cs typeface="Poppins" pitchFamily="2" charset="77"/>
              </a:rPr>
              <a:t>YOUR TITLE</a:t>
            </a:r>
          </a:p>
        </p:txBody>
      </p:sp>
      <p:sp>
        <p:nvSpPr>
          <p:cNvPr id="36" name="TextBox 35">
            <a:extLst>
              <a:ext uri="{FF2B5EF4-FFF2-40B4-BE49-F238E27FC236}">
                <a16:creationId xmlns:a16="http://schemas.microsoft.com/office/drawing/2014/main" id="{DB5CA6C3-3BB1-9545-9E6F-300AF7F34E2E}"/>
              </a:ext>
            </a:extLst>
          </p:cNvPr>
          <p:cNvSpPr txBox="1"/>
          <p:nvPr/>
        </p:nvSpPr>
        <p:spPr>
          <a:xfrm>
            <a:off x="4784484" y="6516980"/>
            <a:ext cx="886781" cy="245003"/>
          </a:xfrm>
          <a:prstGeom prst="rect">
            <a:avLst/>
          </a:prstGeom>
          <a:noFill/>
        </p:spPr>
        <p:txBody>
          <a:bodyPr wrap="none" rtlCol="0" anchor="ctr" anchorCtr="0">
            <a:spAutoFit/>
          </a:bodyPr>
          <a:lstStyle/>
          <a:p>
            <a:r>
              <a:rPr lang="en-US" sz="992" b="1" dirty="0">
                <a:solidFill>
                  <a:schemeClr val="tx2"/>
                </a:solidFill>
                <a:latin typeface="Poppins" pitchFamily="2" charset="77"/>
                <a:ea typeface="League Spartan" charset="0"/>
                <a:cs typeface="Poppins" pitchFamily="2" charset="77"/>
              </a:rPr>
              <a:t>YOUR TITLE</a:t>
            </a:r>
          </a:p>
        </p:txBody>
      </p:sp>
      <p:sp>
        <p:nvSpPr>
          <p:cNvPr id="37" name="TextBox 36">
            <a:extLst>
              <a:ext uri="{FF2B5EF4-FFF2-40B4-BE49-F238E27FC236}">
                <a16:creationId xmlns:a16="http://schemas.microsoft.com/office/drawing/2014/main" id="{D611C837-BC12-9741-A31E-A7F68EC219D5}"/>
              </a:ext>
            </a:extLst>
          </p:cNvPr>
          <p:cNvSpPr txBox="1"/>
          <p:nvPr/>
        </p:nvSpPr>
        <p:spPr>
          <a:xfrm>
            <a:off x="4784484" y="4273385"/>
            <a:ext cx="886781" cy="245003"/>
          </a:xfrm>
          <a:prstGeom prst="rect">
            <a:avLst/>
          </a:prstGeom>
          <a:noFill/>
        </p:spPr>
        <p:txBody>
          <a:bodyPr wrap="none" rtlCol="0" anchor="ctr" anchorCtr="0">
            <a:spAutoFit/>
          </a:bodyPr>
          <a:lstStyle/>
          <a:p>
            <a:r>
              <a:rPr lang="en-US" sz="992" b="1" dirty="0">
                <a:solidFill>
                  <a:schemeClr val="tx2"/>
                </a:solidFill>
                <a:latin typeface="Poppins" pitchFamily="2" charset="77"/>
                <a:ea typeface="League Spartan" charset="0"/>
                <a:cs typeface="Poppins" pitchFamily="2" charset="77"/>
              </a:rPr>
              <a:t>YOUR TITLE</a:t>
            </a:r>
          </a:p>
        </p:txBody>
      </p:sp>
      <p:sp>
        <p:nvSpPr>
          <p:cNvPr id="38" name="TextBox 37">
            <a:extLst>
              <a:ext uri="{FF2B5EF4-FFF2-40B4-BE49-F238E27FC236}">
                <a16:creationId xmlns:a16="http://schemas.microsoft.com/office/drawing/2014/main" id="{D10F2640-11DB-6548-86C6-E7ED244EED89}"/>
              </a:ext>
            </a:extLst>
          </p:cNvPr>
          <p:cNvSpPr txBox="1"/>
          <p:nvPr/>
        </p:nvSpPr>
        <p:spPr>
          <a:xfrm>
            <a:off x="1894671" y="5390405"/>
            <a:ext cx="886781" cy="245003"/>
          </a:xfrm>
          <a:prstGeom prst="rect">
            <a:avLst/>
          </a:prstGeom>
          <a:noFill/>
        </p:spPr>
        <p:txBody>
          <a:bodyPr wrap="none" rtlCol="0" anchor="ctr" anchorCtr="0">
            <a:spAutoFit/>
          </a:bodyPr>
          <a:lstStyle/>
          <a:p>
            <a:r>
              <a:rPr lang="en-US" sz="992" b="1" dirty="0">
                <a:solidFill>
                  <a:schemeClr val="tx2"/>
                </a:solidFill>
                <a:latin typeface="Poppins" pitchFamily="2" charset="77"/>
                <a:ea typeface="League Spartan" charset="0"/>
                <a:cs typeface="Poppins" pitchFamily="2" charset="77"/>
              </a:rPr>
              <a:t>YOUR TITLE</a:t>
            </a:r>
          </a:p>
        </p:txBody>
      </p:sp>
      <p:sp>
        <p:nvSpPr>
          <p:cNvPr id="39" name="TextBox 38">
            <a:extLst>
              <a:ext uri="{FF2B5EF4-FFF2-40B4-BE49-F238E27FC236}">
                <a16:creationId xmlns:a16="http://schemas.microsoft.com/office/drawing/2014/main" id="{5B77569B-21C2-6647-B465-2A98160A026E}"/>
              </a:ext>
            </a:extLst>
          </p:cNvPr>
          <p:cNvSpPr txBox="1"/>
          <p:nvPr/>
        </p:nvSpPr>
        <p:spPr>
          <a:xfrm>
            <a:off x="5200965" y="5390405"/>
            <a:ext cx="886781" cy="245003"/>
          </a:xfrm>
          <a:prstGeom prst="rect">
            <a:avLst/>
          </a:prstGeom>
          <a:noFill/>
        </p:spPr>
        <p:txBody>
          <a:bodyPr wrap="none" rtlCol="0" anchor="ctr" anchorCtr="0">
            <a:spAutoFit/>
          </a:bodyPr>
          <a:lstStyle/>
          <a:p>
            <a:r>
              <a:rPr lang="en-US" sz="992" b="1" dirty="0">
                <a:solidFill>
                  <a:schemeClr val="tx2"/>
                </a:solidFill>
                <a:latin typeface="Poppins" pitchFamily="2" charset="77"/>
                <a:ea typeface="League Spartan" charset="0"/>
                <a:cs typeface="Poppins" pitchFamily="2" charset="77"/>
              </a:rPr>
              <a:t>YOUR TITLE</a:t>
            </a:r>
          </a:p>
        </p:txBody>
      </p:sp>
    </p:spTree>
    <p:extLst>
      <p:ext uri="{BB962C8B-B14F-4D97-AF65-F5344CB8AC3E}">
        <p14:creationId xmlns:p14="http://schemas.microsoft.com/office/powerpoint/2010/main" val="12775283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SM - Theme 51 - Light">
      <a:dk1>
        <a:srgbClr val="AAAAAA"/>
      </a:dk1>
      <a:lt1>
        <a:srgbClr val="FFFFFF"/>
      </a:lt1>
      <a:dk2>
        <a:srgbClr val="08204C"/>
      </a:dk2>
      <a:lt2>
        <a:srgbClr val="FFFFFF"/>
      </a:lt2>
      <a:accent1>
        <a:srgbClr val="723F9F"/>
      </a:accent1>
      <a:accent2>
        <a:srgbClr val="0081D9"/>
      </a:accent2>
      <a:accent3>
        <a:srgbClr val="02C980"/>
      </a:accent3>
      <a:accent4>
        <a:srgbClr val="FFC001"/>
      </a:accent4>
      <a:accent5>
        <a:srgbClr val="FF6656"/>
      </a:accent5>
      <a:accent6>
        <a:srgbClr val="DADADA"/>
      </a:accent6>
      <a:hlink>
        <a:srgbClr val="F33B48"/>
      </a:hlink>
      <a:folHlink>
        <a:srgbClr val="FFC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2615</TotalTime>
  <Words>809</Words>
  <Application>Microsoft Office PowerPoint</Application>
  <PresentationFormat>Custom</PresentationFormat>
  <Paragraphs>75</Paragraphs>
  <Slides>5</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vt:i4>
      </vt:variant>
    </vt:vector>
  </HeadingPairs>
  <TitlesOfParts>
    <vt:vector size="15" baseType="lpstr">
      <vt:lpstr>Arial</vt:lpstr>
      <vt:lpstr>Calibri</vt:lpstr>
      <vt:lpstr>Calibri Light</vt:lpstr>
      <vt:lpstr>Lato</vt:lpstr>
      <vt:lpstr>Lato Light</vt:lpstr>
      <vt:lpstr>Poppins</vt:lpstr>
      <vt:lpstr>Poppins Light</vt:lpstr>
      <vt:lpstr>Poppins Medium</vt:lpstr>
      <vt:lpstr>Office Theme</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Sarahjane</dc:creator>
  <cp:lastModifiedBy>Sarahjane Jones</cp:lastModifiedBy>
  <cp:revision>9</cp:revision>
  <dcterms:created xsi:type="dcterms:W3CDTF">2022-03-05T15:47:49Z</dcterms:created>
  <dcterms:modified xsi:type="dcterms:W3CDTF">2023-11-05T12:39:47Z</dcterms:modified>
</cp:coreProperties>
</file>