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44D3169-7CB1-20A5-7663-F76CC1D4A874}" name="PRICE, Jonathan (BIRMINGHAM COMMUNITY HEALTHCARE NHS FOUNDATION TRUST)" initials="PJ(CHNFT" userId="S::jonathan.price2@nhs.net::74ce31b1-7b37-4b8f-ae9a-b3d6f33c98e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B0A5"/>
    <a:srgbClr val="1C82BF"/>
    <a:srgbClr val="1C91B2"/>
    <a:srgbClr val="1C68CD"/>
    <a:srgbClr val="1C9DA8"/>
    <a:srgbClr val="000000"/>
    <a:srgbClr val="5E5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485EF8-A38F-44F6-99D7-8E0B1499449A}" v="48" dt="2023-09-02T10:52:13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43" d="100"/>
          <a:sy n="43" d="100"/>
        </p:scale>
        <p:origin x="212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39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205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90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24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968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19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03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8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0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675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EFA5-DC64-4F48-8A7B-765F174AF325}" type="datetimeFigureOut">
              <a:rPr lang="en-GB" smtClean="0"/>
              <a:t>05/11/2023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809A8-0C93-443F-8547-46BDDEE96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80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FDC43F3-E9AE-4C34-94FE-6F53812FC48B}"/>
              </a:ext>
            </a:extLst>
          </p:cNvPr>
          <p:cNvSpPr/>
          <p:nvPr/>
        </p:nvSpPr>
        <p:spPr>
          <a:xfrm>
            <a:off x="684708" y="0"/>
            <a:ext cx="3489483" cy="6858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Study Design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D39CE38-52A3-4E33-BD6D-EA5B83392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4027" y="-3995"/>
            <a:ext cx="3252179" cy="1081856"/>
          </a:xfrm>
          <a:prstGeom prst="rect">
            <a:avLst/>
          </a:prstGeo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7CA6B96-FE25-4E9E-9D8A-ED74E246B9D8}"/>
              </a:ext>
            </a:extLst>
          </p:cNvPr>
          <p:cNvSpPr txBox="1"/>
          <p:nvPr/>
        </p:nvSpPr>
        <p:spPr>
          <a:xfrm>
            <a:off x="20901" y="742819"/>
            <a:ext cx="42931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</a:t>
            </a:r>
            <a:r>
              <a:rPr lang="en-GB" sz="1600" b="1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ow are you going to answer the research question?</a:t>
            </a:r>
            <a:endParaRPr lang="en-GB" sz="16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8D7420-E560-4152-A5A0-85BD557EA9E1}"/>
              </a:ext>
            </a:extLst>
          </p:cNvPr>
          <p:cNvSpPr txBox="1"/>
          <p:nvPr/>
        </p:nvSpPr>
        <p:spPr>
          <a:xfrm>
            <a:off x="-15965" y="1328528"/>
            <a:ext cx="7575638" cy="303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4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</a:t>
            </a:r>
            <a:r>
              <a:rPr lang="en-GB" sz="140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he procedures or methods for answering the proposed question.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F9E99B5C-3BC7-E646-FF8D-F8E4C7331123}"/>
              </a:ext>
            </a:extLst>
          </p:cNvPr>
          <p:cNvSpPr/>
          <p:nvPr/>
        </p:nvSpPr>
        <p:spPr>
          <a:xfrm>
            <a:off x="0" y="2023136"/>
            <a:ext cx="7559675" cy="490630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9569" h="8371">
                <a:moveTo>
                  <a:pt x="19569" y="8371"/>
                </a:moveTo>
                <a:lnTo>
                  <a:pt x="0" y="8371"/>
                </a:lnTo>
                <a:lnTo>
                  <a:pt x="0" y="0"/>
                </a:lnTo>
                <a:lnTo>
                  <a:pt x="19569" y="0"/>
                </a:lnTo>
                <a:close/>
              </a:path>
            </a:pathLst>
          </a:custGeom>
          <a:solidFill>
            <a:srgbClr val="C4C8CE">
              <a:alpha val="15000"/>
            </a:srgbClr>
          </a:solidFill>
          <a:ln cap="flat">
            <a:noFill/>
            <a:prstDash val="solid"/>
          </a:ln>
        </p:spPr>
        <p:txBody>
          <a:bodyPr vert="horz" wrap="none" lIns="27910" tIns="13955" rIns="27910" bIns="13955" anchor="ctr" anchorCtr="1" compatLnSpc="0"/>
          <a:lstStyle/>
          <a:p>
            <a:pPr marL="0" marR="0" lvl="0" indent="0" defTabSz="566997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8" b="0" i="0" u="none" strike="noStrike" kern="0" cap="none" spc="0" normalizeH="0" baseline="0" noProof="0" dirty="0">
              <a:ln>
                <a:noFill/>
              </a:ln>
              <a:solidFill>
                <a:srgbClr val="747A94"/>
              </a:solidFill>
              <a:effectLst/>
              <a:uLnTx/>
              <a:uFillTx/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7976A5EE-4D16-AE00-27CD-27697F56AA33}"/>
              </a:ext>
            </a:extLst>
          </p:cNvPr>
          <p:cNvSpPr/>
          <p:nvPr/>
        </p:nvSpPr>
        <p:spPr>
          <a:xfrm>
            <a:off x="2631988" y="2146951"/>
            <a:ext cx="781543" cy="12211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24" h="3162">
                <a:moveTo>
                  <a:pt x="2024" y="385"/>
                </a:moveTo>
                <a:cubicBezTo>
                  <a:pt x="2024" y="173"/>
                  <a:pt x="1851" y="0"/>
                  <a:pt x="1640" y="0"/>
                </a:cubicBezTo>
                <a:lnTo>
                  <a:pt x="385" y="0"/>
                </a:lnTo>
                <a:cubicBezTo>
                  <a:pt x="173" y="0"/>
                  <a:pt x="0" y="173"/>
                  <a:pt x="0" y="385"/>
                </a:cubicBezTo>
                <a:lnTo>
                  <a:pt x="0" y="2056"/>
                </a:lnTo>
                <a:lnTo>
                  <a:pt x="0" y="2442"/>
                </a:lnTo>
                <a:cubicBezTo>
                  <a:pt x="0" y="2533"/>
                  <a:pt x="48" y="2618"/>
                  <a:pt x="125" y="2665"/>
                </a:cubicBezTo>
                <a:lnTo>
                  <a:pt x="876" y="3124"/>
                </a:lnTo>
                <a:cubicBezTo>
                  <a:pt x="960" y="3175"/>
                  <a:pt x="1065" y="3175"/>
                  <a:pt x="1148" y="3124"/>
                </a:cubicBezTo>
                <a:lnTo>
                  <a:pt x="1899" y="2665"/>
                </a:lnTo>
                <a:cubicBezTo>
                  <a:pt x="1977" y="2618"/>
                  <a:pt x="2024" y="2533"/>
                  <a:pt x="2024" y="2442"/>
                </a:cubicBezTo>
                <a:lnTo>
                  <a:pt x="2024" y="2056"/>
                </a:lnTo>
                <a:close/>
              </a:path>
            </a:pathLst>
          </a:custGeom>
          <a:solidFill>
            <a:srgbClr val="EF2954"/>
          </a:solidFill>
          <a:ln cap="flat">
            <a:noFill/>
            <a:prstDash val="solid"/>
          </a:ln>
        </p:spPr>
        <p:txBody>
          <a:bodyPr vert="horz" wrap="none" lIns="27910" tIns="13955" rIns="27910" bIns="13955" anchor="ctr" anchorCtr="1" compatLnSpc="0"/>
          <a:lstStyle/>
          <a:p>
            <a:pPr marL="0" marR="0" lvl="0" indent="0" defTabSz="566997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8" b="0" i="0" u="none" strike="noStrike" kern="0" cap="none" spc="0" normalizeH="0" baseline="0" noProof="0" dirty="0">
              <a:ln>
                <a:noFill/>
              </a:ln>
              <a:solidFill>
                <a:srgbClr val="747A94"/>
              </a:solidFill>
              <a:effectLst/>
              <a:uLnTx/>
              <a:uFillTx/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228DD22-F572-A283-EA27-840F64EAB833}"/>
              </a:ext>
            </a:extLst>
          </p:cNvPr>
          <p:cNvSpPr/>
          <p:nvPr/>
        </p:nvSpPr>
        <p:spPr>
          <a:xfrm rot="10800000">
            <a:off x="4174191" y="3773338"/>
            <a:ext cx="781155" cy="12211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23" h="3162">
                <a:moveTo>
                  <a:pt x="2023" y="385"/>
                </a:moveTo>
                <a:cubicBezTo>
                  <a:pt x="2023" y="173"/>
                  <a:pt x="1850" y="0"/>
                  <a:pt x="1639" y="0"/>
                </a:cubicBezTo>
                <a:lnTo>
                  <a:pt x="384" y="0"/>
                </a:lnTo>
                <a:cubicBezTo>
                  <a:pt x="173" y="0"/>
                  <a:pt x="0" y="173"/>
                  <a:pt x="0" y="385"/>
                </a:cubicBezTo>
                <a:lnTo>
                  <a:pt x="0" y="2056"/>
                </a:lnTo>
                <a:lnTo>
                  <a:pt x="0" y="2442"/>
                </a:lnTo>
                <a:cubicBezTo>
                  <a:pt x="0" y="2533"/>
                  <a:pt x="47" y="2618"/>
                  <a:pt x="125" y="2665"/>
                </a:cubicBezTo>
                <a:lnTo>
                  <a:pt x="874" y="3124"/>
                </a:lnTo>
                <a:cubicBezTo>
                  <a:pt x="958" y="3175"/>
                  <a:pt x="1064" y="3175"/>
                  <a:pt x="1148" y="3124"/>
                </a:cubicBezTo>
                <a:lnTo>
                  <a:pt x="1898" y="2665"/>
                </a:lnTo>
                <a:cubicBezTo>
                  <a:pt x="1975" y="2618"/>
                  <a:pt x="2023" y="2533"/>
                  <a:pt x="2023" y="2442"/>
                </a:cubicBezTo>
                <a:lnTo>
                  <a:pt x="2023" y="2056"/>
                </a:lnTo>
                <a:close/>
              </a:path>
            </a:pathLst>
          </a:custGeom>
          <a:solidFill>
            <a:srgbClr val="00C5D3"/>
          </a:solidFill>
          <a:ln cap="flat">
            <a:noFill/>
            <a:prstDash val="solid"/>
          </a:ln>
        </p:spPr>
        <p:txBody>
          <a:bodyPr vert="horz" wrap="none" lIns="27910" tIns="13955" rIns="27910" bIns="13955" anchor="ctr" anchorCtr="1" compatLnSpc="0"/>
          <a:lstStyle/>
          <a:p>
            <a:pPr marL="0" marR="0" lvl="0" indent="0" defTabSz="566997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8" b="0" i="0" u="none" strike="noStrike" kern="0" cap="none" spc="0" normalizeH="0" baseline="0" noProof="0" dirty="0">
              <a:ln>
                <a:noFill/>
              </a:ln>
              <a:solidFill>
                <a:srgbClr val="747A94"/>
              </a:solidFill>
              <a:effectLst/>
              <a:uLnTx/>
              <a:uFillTx/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EACDC6F-E783-8B25-A5E1-2A4823736364}"/>
              </a:ext>
            </a:extLst>
          </p:cNvPr>
          <p:cNvSpPr/>
          <p:nvPr/>
        </p:nvSpPr>
        <p:spPr>
          <a:xfrm>
            <a:off x="6125691" y="2182690"/>
            <a:ext cx="781543" cy="12211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24" h="3162">
                <a:moveTo>
                  <a:pt x="2024" y="385"/>
                </a:moveTo>
                <a:cubicBezTo>
                  <a:pt x="2024" y="173"/>
                  <a:pt x="1852" y="0"/>
                  <a:pt x="1640" y="0"/>
                </a:cubicBezTo>
                <a:lnTo>
                  <a:pt x="385" y="0"/>
                </a:lnTo>
                <a:cubicBezTo>
                  <a:pt x="173" y="0"/>
                  <a:pt x="0" y="173"/>
                  <a:pt x="0" y="385"/>
                </a:cubicBezTo>
                <a:lnTo>
                  <a:pt x="0" y="2056"/>
                </a:lnTo>
                <a:lnTo>
                  <a:pt x="0" y="2442"/>
                </a:lnTo>
                <a:cubicBezTo>
                  <a:pt x="0" y="2533"/>
                  <a:pt x="48" y="2618"/>
                  <a:pt x="126" y="2665"/>
                </a:cubicBezTo>
                <a:lnTo>
                  <a:pt x="876" y="3124"/>
                </a:lnTo>
                <a:cubicBezTo>
                  <a:pt x="960" y="3175"/>
                  <a:pt x="1065" y="3175"/>
                  <a:pt x="1149" y="3124"/>
                </a:cubicBezTo>
                <a:lnTo>
                  <a:pt x="1899" y="2665"/>
                </a:lnTo>
                <a:cubicBezTo>
                  <a:pt x="1977" y="2618"/>
                  <a:pt x="2024" y="2533"/>
                  <a:pt x="2024" y="2442"/>
                </a:cubicBezTo>
                <a:lnTo>
                  <a:pt x="2024" y="2056"/>
                </a:lnTo>
                <a:close/>
              </a:path>
            </a:pathLst>
          </a:custGeom>
          <a:solidFill>
            <a:srgbClr val="F78E26"/>
          </a:solidFill>
          <a:ln cap="flat">
            <a:noFill/>
            <a:prstDash val="solid"/>
          </a:ln>
        </p:spPr>
        <p:txBody>
          <a:bodyPr vert="horz" wrap="none" lIns="27910" tIns="13955" rIns="27910" bIns="13955" anchor="ctr" anchorCtr="1" compatLnSpc="0"/>
          <a:lstStyle/>
          <a:p>
            <a:pPr marL="0" marR="0" lvl="0" indent="0" defTabSz="566997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8" b="0" i="0" u="none" strike="noStrike" kern="0" cap="none" spc="0" normalizeH="0" baseline="0" noProof="0" dirty="0">
              <a:ln>
                <a:noFill/>
              </a:ln>
              <a:solidFill>
                <a:srgbClr val="747A94"/>
              </a:solidFill>
              <a:effectLst/>
              <a:uLnTx/>
              <a:uFillTx/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BA0CEF8F-3D73-E19E-A5B8-010658446FD9}"/>
              </a:ext>
            </a:extLst>
          </p:cNvPr>
          <p:cNvSpPr/>
          <p:nvPr/>
        </p:nvSpPr>
        <p:spPr>
          <a:xfrm rot="10800000">
            <a:off x="6129566" y="5433914"/>
            <a:ext cx="781543" cy="122079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24" h="3161">
                <a:moveTo>
                  <a:pt x="0" y="2776"/>
                </a:moveTo>
                <a:cubicBezTo>
                  <a:pt x="0" y="2988"/>
                  <a:pt x="173" y="3161"/>
                  <a:pt x="385" y="3161"/>
                </a:cubicBezTo>
                <a:lnTo>
                  <a:pt x="1640" y="3161"/>
                </a:lnTo>
                <a:cubicBezTo>
                  <a:pt x="1851" y="3161"/>
                  <a:pt x="2024" y="2988"/>
                  <a:pt x="2024" y="2776"/>
                </a:cubicBezTo>
                <a:lnTo>
                  <a:pt x="2024" y="1106"/>
                </a:lnTo>
                <a:lnTo>
                  <a:pt x="2024" y="720"/>
                </a:lnTo>
                <a:cubicBezTo>
                  <a:pt x="2024" y="628"/>
                  <a:pt x="1976" y="544"/>
                  <a:pt x="1899" y="496"/>
                </a:cubicBezTo>
                <a:lnTo>
                  <a:pt x="1148" y="38"/>
                </a:lnTo>
                <a:cubicBezTo>
                  <a:pt x="1065" y="-13"/>
                  <a:pt x="959" y="-13"/>
                  <a:pt x="876" y="38"/>
                </a:cubicBezTo>
                <a:lnTo>
                  <a:pt x="125" y="496"/>
                </a:lnTo>
                <a:cubicBezTo>
                  <a:pt x="47" y="544"/>
                  <a:pt x="0" y="628"/>
                  <a:pt x="0" y="720"/>
                </a:cubicBezTo>
                <a:lnTo>
                  <a:pt x="0" y="1106"/>
                </a:lnTo>
                <a:close/>
              </a:path>
            </a:pathLst>
          </a:custGeom>
          <a:solidFill>
            <a:srgbClr val="C4C8CE"/>
          </a:solidFill>
          <a:ln cap="flat">
            <a:noFill/>
            <a:prstDash val="solid"/>
          </a:ln>
        </p:spPr>
        <p:txBody>
          <a:bodyPr vert="horz" wrap="none" lIns="27910" tIns="13955" rIns="27910" bIns="13955" anchor="ctr" anchorCtr="1" compatLnSpc="0"/>
          <a:lstStyle/>
          <a:p>
            <a:pPr marL="0" marR="0" lvl="0" indent="0" defTabSz="566997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8" b="0" i="0" u="none" strike="noStrike" kern="0" cap="none" spc="0" normalizeH="0" baseline="0" noProof="0" dirty="0">
              <a:ln>
                <a:noFill/>
              </a:ln>
              <a:solidFill>
                <a:srgbClr val="747A94"/>
              </a:solidFill>
              <a:effectLst/>
              <a:uLnTx/>
              <a:uFillTx/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B9DEBD44-9D22-E09C-DBA2-A6FAD385816A}"/>
              </a:ext>
            </a:extLst>
          </p:cNvPr>
          <p:cNvSpPr/>
          <p:nvPr/>
        </p:nvSpPr>
        <p:spPr>
          <a:xfrm>
            <a:off x="463981" y="3707407"/>
            <a:ext cx="781543" cy="122079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24" h="3161">
                <a:moveTo>
                  <a:pt x="0" y="2776"/>
                </a:moveTo>
                <a:cubicBezTo>
                  <a:pt x="0" y="2988"/>
                  <a:pt x="173" y="3161"/>
                  <a:pt x="384" y="3161"/>
                </a:cubicBezTo>
                <a:lnTo>
                  <a:pt x="1640" y="3161"/>
                </a:lnTo>
                <a:cubicBezTo>
                  <a:pt x="1851" y="3161"/>
                  <a:pt x="2024" y="2988"/>
                  <a:pt x="2024" y="2776"/>
                </a:cubicBezTo>
                <a:lnTo>
                  <a:pt x="2024" y="1106"/>
                </a:lnTo>
                <a:lnTo>
                  <a:pt x="2024" y="720"/>
                </a:lnTo>
                <a:cubicBezTo>
                  <a:pt x="2024" y="628"/>
                  <a:pt x="1977" y="544"/>
                  <a:pt x="1898" y="496"/>
                </a:cubicBezTo>
                <a:lnTo>
                  <a:pt x="1149" y="38"/>
                </a:lnTo>
                <a:cubicBezTo>
                  <a:pt x="1065" y="-13"/>
                  <a:pt x="959" y="-13"/>
                  <a:pt x="875" y="38"/>
                </a:cubicBezTo>
                <a:lnTo>
                  <a:pt x="126" y="496"/>
                </a:lnTo>
                <a:cubicBezTo>
                  <a:pt x="48" y="544"/>
                  <a:pt x="0" y="628"/>
                  <a:pt x="0" y="720"/>
                </a:cubicBezTo>
                <a:lnTo>
                  <a:pt x="0" y="1106"/>
                </a:lnTo>
                <a:close/>
              </a:path>
            </a:pathLst>
          </a:custGeom>
          <a:solidFill>
            <a:srgbClr val="00AC9D"/>
          </a:solidFill>
          <a:ln cap="flat">
            <a:noFill/>
            <a:prstDash val="solid"/>
          </a:ln>
        </p:spPr>
        <p:txBody>
          <a:bodyPr vert="horz" wrap="none" lIns="27910" tIns="13955" rIns="27910" bIns="13955" anchor="ctr" anchorCtr="1" compatLnSpc="0"/>
          <a:lstStyle/>
          <a:p>
            <a:pPr marL="0" marR="0" lvl="0" indent="0" defTabSz="566997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8" b="0" i="0" u="none" strike="noStrike" kern="0" cap="none" spc="0" normalizeH="0" baseline="0" noProof="0" dirty="0">
              <a:ln>
                <a:noFill/>
              </a:ln>
              <a:solidFill>
                <a:srgbClr val="747A94"/>
              </a:solidFill>
              <a:effectLst/>
              <a:uLnTx/>
              <a:uFillTx/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062B17E-94E2-81E9-0483-1A5772FA52B9}"/>
              </a:ext>
            </a:extLst>
          </p:cNvPr>
          <p:cNvSpPr/>
          <p:nvPr/>
        </p:nvSpPr>
        <p:spPr>
          <a:xfrm rot="10800000">
            <a:off x="2643574" y="5433914"/>
            <a:ext cx="781543" cy="1220798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24" h="3161">
                <a:moveTo>
                  <a:pt x="0" y="2776"/>
                </a:moveTo>
                <a:cubicBezTo>
                  <a:pt x="0" y="2988"/>
                  <a:pt x="172" y="3161"/>
                  <a:pt x="384" y="3161"/>
                </a:cubicBezTo>
                <a:lnTo>
                  <a:pt x="1639" y="3161"/>
                </a:lnTo>
                <a:cubicBezTo>
                  <a:pt x="1851" y="3161"/>
                  <a:pt x="2024" y="2988"/>
                  <a:pt x="2024" y="2776"/>
                </a:cubicBezTo>
                <a:lnTo>
                  <a:pt x="2024" y="1106"/>
                </a:lnTo>
                <a:lnTo>
                  <a:pt x="2024" y="720"/>
                </a:lnTo>
                <a:cubicBezTo>
                  <a:pt x="2024" y="628"/>
                  <a:pt x="1976" y="544"/>
                  <a:pt x="1898" y="496"/>
                </a:cubicBezTo>
                <a:lnTo>
                  <a:pt x="1148" y="38"/>
                </a:lnTo>
                <a:cubicBezTo>
                  <a:pt x="1064" y="-13"/>
                  <a:pt x="959" y="-13"/>
                  <a:pt x="875" y="38"/>
                </a:cubicBezTo>
                <a:lnTo>
                  <a:pt x="125" y="496"/>
                </a:lnTo>
                <a:cubicBezTo>
                  <a:pt x="47" y="544"/>
                  <a:pt x="0" y="628"/>
                  <a:pt x="0" y="720"/>
                </a:cubicBezTo>
                <a:lnTo>
                  <a:pt x="0" y="1106"/>
                </a:lnTo>
                <a:close/>
              </a:path>
            </a:pathLst>
          </a:custGeom>
          <a:solidFill>
            <a:srgbClr val="005E90"/>
          </a:solidFill>
          <a:ln cap="flat">
            <a:noFill/>
            <a:prstDash val="solid"/>
          </a:ln>
        </p:spPr>
        <p:txBody>
          <a:bodyPr vert="horz" wrap="none" lIns="27910" tIns="13955" rIns="27910" bIns="13955" anchor="ctr" anchorCtr="1" compatLnSpc="0"/>
          <a:lstStyle/>
          <a:p>
            <a:pPr marL="0" marR="0" lvl="0" indent="0" defTabSz="566997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58" b="0" i="0" u="none" strike="noStrike" kern="0" cap="none" spc="0" normalizeH="0" baseline="0" noProof="0" dirty="0">
              <a:ln>
                <a:noFill/>
              </a:ln>
              <a:solidFill>
                <a:srgbClr val="747A94"/>
              </a:solidFill>
              <a:effectLst/>
              <a:uLnTx/>
              <a:uFillTx/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346EB3-E5F1-F910-2C16-B2330EA328C4}"/>
              </a:ext>
            </a:extLst>
          </p:cNvPr>
          <p:cNvSpPr txBox="1"/>
          <p:nvPr/>
        </p:nvSpPr>
        <p:spPr>
          <a:xfrm>
            <a:off x="308613" y="2275573"/>
            <a:ext cx="2190518" cy="89716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 defTabSz="566997">
              <a:lnSpc>
                <a:spcPct val="150000"/>
              </a:lnSpc>
            </a:pPr>
            <a:r>
              <a:rPr lang="en-GB" sz="1200" spc="-9" dirty="0">
                <a:solidFill>
                  <a:srgbClr val="11134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Many study designs exist, each having pros and cons</a:t>
            </a:r>
            <a:endParaRPr lang="en-US" sz="1200" spc="-9" dirty="0">
              <a:solidFill>
                <a:srgbClr val="11134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0F19A1-D08D-331A-A622-47EB516916B7}"/>
              </a:ext>
            </a:extLst>
          </p:cNvPr>
          <p:cNvSpPr txBox="1"/>
          <p:nvPr/>
        </p:nvSpPr>
        <p:spPr>
          <a:xfrm>
            <a:off x="4119530" y="2275573"/>
            <a:ext cx="1992162" cy="89716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 defTabSz="566997">
              <a:lnSpc>
                <a:spcPct val="150000"/>
              </a:lnSpc>
            </a:pPr>
            <a:r>
              <a:rPr lang="en-GB" sz="1200" spc="-9" dirty="0">
                <a:solidFill>
                  <a:srgbClr val="11134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Use the study design that best answers your research question</a:t>
            </a:r>
            <a:endParaRPr lang="en-US" sz="1200" spc="-9" dirty="0">
              <a:solidFill>
                <a:srgbClr val="11134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81E5300-586E-E883-30E4-442FCEEB36C1}"/>
              </a:ext>
            </a:extLst>
          </p:cNvPr>
          <p:cNvSpPr txBox="1"/>
          <p:nvPr/>
        </p:nvSpPr>
        <p:spPr>
          <a:xfrm>
            <a:off x="5025748" y="3937552"/>
            <a:ext cx="2047086" cy="89716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9" dirty="0">
                <a:solidFill>
                  <a:srgbClr val="11134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Design studies with experts and patient and public representatives</a:t>
            </a:r>
            <a:endParaRPr lang="en-US" sz="1200" spc="-9" dirty="0">
              <a:solidFill>
                <a:srgbClr val="11134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1CA46D4-15D1-F6DB-8F5C-685973621F11}"/>
              </a:ext>
            </a:extLst>
          </p:cNvPr>
          <p:cNvSpPr txBox="1"/>
          <p:nvPr/>
        </p:nvSpPr>
        <p:spPr>
          <a:xfrm>
            <a:off x="1304040" y="3799052"/>
            <a:ext cx="2847457" cy="117416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566997">
              <a:lnSpc>
                <a:spcPct val="150000"/>
              </a:lnSpc>
            </a:pPr>
            <a:r>
              <a:rPr lang="en-GB" sz="1200" spc="-9" dirty="0">
                <a:solidFill>
                  <a:srgbClr val="11134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Consider who you need to research, how to access them, what data you need and how you are going to collect and analyse it</a:t>
            </a:r>
            <a:endParaRPr lang="en-US" sz="1200" spc="-9" dirty="0">
              <a:solidFill>
                <a:srgbClr val="11134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2296F7C-7D77-8133-65CE-18F1712C4A19}"/>
              </a:ext>
            </a:extLst>
          </p:cNvPr>
          <p:cNvSpPr txBox="1"/>
          <p:nvPr/>
        </p:nvSpPr>
        <p:spPr>
          <a:xfrm>
            <a:off x="141668" y="5364580"/>
            <a:ext cx="2357463" cy="117416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 defTabSz="566997">
              <a:lnSpc>
                <a:spcPct val="150000"/>
              </a:lnSpc>
            </a:pPr>
            <a:r>
              <a:rPr lang="en-GB" sz="1200" spc="-9" dirty="0">
                <a:solidFill>
                  <a:srgbClr val="11134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Consider any ethical implications of the research question, study design or data collection methods</a:t>
            </a:r>
            <a:endParaRPr lang="en-US" sz="1200" spc="-9" dirty="0">
              <a:solidFill>
                <a:srgbClr val="11134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C4FCA77-CDE8-CAE2-271F-AA4C54831CD9}"/>
              </a:ext>
            </a:extLst>
          </p:cNvPr>
          <p:cNvSpPr txBox="1"/>
          <p:nvPr/>
        </p:nvSpPr>
        <p:spPr>
          <a:xfrm>
            <a:off x="3865486" y="5503080"/>
            <a:ext cx="2221970" cy="89716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 defTabSz="566997">
              <a:lnSpc>
                <a:spcPct val="150000"/>
              </a:lnSpc>
            </a:pPr>
            <a:r>
              <a:rPr lang="en-GB" sz="1200" spc="-9" dirty="0">
                <a:solidFill>
                  <a:srgbClr val="11134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Dissemination of the research is an important step in research design</a:t>
            </a:r>
            <a:endParaRPr lang="en-US" sz="1200" spc="-9" dirty="0">
              <a:solidFill>
                <a:srgbClr val="111340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1" name="Freeform 51">
            <a:extLst>
              <a:ext uri="{FF2B5EF4-FFF2-40B4-BE49-F238E27FC236}">
                <a16:creationId xmlns:a16="http://schemas.microsoft.com/office/drawing/2014/main" id="{FAB37CAF-F659-B383-DB4F-6E4FA0B99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779" y="4058100"/>
            <a:ext cx="641144" cy="675028"/>
          </a:xfrm>
          <a:custGeom>
            <a:avLst/>
            <a:gdLst>
              <a:gd name="connsiteX0" fmla="*/ 433240 w 1306080"/>
              <a:gd name="connsiteY0" fmla="*/ 1138328 h 1311576"/>
              <a:gd name="connsiteX1" fmla="*/ 446884 w 1306080"/>
              <a:gd name="connsiteY1" fmla="*/ 1158561 h 1311576"/>
              <a:gd name="connsiteX2" fmla="*/ 436962 w 1306080"/>
              <a:gd name="connsiteY2" fmla="*/ 1211674 h 1311576"/>
              <a:gd name="connsiteX3" fmla="*/ 449366 w 1306080"/>
              <a:gd name="connsiteY3" fmla="*/ 1258464 h 1311576"/>
              <a:gd name="connsiteX4" fmla="*/ 491538 w 1306080"/>
              <a:gd name="connsiteY4" fmla="*/ 1278697 h 1311576"/>
              <a:gd name="connsiteX5" fmla="*/ 807832 w 1306080"/>
              <a:gd name="connsiteY5" fmla="*/ 1278697 h 1311576"/>
              <a:gd name="connsiteX6" fmla="*/ 851244 w 1306080"/>
              <a:gd name="connsiteY6" fmla="*/ 1258464 h 1311576"/>
              <a:gd name="connsiteX7" fmla="*/ 863648 w 1306080"/>
              <a:gd name="connsiteY7" fmla="*/ 1211674 h 1311576"/>
              <a:gd name="connsiteX8" fmla="*/ 853726 w 1306080"/>
              <a:gd name="connsiteY8" fmla="*/ 1158561 h 1311576"/>
              <a:gd name="connsiteX9" fmla="*/ 867370 w 1306080"/>
              <a:gd name="connsiteY9" fmla="*/ 1138328 h 1311576"/>
              <a:gd name="connsiteX10" fmla="*/ 885974 w 1306080"/>
              <a:gd name="connsiteY10" fmla="*/ 1152238 h 1311576"/>
              <a:gd name="connsiteX11" fmla="*/ 894658 w 1306080"/>
              <a:gd name="connsiteY11" fmla="*/ 1206615 h 1311576"/>
              <a:gd name="connsiteX12" fmla="*/ 876052 w 1306080"/>
              <a:gd name="connsiteY12" fmla="*/ 1279962 h 1311576"/>
              <a:gd name="connsiteX13" fmla="*/ 807832 w 1306080"/>
              <a:gd name="connsiteY13" fmla="*/ 1311576 h 1311576"/>
              <a:gd name="connsiteX14" fmla="*/ 491538 w 1306080"/>
              <a:gd name="connsiteY14" fmla="*/ 1311576 h 1311576"/>
              <a:gd name="connsiteX15" fmla="*/ 424558 w 1306080"/>
              <a:gd name="connsiteY15" fmla="*/ 1279962 h 1311576"/>
              <a:gd name="connsiteX16" fmla="*/ 404712 w 1306080"/>
              <a:gd name="connsiteY16" fmla="*/ 1206615 h 1311576"/>
              <a:gd name="connsiteX17" fmla="*/ 414636 w 1306080"/>
              <a:gd name="connsiteY17" fmla="*/ 1152238 h 1311576"/>
              <a:gd name="connsiteX18" fmla="*/ 433240 w 1306080"/>
              <a:gd name="connsiteY18" fmla="*/ 1138328 h 1311576"/>
              <a:gd name="connsiteX19" fmla="*/ 646310 w 1306080"/>
              <a:gd name="connsiteY19" fmla="*/ 1102621 h 1311576"/>
              <a:gd name="connsiteX20" fmla="*/ 582838 w 1306080"/>
              <a:gd name="connsiteY20" fmla="*/ 1166185 h 1311576"/>
              <a:gd name="connsiteX21" fmla="*/ 646310 w 1306080"/>
              <a:gd name="connsiteY21" fmla="*/ 1229750 h 1311576"/>
              <a:gd name="connsiteX22" fmla="*/ 708538 w 1306080"/>
              <a:gd name="connsiteY22" fmla="*/ 1166185 h 1311576"/>
              <a:gd name="connsiteX23" fmla="*/ 646310 w 1306080"/>
              <a:gd name="connsiteY23" fmla="*/ 1102621 h 1311576"/>
              <a:gd name="connsiteX24" fmla="*/ 511898 w 1306080"/>
              <a:gd name="connsiteY24" fmla="*/ 859579 h 1311576"/>
              <a:gd name="connsiteX25" fmla="*/ 478294 w 1306080"/>
              <a:gd name="connsiteY25" fmla="*/ 882014 h 1311576"/>
              <a:gd name="connsiteX26" fmla="*/ 462116 w 1306080"/>
              <a:gd name="connsiteY26" fmla="*/ 959289 h 1311576"/>
              <a:gd name="connsiteX27" fmla="*/ 463360 w 1306080"/>
              <a:gd name="connsiteY27" fmla="*/ 1019114 h 1311576"/>
              <a:gd name="connsiteX28" fmla="*/ 489496 w 1306080"/>
              <a:gd name="connsiteY28" fmla="*/ 1162446 h 1311576"/>
              <a:gd name="connsiteX29" fmla="*/ 496964 w 1306080"/>
              <a:gd name="connsiteY29" fmla="*/ 1172417 h 1311576"/>
              <a:gd name="connsiteX30" fmla="*/ 550480 w 1306080"/>
              <a:gd name="connsiteY30" fmla="*/ 1172417 h 1311576"/>
              <a:gd name="connsiteX31" fmla="*/ 549234 w 1306080"/>
              <a:gd name="connsiteY31" fmla="*/ 1166185 h 1311576"/>
              <a:gd name="connsiteX32" fmla="*/ 646310 w 1306080"/>
              <a:gd name="connsiteY32" fmla="*/ 1070215 h 1311576"/>
              <a:gd name="connsiteX33" fmla="*/ 740898 w 1306080"/>
              <a:gd name="connsiteY33" fmla="*/ 1166185 h 1311576"/>
              <a:gd name="connsiteX34" fmla="*/ 740898 w 1306080"/>
              <a:gd name="connsiteY34" fmla="*/ 1172417 h 1311576"/>
              <a:gd name="connsiteX35" fmla="*/ 794414 w 1306080"/>
              <a:gd name="connsiteY35" fmla="*/ 1172417 h 1311576"/>
              <a:gd name="connsiteX36" fmla="*/ 801882 w 1306080"/>
              <a:gd name="connsiteY36" fmla="*/ 1162446 h 1311576"/>
              <a:gd name="connsiteX37" fmla="*/ 831750 w 1306080"/>
              <a:gd name="connsiteY37" fmla="*/ 1019114 h 1311576"/>
              <a:gd name="connsiteX38" fmla="*/ 831750 w 1306080"/>
              <a:gd name="connsiteY38" fmla="*/ 959289 h 1311576"/>
              <a:gd name="connsiteX39" fmla="*/ 816816 w 1306080"/>
              <a:gd name="connsiteY39" fmla="*/ 882014 h 1311576"/>
              <a:gd name="connsiteX40" fmla="*/ 815572 w 1306080"/>
              <a:gd name="connsiteY40" fmla="*/ 877028 h 1311576"/>
              <a:gd name="connsiteX41" fmla="*/ 811838 w 1306080"/>
              <a:gd name="connsiteY41" fmla="*/ 870797 h 1311576"/>
              <a:gd name="connsiteX42" fmla="*/ 783212 w 1306080"/>
              <a:gd name="connsiteY42" fmla="*/ 859579 h 1311576"/>
              <a:gd name="connsiteX43" fmla="*/ 760810 w 1306080"/>
              <a:gd name="connsiteY43" fmla="*/ 891985 h 1311576"/>
              <a:gd name="connsiteX44" fmla="*/ 776990 w 1306080"/>
              <a:gd name="connsiteY44" fmla="*/ 970506 h 1311576"/>
              <a:gd name="connsiteX45" fmla="*/ 775746 w 1306080"/>
              <a:gd name="connsiteY45" fmla="*/ 1005404 h 1311576"/>
              <a:gd name="connsiteX46" fmla="*/ 759566 w 1306080"/>
              <a:gd name="connsiteY46" fmla="*/ 1073954 h 1311576"/>
              <a:gd name="connsiteX47" fmla="*/ 740898 w 1306080"/>
              <a:gd name="connsiteY47" fmla="*/ 1086418 h 1311576"/>
              <a:gd name="connsiteX48" fmla="*/ 728452 w 1306080"/>
              <a:gd name="connsiteY48" fmla="*/ 1066476 h 1311576"/>
              <a:gd name="connsiteX49" fmla="*/ 744632 w 1306080"/>
              <a:gd name="connsiteY49" fmla="*/ 999172 h 1311576"/>
              <a:gd name="connsiteX50" fmla="*/ 744632 w 1306080"/>
              <a:gd name="connsiteY50" fmla="*/ 976738 h 1311576"/>
              <a:gd name="connsiteX51" fmla="*/ 735920 w 1306080"/>
              <a:gd name="connsiteY51" fmla="*/ 936854 h 1311576"/>
              <a:gd name="connsiteX52" fmla="*/ 646310 w 1306080"/>
              <a:gd name="connsiteY52" fmla="*/ 950564 h 1311576"/>
              <a:gd name="connsiteX53" fmla="*/ 557946 w 1306080"/>
              <a:gd name="connsiteY53" fmla="*/ 936854 h 1311576"/>
              <a:gd name="connsiteX54" fmla="*/ 549234 w 1306080"/>
              <a:gd name="connsiteY54" fmla="*/ 976738 h 1311576"/>
              <a:gd name="connsiteX55" fmla="*/ 550480 w 1306080"/>
              <a:gd name="connsiteY55" fmla="*/ 999172 h 1311576"/>
              <a:gd name="connsiteX56" fmla="*/ 565414 w 1306080"/>
              <a:gd name="connsiteY56" fmla="*/ 1067722 h 1311576"/>
              <a:gd name="connsiteX57" fmla="*/ 554212 w 1306080"/>
              <a:gd name="connsiteY57" fmla="*/ 1086418 h 1311576"/>
              <a:gd name="connsiteX58" fmla="*/ 534300 w 1306080"/>
              <a:gd name="connsiteY58" fmla="*/ 1073954 h 1311576"/>
              <a:gd name="connsiteX59" fmla="*/ 518120 w 1306080"/>
              <a:gd name="connsiteY59" fmla="*/ 1005404 h 1311576"/>
              <a:gd name="connsiteX60" fmla="*/ 518120 w 1306080"/>
              <a:gd name="connsiteY60" fmla="*/ 970506 h 1311576"/>
              <a:gd name="connsiteX61" fmla="*/ 534300 w 1306080"/>
              <a:gd name="connsiteY61" fmla="*/ 891985 h 1311576"/>
              <a:gd name="connsiteX62" fmla="*/ 511898 w 1306080"/>
              <a:gd name="connsiteY62" fmla="*/ 859579 h 1311576"/>
              <a:gd name="connsiteX63" fmla="*/ 1155336 w 1306080"/>
              <a:gd name="connsiteY63" fmla="*/ 594103 h 1311576"/>
              <a:gd name="connsiteX64" fmla="*/ 1091864 w 1306080"/>
              <a:gd name="connsiteY64" fmla="*/ 657668 h 1311576"/>
              <a:gd name="connsiteX65" fmla="*/ 1155336 w 1306080"/>
              <a:gd name="connsiteY65" fmla="*/ 721233 h 1311576"/>
              <a:gd name="connsiteX66" fmla="*/ 1218810 w 1306080"/>
              <a:gd name="connsiteY66" fmla="*/ 657668 h 1311576"/>
              <a:gd name="connsiteX67" fmla="*/ 1155336 w 1306080"/>
              <a:gd name="connsiteY67" fmla="*/ 594103 h 1311576"/>
              <a:gd name="connsiteX68" fmla="*/ 139774 w 1306080"/>
              <a:gd name="connsiteY68" fmla="*/ 590364 h 1311576"/>
              <a:gd name="connsiteX69" fmla="*/ 75056 w 1306080"/>
              <a:gd name="connsiteY69" fmla="*/ 653929 h 1311576"/>
              <a:gd name="connsiteX70" fmla="*/ 139774 w 1306080"/>
              <a:gd name="connsiteY70" fmla="*/ 717493 h 1311576"/>
              <a:gd name="connsiteX71" fmla="*/ 203246 w 1306080"/>
              <a:gd name="connsiteY71" fmla="*/ 653929 h 1311576"/>
              <a:gd name="connsiteX72" fmla="*/ 139774 w 1306080"/>
              <a:gd name="connsiteY72" fmla="*/ 590364 h 1311576"/>
              <a:gd name="connsiteX73" fmla="*/ 948740 w 1306080"/>
              <a:gd name="connsiteY73" fmla="*/ 470713 h 1311576"/>
              <a:gd name="connsiteX74" fmla="*/ 870332 w 1306080"/>
              <a:gd name="connsiteY74" fmla="*/ 486916 h 1311576"/>
              <a:gd name="connsiteX75" fmla="*/ 849174 w 1306080"/>
              <a:gd name="connsiteY75" fmla="*/ 520568 h 1311576"/>
              <a:gd name="connsiteX76" fmla="*/ 881534 w 1306080"/>
              <a:gd name="connsiteY76" fmla="*/ 541756 h 1311576"/>
              <a:gd name="connsiteX77" fmla="*/ 959940 w 1306080"/>
              <a:gd name="connsiteY77" fmla="*/ 525553 h 1311576"/>
              <a:gd name="connsiteX78" fmla="*/ 994788 w 1306080"/>
              <a:gd name="connsiteY78" fmla="*/ 526799 h 1311576"/>
              <a:gd name="connsiteX79" fmla="*/ 1063240 w 1306080"/>
              <a:gd name="connsiteY79" fmla="*/ 543002 h 1311576"/>
              <a:gd name="connsiteX80" fmla="*/ 1075684 w 1306080"/>
              <a:gd name="connsiteY80" fmla="*/ 561698 h 1311576"/>
              <a:gd name="connsiteX81" fmla="*/ 1055772 w 1306080"/>
              <a:gd name="connsiteY81" fmla="*/ 574161 h 1311576"/>
              <a:gd name="connsiteX82" fmla="*/ 988566 w 1306080"/>
              <a:gd name="connsiteY82" fmla="*/ 559205 h 1311576"/>
              <a:gd name="connsiteX83" fmla="*/ 966164 w 1306080"/>
              <a:gd name="connsiteY83" fmla="*/ 557959 h 1311576"/>
              <a:gd name="connsiteX84" fmla="*/ 926338 w 1306080"/>
              <a:gd name="connsiteY84" fmla="*/ 566683 h 1311576"/>
              <a:gd name="connsiteX85" fmla="*/ 940028 w 1306080"/>
              <a:gd name="connsiteY85" fmla="*/ 656422 h 1311576"/>
              <a:gd name="connsiteX86" fmla="*/ 926338 w 1306080"/>
              <a:gd name="connsiteY86" fmla="*/ 744914 h 1311576"/>
              <a:gd name="connsiteX87" fmla="*/ 966164 w 1306080"/>
              <a:gd name="connsiteY87" fmla="*/ 753638 h 1311576"/>
              <a:gd name="connsiteX88" fmla="*/ 988566 w 1306080"/>
              <a:gd name="connsiteY88" fmla="*/ 753638 h 1311576"/>
              <a:gd name="connsiteX89" fmla="*/ 1059506 w 1306080"/>
              <a:gd name="connsiteY89" fmla="*/ 736189 h 1311576"/>
              <a:gd name="connsiteX90" fmla="*/ 1079418 w 1306080"/>
              <a:gd name="connsiteY90" fmla="*/ 748653 h 1311576"/>
              <a:gd name="connsiteX91" fmla="*/ 1066974 w 1306080"/>
              <a:gd name="connsiteY91" fmla="*/ 767348 h 1311576"/>
              <a:gd name="connsiteX92" fmla="*/ 994788 w 1306080"/>
              <a:gd name="connsiteY92" fmla="*/ 784797 h 1311576"/>
              <a:gd name="connsiteX93" fmla="*/ 959940 w 1306080"/>
              <a:gd name="connsiteY93" fmla="*/ 786044 h 1311576"/>
              <a:gd name="connsiteX94" fmla="*/ 881534 w 1306080"/>
              <a:gd name="connsiteY94" fmla="*/ 769841 h 1311576"/>
              <a:gd name="connsiteX95" fmla="*/ 849174 w 1306080"/>
              <a:gd name="connsiteY95" fmla="*/ 791029 h 1311576"/>
              <a:gd name="connsiteX96" fmla="*/ 852908 w 1306080"/>
              <a:gd name="connsiteY96" fmla="*/ 812217 h 1311576"/>
              <a:gd name="connsiteX97" fmla="*/ 870332 w 1306080"/>
              <a:gd name="connsiteY97" fmla="*/ 824681 h 1311576"/>
              <a:gd name="connsiteX98" fmla="*/ 948740 w 1306080"/>
              <a:gd name="connsiteY98" fmla="*/ 840884 h 1311576"/>
              <a:gd name="connsiteX99" fmla="*/ 1008478 w 1306080"/>
              <a:gd name="connsiteY99" fmla="*/ 839637 h 1311576"/>
              <a:gd name="connsiteX100" fmla="*/ 1151604 w 1306080"/>
              <a:gd name="connsiteY100" fmla="*/ 813464 h 1311576"/>
              <a:gd name="connsiteX101" fmla="*/ 1161560 w 1306080"/>
              <a:gd name="connsiteY101" fmla="*/ 807232 h 1311576"/>
              <a:gd name="connsiteX102" fmla="*/ 1161560 w 1306080"/>
              <a:gd name="connsiteY102" fmla="*/ 752392 h 1311576"/>
              <a:gd name="connsiteX103" fmla="*/ 1155336 w 1306080"/>
              <a:gd name="connsiteY103" fmla="*/ 753638 h 1311576"/>
              <a:gd name="connsiteX104" fmla="*/ 1059506 w 1306080"/>
              <a:gd name="connsiteY104" fmla="*/ 657668 h 1311576"/>
              <a:gd name="connsiteX105" fmla="*/ 1155336 w 1306080"/>
              <a:gd name="connsiteY105" fmla="*/ 561698 h 1311576"/>
              <a:gd name="connsiteX106" fmla="*/ 1161560 w 1306080"/>
              <a:gd name="connsiteY106" fmla="*/ 561698 h 1311576"/>
              <a:gd name="connsiteX107" fmla="*/ 1161560 w 1306080"/>
              <a:gd name="connsiteY107" fmla="*/ 509350 h 1311576"/>
              <a:gd name="connsiteX108" fmla="*/ 1151604 w 1306080"/>
              <a:gd name="connsiteY108" fmla="*/ 500626 h 1311576"/>
              <a:gd name="connsiteX109" fmla="*/ 1008478 w 1306080"/>
              <a:gd name="connsiteY109" fmla="*/ 471959 h 1311576"/>
              <a:gd name="connsiteX110" fmla="*/ 948740 w 1306080"/>
              <a:gd name="connsiteY110" fmla="*/ 470713 h 1311576"/>
              <a:gd name="connsiteX111" fmla="*/ 346370 w 1306080"/>
              <a:gd name="connsiteY111" fmla="*/ 470713 h 1311576"/>
              <a:gd name="connsiteX112" fmla="*/ 286632 w 1306080"/>
              <a:gd name="connsiteY112" fmla="*/ 471959 h 1311576"/>
              <a:gd name="connsiteX113" fmla="*/ 142262 w 1306080"/>
              <a:gd name="connsiteY113" fmla="*/ 498133 h 1311576"/>
              <a:gd name="connsiteX114" fmla="*/ 132306 w 1306080"/>
              <a:gd name="connsiteY114" fmla="*/ 504365 h 1311576"/>
              <a:gd name="connsiteX115" fmla="*/ 132306 w 1306080"/>
              <a:gd name="connsiteY115" fmla="*/ 559205 h 1311576"/>
              <a:gd name="connsiteX116" fmla="*/ 139774 w 1306080"/>
              <a:gd name="connsiteY116" fmla="*/ 557959 h 1311576"/>
              <a:gd name="connsiteX117" fmla="*/ 234360 w 1306080"/>
              <a:gd name="connsiteY117" fmla="*/ 653929 h 1311576"/>
              <a:gd name="connsiteX118" fmla="*/ 139774 w 1306080"/>
              <a:gd name="connsiteY118" fmla="*/ 749899 h 1311576"/>
              <a:gd name="connsiteX119" fmla="*/ 132306 w 1306080"/>
              <a:gd name="connsiteY119" fmla="*/ 749899 h 1311576"/>
              <a:gd name="connsiteX120" fmla="*/ 132306 w 1306080"/>
              <a:gd name="connsiteY120" fmla="*/ 803493 h 1311576"/>
              <a:gd name="connsiteX121" fmla="*/ 143508 w 1306080"/>
              <a:gd name="connsiteY121" fmla="*/ 810971 h 1311576"/>
              <a:gd name="connsiteX122" fmla="*/ 286632 w 1306080"/>
              <a:gd name="connsiteY122" fmla="*/ 839637 h 1311576"/>
              <a:gd name="connsiteX123" fmla="*/ 346370 w 1306080"/>
              <a:gd name="connsiteY123" fmla="*/ 840884 h 1311576"/>
              <a:gd name="connsiteX124" fmla="*/ 423534 w 1306080"/>
              <a:gd name="connsiteY124" fmla="*/ 824681 h 1311576"/>
              <a:gd name="connsiteX125" fmla="*/ 442202 w 1306080"/>
              <a:gd name="connsiteY125" fmla="*/ 812217 h 1311576"/>
              <a:gd name="connsiteX126" fmla="*/ 445936 w 1306080"/>
              <a:gd name="connsiteY126" fmla="*/ 791029 h 1311576"/>
              <a:gd name="connsiteX127" fmla="*/ 412332 w 1306080"/>
              <a:gd name="connsiteY127" fmla="*/ 769841 h 1311576"/>
              <a:gd name="connsiteX128" fmla="*/ 333926 w 1306080"/>
              <a:gd name="connsiteY128" fmla="*/ 786044 h 1311576"/>
              <a:gd name="connsiteX129" fmla="*/ 299078 w 1306080"/>
              <a:gd name="connsiteY129" fmla="*/ 784797 h 1311576"/>
              <a:gd name="connsiteX130" fmla="*/ 228138 w 1306080"/>
              <a:gd name="connsiteY130" fmla="*/ 767348 h 1311576"/>
              <a:gd name="connsiteX131" fmla="*/ 216936 w 1306080"/>
              <a:gd name="connsiteY131" fmla="*/ 748653 h 1311576"/>
              <a:gd name="connsiteX132" fmla="*/ 235604 w 1306080"/>
              <a:gd name="connsiteY132" fmla="*/ 736189 h 1311576"/>
              <a:gd name="connsiteX133" fmla="*/ 306544 w 1306080"/>
              <a:gd name="connsiteY133" fmla="*/ 753638 h 1311576"/>
              <a:gd name="connsiteX134" fmla="*/ 327702 w 1306080"/>
              <a:gd name="connsiteY134" fmla="*/ 753638 h 1311576"/>
              <a:gd name="connsiteX135" fmla="*/ 366284 w 1306080"/>
              <a:gd name="connsiteY135" fmla="*/ 746160 h 1311576"/>
              <a:gd name="connsiteX136" fmla="*/ 351350 w 1306080"/>
              <a:gd name="connsiteY136" fmla="*/ 656422 h 1311576"/>
              <a:gd name="connsiteX137" fmla="*/ 366284 w 1306080"/>
              <a:gd name="connsiteY137" fmla="*/ 565437 h 1311576"/>
              <a:gd name="connsiteX138" fmla="*/ 327702 w 1306080"/>
              <a:gd name="connsiteY138" fmla="*/ 557959 h 1311576"/>
              <a:gd name="connsiteX139" fmla="*/ 306544 w 1306080"/>
              <a:gd name="connsiteY139" fmla="*/ 559205 h 1311576"/>
              <a:gd name="connsiteX140" fmla="*/ 235604 w 1306080"/>
              <a:gd name="connsiteY140" fmla="*/ 575408 h 1311576"/>
              <a:gd name="connsiteX141" fmla="*/ 216936 w 1306080"/>
              <a:gd name="connsiteY141" fmla="*/ 562944 h 1311576"/>
              <a:gd name="connsiteX142" fmla="*/ 228138 w 1306080"/>
              <a:gd name="connsiteY142" fmla="*/ 544248 h 1311576"/>
              <a:gd name="connsiteX143" fmla="*/ 299078 w 1306080"/>
              <a:gd name="connsiteY143" fmla="*/ 526799 h 1311576"/>
              <a:gd name="connsiteX144" fmla="*/ 333926 w 1306080"/>
              <a:gd name="connsiteY144" fmla="*/ 525553 h 1311576"/>
              <a:gd name="connsiteX145" fmla="*/ 412332 w 1306080"/>
              <a:gd name="connsiteY145" fmla="*/ 541756 h 1311576"/>
              <a:gd name="connsiteX146" fmla="*/ 445936 w 1306080"/>
              <a:gd name="connsiteY146" fmla="*/ 520568 h 1311576"/>
              <a:gd name="connsiteX147" fmla="*/ 423534 w 1306080"/>
              <a:gd name="connsiteY147" fmla="*/ 486916 h 1311576"/>
              <a:gd name="connsiteX148" fmla="*/ 1201118 w 1306080"/>
              <a:gd name="connsiteY148" fmla="*/ 411474 h 1311576"/>
              <a:gd name="connsiteX149" fmla="*/ 1274464 w 1306080"/>
              <a:gd name="connsiteY149" fmla="*/ 431419 h 1311576"/>
              <a:gd name="connsiteX150" fmla="*/ 1306080 w 1306080"/>
              <a:gd name="connsiteY150" fmla="*/ 498733 h 1311576"/>
              <a:gd name="connsiteX151" fmla="*/ 1306080 w 1306080"/>
              <a:gd name="connsiteY151" fmla="*/ 816604 h 1311576"/>
              <a:gd name="connsiteX152" fmla="*/ 1274464 w 1306080"/>
              <a:gd name="connsiteY152" fmla="*/ 883918 h 1311576"/>
              <a:gd name="connsiteX153" fmla="*/ 1217558 w 1306080"/>
              <a:gd name="connsiteY153" fmla="*/ 905109 h 1311576"/>
              <a:gd name="connsiteX154" fmla="*/ 1201118 w 1306080"/>
              <a:gd name="connsiteY154" fmla="*/ 903863 h 1311576"/>
              <a:gd name="connsiteX155" fmla="*/ 1146742 w 1306080"/>
              <a:gd name="connsiteY155" fmla="*/ 893890 h 1311576"/>
              <a:gd name="connsiteX156" fmla="*/ 1134096 w 1306080"/>
              <a:gd name="connsiteY156" fmla="*/ 875192 h 1311576"/>
              <a:gd name="connsiteX157" fmla="*/ 1153064 w 1306080"/>
              <a:gd name="connsiteY157" fmla="*/ 862727 h 1311576"/>
              <a:gd name="connsiteX158" fmla="*/ 1207442 w 1306080"/>
              <a:gd name="connsiteY158" fmla="*/ 871452 h 1311576"/>
              <a:gd name="connsiteX159" fmla="*/ 1252966 w 1306080"/>
              <a:gd name="connsiteY159" fmla="*/ 860234 h 1311576"/>
              <a:gd name="connsiteX160" fmla="*/ 1273200 w 1306080"/>
              <a:gd name="connsiteY160" fmla="*/ 816604 h 1311576"/>
              <a:gd name="connsiteX161" fmla="*/ 1273200 w 1306080"/>
              <a:gd name="connsiteY161" fmla="*/ 498733 h 1311576"/>
              <a:gd name="connsiteX162" fmla="*/ 1252966 w 1306080"/>
              <a:gd name="connsiteY162" fmla="*/ 455104 h 1311576"/>
              <a:gd name="connsiteX163" fmla="*/ 1207442 w 1306080"/>
              <a:gd name="connsiteY163" fmla="*/ 443885 h 1311576"/>
              <a:gd name="connsiteX164" fmla="*/ 1153064 w 1306080"/>
              <a:gd name="connsiteY164" fmla="*/ 453857 h 1311576"/>
              <a:gd name="connsiteX165" fmla="*/ 1134096 w 1306080"/>
              <a:gd name="connsiteY165" fmla="*/ 440145 h 1311576"/>
              <a:gd name="connsiteX166" fmla="*/ 1146742 w 1306080"/>
              <a:gd name="connsiteY166" fmla="*/ 421447 h 1311576"/>
              <a:gd name="connsiteX167" fmla="*/ 102670 w 1306080"/>
              <a:gd name="connsiteY167" fmla="*/ 411474 h 1311576"/>
              <a:gd name="connsiteX168" fmla="*/ 154004 w 1306080"/>
              <a:gd name="connsiteY168" fmla="*/ 420200 h 1311576"/>
              <a:gd name="connsiteX169" fmla="*/ 167776 w 1306080"/>
              <a:gd name="connsiteY169" fmla="*/ 438898 h 1311576"/>
              <a:gd name="connsiteX170" fmla="*/ 147744 w 1306080"/>
              <a:gd name="connsiteY170" fmla="*/ 452610 h 1311576"/>
              <a:gd name="connsiteX171" fmla="*/ 97660 w 1306080"/>
              <a:gd name="connsiteY171" fmla="*/ 443885 h 1311576"/>
              <a:gd name="connsiteX172" fmla="*/ 51334 w 1306080"/>
              <a:gd name="connsiteY172" fmla="*/ 455104 h 1311576"/>
              <a:gd name="connsiteX173" fmla="*/ 31300 w 1306080"/>
              <a:gd name="connsiteY173" fmla="*/ 498733 h 1311576"/>
              <a:gd name="connsiteX174" fmla="*/ 31300 w 1306080"/>
              <a:gd name="connsiteY174" fmla="*/ 816604 h 1311576"/>
              <a:gd name="connsiteX175" fmla="*/ 51334 w 1306080"/>
              <a:gd name="connsiteY175" fmla="*/ 860234 h 1311576"/>
              <a:gd name="connsiteX176" fmla="*/ 97660 w 1306080"/>
              <a:gd name="connsiteY176" fmla="*/ 871452 h 1311576"/>
              <a:gd name="connsiteX177" fmla="*/ 147744 w 1306080"/>
              <a:gd name="connsiteY177" fmla="*/ 862727 h 1311576"/>
              <a:gd name="connsiteX178" fmla="*/ 167776 w 1306080"/>
              <a:gd name="connsiteY178" fmla="*/ 876439 h 1311576"/>
              <a:gd name="connsiteX179" fmla="*/ 154004 w 1306080"/>
              <a:gd name="connsiteY179" fmla="*/ 895137 h 1311576"/>
              <a:gd name="connsiteX180" fmla="*/ 102670 w 1306080"/>
              <a:gd name="connsiteY180" fmla="*/ 903863 h 1311576"/>
              <a:gd name="connsiteX181" fmla="*/ 87644 w 1306080"/>
              <a:gd name="connsiteY181" fmla="*/ 905109 h 1311576"/>
              <a:gd name="connsiteX182" fmla="*/ 31300 w 1306080"/>
              <a:gd name="connsiteY182" fmla="*/ 883918 h 1311576"/>
              <a:gd name="connsiteX183" fmla="*/ 0 w 1306080"/>
              <a:gd name="connsiteY183" fmla="*/ 816604 h 1311576"/>
              <a:gd name="connsiteX184" fmla="*/ 0 w 1306080"/>
              <a:gd name="connsiteY184" fmla="*/ 498733 h 1311576"/>
              <a:gd name="connsiteX185" fmla="*/ 31300 w 1306080"/>
              <a:gd name="connsiteY185" fmla="*/ 431419 h 1311576"/>
              <a:gd name="connsiteX186" fmla="*/ 102670 w 1306080"/>
              <a:gd name="connsiteY186" fmla="*/ 411474 h 1311576"/>
              <a:gd name="connsiteX187" fmla="*/ 647556 w 1306080"/>
              <a:gd name="connsiteY187" fmla="*/ 393750 h 1311576"/>
              <a:gd name="connsiteX188" fmla="*/ 564170 w 1306080"/>
              <a:gd name="connsiteY188" fmla="*/ 407148 h 1311576"/>
              <a:gd name="connsiteX189" fmla="*/ 565414 w 1306080"/>
              <a:gd name="connsiteY189" fmla="*/ 412134 h 1311576"/>
              <a:gd name="connsiteX190" fmla="*/ 518120 w 1306080"/>
              <a:gd name="connsiteY190" fmla="*/ 484423 h 1311576"/>
              <a:gd name="connsiteX191" fmla="*/ 505676 w 1306080"/>
              <a:gd name="connsiteY191" fmla="*/ 485669 h 1311576"/>
              <a:gd name="connsiteX192" fmla="*/ 463360 w 1306080"/>
              <a:gd name="connsiteY192" fmla="*/ 466974 h 1311576"/>
              <a:gd name="connsiteX193" fmla="*/ 459626 w 1306080"/>
              <a:gd name="connsiteY193" fmla="*/ 470713 h 1311576"/>
              <a:gd name="connsiteX194" fmla="*/ 477050 w 1306080"/>
              <a:gd name="connsiteY194" fmla="*/ 525553 h 1311576"/>
              <a:gd name="connsiteX195" fmla="*/ 406110 w 1306080"/>
              <a:gd name="connsiteY195" fmla="*/ 574161 h 1311576"/>
              <a:gd name="connsiteX196" fmla="*/ 397398 w 1306080"/>
              <a:gd name="connsiteY196" fmla="*/ 571669 h 1311576"/>
              <a:gd name="connsiteX197" fmla="*/ 383708 w 1306080"/>
              <a:gd name="connsiteY197" fmla="*/ 656422 h 1311576"/>
              <a:gd name="connsiteX198" fmla="*/ 397398 w 1306080"/>
              <a:gd name="connsiteY198" fmla="*/ 739928 h 1311576"/>
              <a:gd name="connsiteX199" fmla="*/ 406110 w 1306080"/>
              <a:gd name="connsiteY199" fmla="*/ 737435 h 1311576"/>
              <a:gd name="connsiteX200" fmla="*/ 477050 w 1306080"/>
              <a:gd name="connsiteY200" fmla="*/ 786044 h 1311576"/>
              <a:gd name="connsiteX201" fmla="*/ 468338 w 1306080"/>
              <a:gd name="connsiteY201" fmla="*/ 830913 h 1311576"/>
              <a:gd name="connsiteX202" fmla="*/ 459626 w 1306080"/>
              <a:gd name="connsiteY202" fmla="*/ 840884 h 1311576"/>
              <a:gd name="connsiteX203" fmla="*/ 463360 w 1306080"/>
              <a:gd name="connsiteY203" fmla="*/ 844623 h 1311576"/>
              <a:gd name="connsiteX204" fmla="*/ 518120 w 1306080"/>
              <a:gd name="connsiteY204" fmla="*/ 827174 h 1311576"/>
              <a:gd name="connsiteX205" fmla="*/ 565414 w 1306080"/>
              <a:gd name="connsiteY205" fmla="*/ 899463 h 1311576"/>
              <a:gd name="connsiteX206" fmla="*/ 564170 w 1306080"/>
              <a:gd name="connsiteY206" fmla="*/ 904448 h 1311576"/>
              <a:gd name="connsiteX207" fmla="*/ 730940 w 1306080"/>
              <a:gd name="connsiteY207" fmla="*/ 904448 h 1311576"/>
              <a:gd name="connsiteX208" fmla="*/ 729696 w 1306080"/>
              <a:gd name="connsiteY208" fmla="*/ 899463 h 1311576"/>
              <a:gd name="connsiteX209" fmla="*/ 776990 w 1306080"/>
              <a:gd name="connsiteY209" fmla="*/ 827174 h 1311576"/>
              <a:gd name="connsiteX210" fmla="*/ 830506 w 1306080"/>
              <a:gd name="connsiteY210" fmla="*/ 842130 h 1311576"/>
              <a:gd name="connsiteX211" fmla="*/ 832996 w 1306080"/>
              <a:gd name="connsiteY211" fmla="*/ 839637 h 1311576"/>
              <a:gd name="connsiteX212" fmla="*/ 816816 w 1306080"/>
              <a:gd name="connsiteY212" fmla="*/ 786044 h 1311576"/>
              <a:gd name="connsiteX213" fmla="*/ 889000 w 1306080"/>
              <a:gd name="connsiteY213" fmla="*/ 737435 h 1311576"/>
              <a:gd name="connsiteX214" fmla="*/ 893978 w 1306080"/>
              <a:gd name="connsiteY214" fmla="*/ 738682 h 1311576"/>
              <a:gd name="connsiteX215" fmla="*/ 907668 w 1306080"/>
              <a:gd name="connsiteY215" fmla="*/ 656422 h 1311576"/>
              <a:gd name="connsiteX216" fmla="*/ 893978 w 1306080"/>
              <a:gd name="connsiteY216" fmla="*/ 572915 h 1311576"/>
              <a:gd name="connsiteX217" fmla="*/ 889000 w 1306080"/>
              <a:gd name="connsiteY217" fmla="*/ 574161 h 1311576"/>
              <a:gd name="connsiteX218" fmla="*/ 816816 w 1306080"/>
              <a:gd name="connsiteY218" fmla="*/ 525553 h 1311576"/>
              <a:gd name="connsiteX219" fmla="*/ 832996 w 1306080"/>
              <a:gd name="connsiteY219" fmla="*/ 471959 h 1311576"/>
              <a:gd name="connsiteX220" fmla="*/ 830506 w 1306080"/>
              <a:gd name="connsiteY220" fmla="*/ 469467 h 1311576"/>
              <a:gd name="connsiteX221" fmla="*/ 821794 w 1306080"/>
              <a:gd name="connsiteY221" fmla="*/ 474452 h 1311576"/>
              <a:gd name="connsiteX222" fmla="*/ 789436 w 1306080"/>
              <a:gd name="connsiteY222" fmla="*/ 485669 h 1311576"/>
              <a:gd name="connsiteX223" fmla="*/ 776990 w 1306080"/>
              <a:gd name="connsiteY223" fmla="*/ 484423 h 1311576"/>
              <a:gd name="connsiteX224" fmla="*/ 729696 w 1306080"/>
              <a:gd name="connsiteY224" fmla="*/ 412134 h 1311576"/>
              <a:gd name="connsiteX225" fmla="*/ 730940 w 1306080"/>
              <a:gd name="connsiteY225" fmla="*/ 408395 h 1311576"/>
              <a:gd name="connsiteX226" fmla="*/ 647556 w 1306080"/>
              <a:gd name="connsiteY226" fmla="*/ 393750 h 1311576"/>
              <a:gd name="connsiteX227" fmla="*/ 500696 w 1306080"/>
              <a:gd name="connsiteY227" fmla="*/ 139179 h 1311576"/>
              <a:gd name="connsiteX228" fmla="*/ 493230 w 1306080"/>
              <a:gd name="connsiteY228" fmla="*/ 150397 h 1311576"/>
              <a:gd name="connsiteX229" fmla="*/ 463360 w 1306080"/>
              <a:gd name="connsiteY229" fmla="*/ 292482 h 1311576"/>
              <a:gd name="connsiteX230" fmla="*/ 462116 w 1306080"/>
              <a:gd name="connsiteY230" fmla="*/ 352308 h 1311576"/>
              <a:gd name="connsiteX231" fmla="*/ 478294 w 1306080"/>
              <a:gd name="connsiteY231" fmla="*/ 430829 h 1311576"/>
              <a:gd name="connsiteX232" fmla="*/ 511898 w 1306080"/>
              <a:gd name="connsiteY232" fmla="*/ 453264 h 1311576"/>
              <a:gd name="connsiteX233" fmla="*/ 534300 w 1306080"/>
              <a:gd name="connsiteY233" fmla="*/ 419612 h 1311576"/>
              <a:gd name="connsiteX234" fmla="*/ 530566 w 1306080"/>
              <a:gd name="connsiteY234" fmla="*/ 399670 h 1311576"/>
              <a:gd name="connsiteX235" fmla="*/ 518120 w 1306080"/>
              <a:gd name="connsiteY235" fmla="*/ 341091 h 1311576"/>
              <a:gd name="connsiteX236" fmla="*/ 518120 w 1306080"/>
              <a:gd name="connsiteY236" fmla="*/ 306192 h 1311576"/>
              <a:gd name="connsiteX237" fmla="*/ 534300 w 1306080"/>
              <a:gd name="connsiteY237" fmla="*/ 237642 h 1311576"/>
              <a:gd name="connsiteX238" fmla="*/ 554212 w 1306080"/>
              <a:gd name="connsiteY238" fmla="*/ 226425 h 1311576"/>
              <a:gd name="connsiteX239" fmla="*/ 565414 w 1306080"/>
              <a:gd name="connsiteY239" fmla="*/ 245121 h 1311576"/>
              <a:gd name="connsiteX240" fmla="*/ 550480 w 1306080"/>
              <a:gd name="connsiteY240" fmla="*/ 312424 h 1311576"/>
              <a:gd name="connsiteX241" fmla="*/ 549234 w 1306080"/>
              <a:gd name="connsiteY241" fmla="*/ 334859 h 1311576"/>
              <a:gd name="connsiteX242" fmla="*/ 557946 w 1306080"/>
              <a:gd name="connsiteY242" fmla="*/ 374743 h 1311576"/>
              <a:gd name="connsiteX243" fmla="*/ 735920 w 1306080"/>
              <a:gd name="connsiteY243" fmla="*/ 374743 h 1311576"/>
              <a:gd name="connsiteX244" fmla="*/ 744632 w 1306080"/>
              <a:gd name="connsiteY244" fmla="*/ 334859 h 1311576"/>
              <a:gd name="connsiteX245" fmla="*/ 744632 w 1306080"/>
              <a:gd name="connsiteY245" fmla="*/ 312424 h 1311576"/>
              <a:gd name="connsiteX246" fmla="*/ 727208 w 1306080"/>
              <a:gd name="connsiteY246" fmla="*/ 242628 h 1311576"/>
              <a:gd name="connsiteX247" fmla="*/ 739652 w 1306080"/>
              <a:gd name="connsiteY247" fmla="*/ 222686 h 1311576"/>
              <a:gd name="connsiteX248" fmla="*/ 759566 w 1306080"/>
              <a:gd name="connsiteY248" fmla="*/ 235150 h 1311576"/>
              <a:gd name="connsiteX249" fmla="*/ 775746 w 1306080"/>
              <a:gd name="connsiteY249" fmla="*/ 306192 h 1311576"/>
              <a:gd name="connsiteX250" fmla="*/ 776990 w 1306080"/>
              <a:gd name="connsiteY250" fmla="*/ 341091 h 1311576"/>
              <a:gd name="connsiteX251" fmla="*/ 760810 w 1306080"/>
              <a:gd name="connsiteY251" fmla="*/ 419612 h 1311576"/>
              <a:gd name="connsiteX252" fmla="*/ 783212 w 1306080"/>
              <a:gd name="connsiteY252" fmla="*/ 453264 h 1311576"/>
              <a:gd name="connsiteX253" fmla="*/ 804370 w 1306080"/>
              <a:gd name="connsiteY253" fmla="*/ 448278 h 1311576"/>
              <a:gd name="connsiteX254" fmla="*/ 816816 w 1306080"/>
              <a:gd name="connsiteY254" fmla="*/ 430829 h 1311576"/>
              <a:gd name="connsiteX255" fmla="*/ 831750 w 1306080"/>
              <a:gd name="connsiteY255" fmla="*/ 352308 h 1311576"/>
              <a:gd name="connsiteX256" fmla="*/ 831750 w 1306080"/>
              <a:gd name="connsiteY256" fmla="*/ 293729 h 1311576"/>
              <a:gd name="connsiteX257" fmla="*/ 804370 w 1306080"/>
              <a:gd name="connsiteY257" fmla="*/ 149150 h 1311576"/>
              <a:gd name="connsiteX258" fmla="*/ 798148 w 1306080"/>
              <a:gd name="connsiteY258" fmla="*/ 139179 h 1311576"/>
              <a:gd name="connsiteX259" fmla="*/ 744632 w 1306080"/>
              <a:gd name="connsiteY259" fmla="*/ 139179 h 1311576"/>
              <a:gd name="connsiteX260" fmla="*/ 744632 w 1306080"/>
              <a:gd name="connsiteY260" fmla="*/ 145411 h 1311576"/>
              <a:gd name="connsiteX261" fmla="*/ 648800 w 1306080"/>
              <a:gd name="connsiteY261" fmla="*/ 241381 h 1311576"/>
              <a:gd name="connsiteX262" fmla="*/ 554212 w 1306080"/>
              <a:gd name="connsiteY262" fmla="*/ 145411 h 1311576"/>
              <a:gd name="connsiteX263" fmla="*/ 554212 w 1306080"/>
              <a:gd name="connsiteY263" fmla="*/ 139179 h 1311576"/>
              <a:gd name="connsiteX264" fmla="*/ 648800 w 1306080"/>
              <a:gd name="connsiteY264" fmla="*/ 81847 h 1311576"/>
              <a:gd name="connsiteX265" fmla="*/ 585328 w 1306080"/>
              <a:gd name="connsiteY265" fmla="*/ 145411 h 1311576"/>
              <a:gd name="connsiteX266" fmla="*/ 648800 w 1306080"/>
              <a:gd name="connsiteY266" fmla="*/ 208976 h 1311576"/>
              <a:gd name="connsiteX267" fmla="*/ 712272 w 1306080"/>
              <a:gd name="connsiteY267" fmla="*/ 145411 h 1311576"/>
              <a:gd name="connsiteX268" fmla="*/ 648800 w 1306080"/>
              <a:gd name="connsiteY268" fmla="*/ 81847 h 1311576"/>
              <a:gd name="connsiteX269" fmla="*/ 648800 w 1306080"/>
              <a:gd name="connsiteY269" fmla="*/ 49441 h 1311576"/>
              <a:gd name="connsiteX270" fmla="*/ 735920 w 1306080"/>
              <a:gd name="connsiteY270" fmla="*/ 106774 h 1311576"/>
              <a:gd name="connsiteX271" fmla="*/ 798148 w 1306080"/>
              <a:gd name="connsiteY271" fmla="*/ 106774 h 1311576"/>
              <a:gd name="connsiteX272" fmla="*/ 835484 w 1306080"/>
              <a:gd name="connsiteY272" fmla="*/ 140426 h 1311576"/>
              <a:gd name="connsiteX273" fmla="*/ 835484 w 1306080"/>
              <a:gd name="connsiteY273" fmla="*/ 141672 h 1311576"/>
              <a:gd name="connsiteX274" fmla="*/ 862864 w 1306080"/>
              <a:gd name="connsiteY274" fmla="*/ 286251 h 1311576"/>
              <a:gd name="connsiteX275" fmla="*/ 864110 w 1306080"/>
              <a:gd name="connsiteY275" fmla="*/ 358540 h 1311576"/>
              <a:gd name="connsiteX276" fmla="*/ 847930 w 1306080"/>
              <a:gd name="connsiteY276" fmla="*/ 437061 h 1311576"/>
              <a:gd name="connsiteX277" fmla="*/ 846686 w 1306080"/>
              <a:gd name="connsiteY277" fmla="*/ 440800 h 1311576"/>
              <a:gd name="connsiteX278" fmla="*/ 861620 w 1306080"/>
              <a:gd name="connsiteY278" fmla="*/ 455756 h 1311576"/>
              <a:gd name="connsiteX279" fmla="*/ 864110 w 1306080"/>
              <a:gd name="connsiteY279" fmla="*/ 454510 h 1311576"/>
              <a:gd name="connsiteX280" fmla="*/ 942516 w 1306080"/>
              <a:gd name="connsiteY280" fmla="*/ 439554 h 1311576"/>
              <a:gd name="connsiteX281" fmla="*/ 1015946 w 1306080"/>
              <a:gd name="connsiteY281" fmla="*/ 439554 h 1311576"/>
              <a:gd name="connsiteX282" fmla="*/ 1161560 w 1306080"/>
              <a:gd name="connsiteY282" fmla="*/ 470713 h 1311576"/>
              <a:gd name="connsiteX283" fmla="*/ 1195164 w 1306080"/>
              <a:gd name="connsiteY283" fmla="*/ 509350 h 1311576"/>
              <a:gd name="connsiteX284" fmla="*/ 1195164 w 1306080"/>
              <a:gd name="connsiteY284" fmla="*/ 570422 h 1311576"/>
              <a:gd name="connsiteX285" fmla="*/ 1251168 w 1306080"/>
              <a:gd name="connsiteY285" fmla="*/ 657668 h 1311576"/>
              <a:gd name="connsiteX286" fmla="*/ 1195164 w 1306080"/>
              <a:gd name="connsiteY286" fmla="*/ 744914 h 1311576"/>
              <a:gd name="connsiteX287" fmla="*/ 1195164 w 1306080"/>
              <a:gd name="connsiteY287" fmla="*/ 807232 h 1311576"/>
              <a:gd name="connsiteX288" fmla="*/ 1160316 w 1306080"/>
              <a:gd name="connsiteY288" fmla="*/ 844623 h 1311576"/>
              <a:gd name="connsiteX289" fmla="*/ 1159070 w 1306080"/>
              <a:gd name="connsiteY289" fmla="*/ 844623 h 1311576"/>
              <a:gd name="connsiteX290" fmla="*/ 1014702 w 1306080"/>
              <a:gd name="connsiteY290" fmla="*/ 872043 h 1311576"/>
              <a:gd name="connsiteX291" fmla="*/ 976120 w 1306080"/>
              <a:gd name="connsiteY291" fmla="*/ 875782 h 1311576"/>
              <a:gd name="connsiteX292" fmla="*/ 942516 w 1306080"/>
              <a:gd name="connsiteY292" fmla="*/ 872043 h 1311576"/>
              <a:gd name="connsiteX293" fmla="*/ 865354 w 1306080"/>
              <a:gd name="connsiteY293" fmla="*/ 857086 h 1311576"/>
              <a:gd name="connsiteX294" fmla="*/ 861620 w 1306080"/>
              <a:gd name="connsiteY294" fmla="*/ 855840 h 1311576"/>
              <a:gd name="connsiteX295" fmla="*/ 847930 w 1306080"/>
              <a:gd name="connsiteY295" fmla="*/ 870797 h 1311576"/>
              <a:gd name="connsiteX296" fmla="*/ 847930 w 1306080"/>
              <a:gd name="connsiteY296" fmla="*/ 874536 h 1311576"/>
              <a:gd name="connsiteX297" fmla="*/ 864110 w 1306080"/>
              <a:gd name="connsiteY297" fmla="*/ 953057 h 1311576"/>
              <a:gd name="connsiteX298" fmla="*/ 862864 w 1306080"/>
              <a:gd name="connsiteY298" fmla="*/ 1026592 h 1311576"/>
              <a:gd name="connsiteX299" fmla="*/ 831750 w 1306080"/>
              <a:gd name="connsiteY299" fmla="*/ 1172417 h 1311576"/>
              <a:gd name="connsiteX300" fmla="*/ 794414 w 1306080"/>
              <a:gd name="connsiteY300" fmla="*/ 1204823 h 1311576"/>
              <a:gd name="connsiteX301" fmla="*/ 733430 w 1306080"/>
              <a:gd name="connsiteY301" fmla="*/ 1204823 h 1311576"/>
              <a:gd name="connsiteX302" fmla="*/ 646310 w 1306080"/>
              <a:gd name="connsiteY302" fmla="*/ 1262156 h 1311576"/>
              <a:gd name="connsiteX303" fmla="*/ 557946 w 1306080"/>
              <a:gd name="connsiteY303" fmla="*/ 1204823 h 1311576"/>
              <a:gd name="connsiteX304" fmla="*/ 496964 w 1306080"/>
              <a:gd name="connsiteY304" fmla="*/ 1204823 h 1311576"/>
              <a:gd name="connsiteX305" fmla="*/ 458382 w 1306080"/>
              <a:gd name="connsiteY305" fmla="*/ 1171171 h 1311576"/>
              <a:gd name="connsiteX306" fmla="*/ 458382 w 1306080"/>
              <a:gd name="connsiteY306" fmla="*/ 1169924 h 1311576"/>
              <a:gd name="connsiteX307" fmla="*/ 432246 w 1306080"/>
              <a:gd name="connsiteY307" fmla="*/ 1025346 h 1311576"/>
              <a:gd name="connsiteX308" fmla="*/ 431002 w 1306080"/>
              <a:gd name="connsiteY308" fmla="*/ 953057 h 1311576"/>
              <a:gd name="connsiteX309" fmla="*/ 445936 w 1306080"/>
              <a:gd name="connsiteY309" fmla="*/ 874536 h 1311576"/>
              <a:gd name="connsiteX310" fmla="*/ 447180 w 1306080"/>
              <a:gd name="connsiteY310" fmla="*/ 873289 h 1311576"/>
              <a:gd name="connsiteX311" fmla="*/ 431002 w 1306080"/>
              <a:gd name="connsiteY311" fmla="*/ 857086 h 1311576"/>
              <a:gd name="connsiteX312" fmla="*/ 352594 w 1306080"/>
              <a:gd name="connsiteY312" fmla="*/ 872043 h 1311576"/>
              <a:gd name="connsiteX313" fmla="*/ 317746 w 1306080"/>
              <a:gd name="connsiteY313" fmla="*/ 875782 h 1311576"/>
              <a:gd name="connsiteX314" fmla="*/ 279164 w 1306080"/>
              <a:gd name="connsiteY314" fmla="*/ 872043 h 1311576"/>
              <a:gd name="connsiteX315" fmla="*/ 133550 w 1306080"/>
              <a:gd name="connsiteY315" fmla="*/ 840884 h 1311576"/>
              <a:gd name="connsiteX316" fmla="*/ 99948 w 1306080"/>
              <a:gd name="connsiteY316" fmla="*/ 803493 h 1311576"/>
              <a:gd name="connsiteX317" fmla="*/ 99948 w 1306080"/>
              <a:gd name="connsiteY317" fmla="*/ 742421 h 1311576"/>
              <a:gd name="connsiteX318" fmla="*/ 43942 w 1306080"/>
              <a:gd name="connsiteY318" fmla="*/ 653929 h 1311576"/>
              <a:gd name="connsiteX319" fmla="*/ 99948 w 1306080"/>
              <a:gd name="connsiteY319" fmla="*/ 566683 h 1311576"/>
              <a:gd name="connsiteX320" fmla="*/ 99948 w 1306080"/>
              <a:gd name="connsiteY320" fmla="*/ 504365 h 1311576"/>
              <a:gd name="connsiteX321" fmla="*/ 133550 w 1306080"/>
              <a:gd name="connsiteY321" fmla="*/ 466974 h 1311576"/>
              <a:gd name="connsiteX322" fmla="*/ 136040 w 1306080"/>
              <a:gd name="connsiteY322" fmla="*/ 466974 h 1311576"/>
              <a:gd name="connsiteX323" fmla="*/ 279164 w 1306080"/>
              <a:gd name="connsiteY323" fmla="*/ 439554 h 1311576"/>
              <a:gd name="connsiteX324" fmla="*/ 352594 w 1306080"/>
              <a:gd name="connsiteY324" fmla="*/ 439554 h 1311576"/>
              <a:gd name="connsiteX325" fmla="*/ 431002 w 1306080"/>
              <a:gd name="connsiteY325" fmla="*/ 454510 h 1311576"/>
              <a:gd name="connsiteX326" fmla="*/ 447180 w 1306080"/>
              <a:gd name="connsiteY326" fmla="*/ 438307 h 1311576"/>
              <a:gd name="connsiteX327" fmla="*/ 445936 w 1306080"/>
              <a:gd name="connsiteY327" fmla="*/ 437061 h 1311576"/>
              <a:gd name="connsiteX328" fmla="*/ 431002 w 1306080"/>
              <a:gd name="connsiteY328" fmla="*/ 358540 h 1311576"/>
              <a:gd name="connsiteX329" fmla="*/ 432246 w 1306080"/>
              <a:gd name="connsiteY329" fmla="*/ 285004 h 1311576"/>
              <a:gd name="connsiteX330" fmla="*/ 462116 w 1306080"/>
              <a:gd name="connsiteY330" fmla="*/ 139179 h 1311576"/>
              <a:gd name="connsiteX331" fmla="*/ 500696 w 1306080"/>
              <a:gd name="connsiteY331" fmla="*/ 106774 h 1311576"/>
              <a:gd name="connsiteX332" fmla="*/ 561680 w 1306080"/>
              <a:gd name="connsiteY332" fmla="*/ 106774 h 1311576"/>
              <a:gd name="connsiteX333" fmla="*/ 648800 w 1306080"/>
              <a:gd name="connsiteY333" fmla="*/ 49441 h 1311576"/>
              <a:gd name="connsiteX334" fmla="*/ 491538 w 1306080"/>
              <a:gd name="connsiteY334" fmla="*/ 0 h 1311576"/>
              <a:gd name="connsiteX335" fmla="*/ 807832 w 1306080"/>
              <a:gd name="connsiteY335" fmla="*/ 0 h 1311576"/>
              <a:gd name="connsiteX336" fmla="*/ 876052 w 1306080"/>
              <a:gd name="connsiteY336" fmla="*/ 31615 h 1311576"/>
              <a:gd name="connsiteX337" fmla="*/ 894658 w 1306080"/>
              <a:gd name="connsiteY337" fmla="*/ 104961 h 1311576"/>
              <a:gd name="connsiteX338" fmla="*/ 885974 w 1306080"/>
              <a:gd name="connsiteY338" fmla="*/ 159338 h 1311576"/>
              <a:gd name="connsiteX339" fmla="*/ 869850 w 1306080"/>
              <a:gd name="connsiteY339" fmla="*/ 173249 h 1311576"/>
              <a:gd name="connsiteX340" fmla="*/ 867370 w 1306080"/>
              <a:gd name="connsiteY340" fmla="*/ 173249 h 1311576"/>
              <a:gd name="connsiteX341" fmla="*/ 853726 w 1306080"/>
              <a:gd name="connsiteY341" fmla="*/ 153015 h 1311576"/>
              <a:gd name="connsiteX342" fmla="*/ 863648 w 1306080"/>
              <a:gd name="connsiteY342" fmla="*/ 99903 h 1311576"/>
              <a:gd name="connsiteX343" fmla="*/ 851244 w 1306080"/>
              <a:gd name="connsiteY343" fmla="*/ 53113 h 1311576"/>
              <a:gd name="connsiteX344" fmla="*/ 807832 w 1306080"/>
              <a:gd name="connsiteY344" fmla="*/ 32879 h 1311576"/>
              <a:gd name="connsiteX345" fmla="*/ 491538 w 1306080"/>
              <a:gd name="connsiteY345" fmla="*/ 32879 h 1311576"/>
              <a:gd name="connsiteX346" fmla="*/ 449366 w 1306080"/>
              <a:gd name="connsiteY346" fmla="*/ 53113 h 1311576"/>
              <a:gd name="connsiteX347" fmla="*/ 436962 w 1306080"/>
              <a:gd name="connsiteY347" fmla="*/ 99903 h 1311576"/>
              <a:gd name="connsiteX348" fmla="*/ 446884 w 1306080"/>
              <a:gd name="connsiteY348" fmla="*/ 153015 h 1311576"/>
              <a:gd name="connsiteX349" fmla="*/ 433240 w 1306080"/>
              <a:gd name="connsiteY349" fmla="*/ 173249 h 1311576"/>
              <a:gd name="connsiteX350" fmla="*/ 414636 w 1306080"/>
              <a:gd name="connsiteY350" fmla="*/ 159338 h 1311576"/>
              <a:gd name="connsiteX351" fmla="*/ 404712 w 1306080"/>
              <a:gd name="connsiteY351" fmla="*/ 104961 h 1311576"/>
              <a:gd name="connsiteX352" fmla="*/ 424558 w 1306080"/>
              <a:gd name="connsiteY352" fmla="*/ 31615 h 1311576"/>
              <a:gd name="connsiteX353" fmla="*/ 491538 w 1306080"/>
              <a:gd name="connsiteY353" fmla="*/ 0 h 1311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</a:cxnLst>
            <a:rect l="l" t="t" r="r" b="b"/>
            <a:pathLst>
              <a:path w="1306080" h="1311576">
                <a:moveTo>
                  <a:pt x="433240" y="1138328"/>
                </a:moveTo>
                <a:cubicBezTo>
                  <a:pt x="441924" y="1140857"/>
                  <a:pt x="448124" y="1148444"/>
                  <a:pt x="446884" y="1158561"/>
                </a:cubicBezTo>
                <a:lnTo>
                  <a:pt x="436962" y="1211674"/>
                </a:lnTo>
                <a:cubicBezTo>
                  <a:pt x="434480" y="1229378"/>
                  <a:pt x="438202" y="1245818"/>
                  <a:pt x="449366" y="1258464"/>
                </a:cubicBezTo>
                <a:cubicBezTo>
                  <a:pt x="459288" y="1271110"/>
                  <a:pt x="475414" y="1278697"/>
                  <a:pt x="491538" y="1278697"/>
                </a:cubicBezTo>
                <a:lnTo>
                  <a:pt x="807832" y="1278697"/>
                </a:lnTo>
                <a:cubicBezTo>
                  <a:pt x="823956" y="1278697"/>
                  <a:pt x="840080" y="1271110"/>
                  <a:pt x="851244" y="1258464"/>
                </a:cubicBezTo>
                <a:cubicBezTo>
                  <a:pt x="862408" y="1245818"/>
                  <a:pt x="866128" y="1229378"/>
                  <a:pt x="863648" y="1211674"/>
                </a:cubicBezTo>
                <a:lnTo>
                  <a:pt x="853726" y="1158561"/>
                </a:lnTo>
                <a:cubicBezTo>
                  <a:pt x="852484" y="1148444"/>
                  <a:pt x="857446" y="1140857"/>
                  <a:pt x="867370" y="1138328"/>
                </a:cubicBezTo>
                <a:cubicBezTo>
                  <a:pt x="876052" y="1137063"/>
                  <a:pt x="884734" y="1143386"/>
                  <a:pt x="885974" y="1152238"/>
                </a:cubicBezTo>
                <a:lnTo>
                  <a:pt x="894658" y="1206615"/>
                </a:lnTo>
                <a:cubicBezTo>
                  <a:pt x="899618" y="1233172"/>
                  <a:pt x="892176" y="1259728"/>
                  <a:pt x="876052" y="1279962"/>
                </a:cubicBezTo>
                <a:cubicBezTo>
                  <a:pt x="858686" y="1300195"/>
                  <a:pt x="833880" y="1311576"/>
                  <a:pt x="807832" y="1311576"/>
                </a:cubicBezTo>
                <a:lnTo>
                  <a:pt x="491538" y="1311576"/>
                </a:lnTo>
                <a:cubicBezTo>
                  <a:pt x="465490" y="1311576"/>
                  <a:pt x="441924" y="1300195"/>
                  <a:pt x="424558" y="1279962"/>
                </a:cubicBezTo>
                <a:cubicBezTo>
                  <a:pt x="408434" y="1259728"/>
                  <a:pt x="400992" y="1233172"/>
                  <a:pt x="404712" y="1206615"/>
                </a:cubicBezTo>
                <a:lnTo>
                  <a:pt x="414636" y="1152238"/>
                </a:lnTo>
                <a:cubicBezTo>
                  <a:pt x="415876" y="1143386"/>
                  <a:pt x="424558" y="1137063"/>
                  <a:pt x="433240" y="1138328"/>
                </a:cubicBezTo>
                <a:close/>
                <a:moveTo>
                  <a:pt x="646310" y="1102621"/>
                </a:moveTo>
                <a:cubicBezTo>
                  <a:pt x="610218" y="1102621"/>
                  <a:pt x="582838" y="1131287"/>
                  <a:pt x="582838" y="1166185"/>
                </a:cubicBezTo>
                <a:cubicBezTo>
                  <a:pt x="582838" y="1202330"/>
                  <a:pt x="610218" y="1229750"/>
                  <a:pt x="646310" y="1229750"/>
                </a:cubicBezTo>
                <a:cubicBezTo>
                  <a:pt x="681158" y="1229750"/>
                  <a:pt x="708538" y="1202330"/>
                  <a:pt x="708538" y="1166185"/>
                </a:cubicBezTo>
                <a:cubicBezTo>
                  <a:pt x="708538" y="1131287"/>
                  <a:pt x="681158" y="1102621"/>
                  <a:pt x="646310" y="1102621"/>
                </a:cubicBezTo>
                <a:close/>
                <a:moveTo>
                  <a:pt x="511898" y="859579"/>
                </a:moveTo>
                <a:cubicBezTo>
                  <a:pt x="496964" y="855840"/>
                  <a:pt x="482028" y="865811"/>
                  <a:pt x="478294" y="882014"/>
                </a:cubicBezTo>
                <a:lnTo>
                  <a:pt x="462116" y="959289"/>
                </a:lnTo>
                <a:cubicBezTo>
                  <a:pt x="458382" y="979230"/>
                  <a:pt x="459626" y="999172"/>
                  <a:pt x="463360" y="1019114"/>
                </a:cubicBezTo>
                <a:lnTo>
                  <a:pt x="489496" y="1162446"/>
                </a:lnTo>
                <a:cubicBezTo>
                  <a:pt x="490740" y="1166185"/>
                  <a:pt x="493230" y="1172417"/>
                  <a:pt x="496964" y="1172417"/>
                </a:cubicBezTo>
                <a:lnTo>
                  <a:pt x="550480" y="1172417"/>
                </a:lnTo>
                <a:cubicBezTo>
                  <a:pt x="549234" y="1169924"/>
                  <a:pt x="549234" y="1168678"/>
                  <a:pt x="549234" y="1166185"/>
                </a:cubicBezTo>
                <a:cubicBezTo>
                  <a:pt x="549234" y="1112592"/>
                  <a:pt x="592794" y="1070215"/>
                  <a:pt x="646310" y="1070215"/>
                </a:cubicBezTo>
                <a:cubicBezTo>
                  <a:pt x="698582" y="1070215"/>
                  <a:pt x="740898" y="1112592"/>
                  <a:pt x="740898" y="1166185"/>
                </a:cubicBezTo>
                <a:cubicBezTo>
                  <a:pt x="740898" y="1168678"/>
                  <a:pt x="740898" y="1169924"/>
                  <a:pt x="740898" y="1172417"/>
                </a:cubicBezTo>
                <a:lnTo>
                  <a:pt x="794414" y="1172417"/>
                </a:lnTo>
                <a:cubicBezTo>
                  <a:pt x="795658" y="1172417"/>
                  <a:pt x="798148" y="1172417"/>
                  <a:pt x="801882" y="1162446"/>
                </a:cubicBezTo>
                <a:lnTo>
                  <a:pt x="831750" y="1019114"/>
                </a:lnTo>
                <a:cubicBezTo>
                  <a:pt x="835484" y="999172"/>
                  <a:pt x="835484" y="979230"/>
                  <a:pt x="831750" y="959289"/>
                </a:cubicBezTo>
                <a:lnTo>
                  <a:pt x="816816" y="882014"/>
                </a:lnTo>
                <a:cubicBezTo>
                  <a:pt x="816816" y="879521"/>
                  <a:pt x="815572" y="878275"/>
                  <a:pt x="815572" y="877028"/>
                </a:cubicBezTo>
                <a:cubicBezTo>
                  <a:pt x="814326" y="875782"/>
                  <a:pt x="811838" y="873289"/>
                  <a:pt x="811838" y="870797"/>
                </a:cubicBezTo>
                <a:cubicBezTo>
                  <a:pt x="805614" y="862072"/>
                  <a:pt x="795658" y="857086"/>
                  <a:pt x="783212" y="859579"/>
                </a:cubicBezTo>
                <a:cubicBezTo>
                  <a:pt x="767034" y="862072"/>
                  <a:pt x="757076" y="877028"/>
                  <a:pt x="760810" y="891985"/>
                </a:cubicBezTo>
                <a:lnTo>
                  <a:pt x="776990" y="970506"/>
                </a:lnTo>
                <a:cubicBezTo>
                  <a:pt x="779478" y="981723"/>
                  <a:pt x="779478" y="994187"/>
                  <a:pt x="775746" y="1005404"/>
                </a:cubicBezTo>
                <a:lnTo>
                  <a:pt x="759566" y="1073954"/>
                </a:lnTo>
                <a:cubicBezTo>
                  <a:pt x="758322" y="1082679"/>
                  <a:pt x="749610" y="1087664"/>
                  <a:pt x="740898" y="1086418"/>
                </a:cubicBezTo>
                <a:cubicBezTo>
                  <a:pt x="732186" y="1083925"/>
                  <a:pt x="725962" y="1075201"/>
                  <a:pt x="728452" y="1066476"/>
                </a:cubicBezTo>
                <a:lnTo>
                  <a:pt x="744632" y="999172"/>
                </a:lnTo>
                <a:cubicBezTo>
                  <a:pt x="745876" y="990448"/>
                  <a:pt x="745876" y="984216"/>
                  <a:pt x="744632" y="976738"/>
                </a:cubicBezTo>
                <a:lnTo>
                  <a:pt x="735920" y="936854"/>
                </a:lnTo>
                <a:cubicBezTo>
                  <a:pt x="707294" y="945579"/>
                  <a:pt x="677424" y="950564"/>
                  <a:pt x="646310" y="950564"/>
                </a:cubicBezTo>
                <a:cubicBezTo>
                  <a:pt x="616442" y="950564"/>
                  <a:pt x="586572" y="945579"/>
                  <a:pt x="557946" y="936854"/>
                </a:cubicBezTo>
                <a:lnTo>
                  <a:pt x="549234" y="976738"/>
                </a:lnTo>
                <a:cubicBezTo>
                  <a:pt x="547990" y="984216"/>
                  <a:pt x="547990" y="990448"/>
                  <a:pt x="550480" y="999172"/>
                </a:cubicBezTo>
                <a:lnTo>
                  <a:pt x="565414" y="1067722"/>
                </a:lnTo>
                <a:cubicBezTo>
                  <a:pt x="567904" y="1075201"/>
                  <a:pt x="562924" y="1085172"/>
                  <a:pt x="554212" y="1086418"/>
                </a:cubicBezTo>
                <a:cubicBezTo>
                  <a:pt x="545502" y="1088911"/>
                  <a:pt x="536790" y="1083925"/>
                  <a:pt x="534300" y="1073954"/>
                </a:cubicBezTo>
                <a:lnTo>
                  <a:pt x="518120" y="1005404"/>
                </a:lnTo>
                <a:cubicBezTo>
                  <a:pt x="516876" y="994187"/>
                  <a:pt x="515632" y="981723"/>
                  <a:pt x="518120" y="970506"/>
                </a:cubicBezTo>
                <a:lnTo>
                  <a:pt x="534300" y="891985"/>
                </a:lnTo>
                <a:cubicBezTo>
                  <a:pt x="536790" y="877028"/>
                  <a:pt x="526832" y="862072"/>
                  <a:pt x="511898" y="859579"/>
                </a:cubicBezTo>
                <a:close/>
                <a:moveTo>
                  <a:pt x="1155336" y="594103"/>
                </a:moveTo>
                <a:cubicBezTo>
                  <a:pt x="1120490" y="594103"/>
                  <a:pt x="1091864" y="622770"/>
                  <a:pt x="1091864" y="657668"/>
                </a:cubicBezTo>
                <a:cubicBezTo>
                  <a:pt x="1091864" y="692566"/>
                  <a:pt x="1120490" y="721233"/>
                  <a:pt x="1155336" y="721233"/>
                </a:cubicBezTo>
                <a:cubicBezTo>
                  <a:pt x="1190184" y="721233"/>
                  <a:pt x="1218810" y="692566"/>
                  <a:pt x="1218810" y="657668"/>
                </a:cubicBezTo>
                <a:cubicBezTo>
                  <a:pt x="1218810" y="622770"/>
                  <a:pt x="1190184" y="594103"/>
                  <a:pt x="1155336" y="594103"/>
                </a:cubicBezTo>
                <a:close/>
                <a:moveTo>
                  <a:pt x="139774" y="590364"/>
                </a:moveTo>
                <a:cubicBezTo>
                  <a:pt x="104926" y="590364"/>
                  <a:pt x="75056" y="619030"/>
                  <a:pt x="75056" y="653929"/>
                </a:cubicBezTo>
                <a:cubicBezTo>
                  <a:pt x="75056" y="688827"/>
                  <a:pt x="104926" y="717493"/>
                  <a:pt x="139774" y="717493"/>
                </a:cubicBezTo>
                <a:cubicBezTo>
                  <a:pt x="173376" y="717493"/>
                  <a:pt x="203246" y="688827"/>
                  <a:pt x="203246" y="653929"/>
                </a:cubicBezTo>
                <a:cubicBezTo>
                  <a:pt x="203246" y="619030"/>
                  <a:pt x="173376" y="590364"/>
                  <a:pt x="139774" y="590364"/>
                </a:cubicBezTo>
                <a:close/>
                <a:moveTo>
                  <a:pt x="948740" y="470713"/>
                </a:moveTo>
                <a:lnTo>
                  <a:pt x="870332" y="486916"/>
                </a:lnTo>
                <a:cubicBezTo>
                  <a:pt x="855398" y="489408"/>
                  <a:pt x="845440" y="504365"/>
                  <a:pt x="849174" y="520568"/>
                </a:cubicBezTo>
                <a:cubicBezTo>
                  <a:pt x="851664" y="535524"/>
                  <a:pt x="866598" y="545495"/>
                  <a:pt x="881534" y="541756"/>
                </a:cubicBezTo>
                <a:lnTo>
                  <a:pt x="959940" y="525553"/>
                </a:lnTo>
                <a:cubicBezTo>
                  <a:pt x="972386" y="524307"/>
                  <a:pt x="983588" y="524307"/>
                  <a:pt x="994788" y="526799"/>
                </a:cubicBezTo>
                <a:lnTo>
                  <a:pt x="1063240" y="543002"/>
                </a:lnTo>
                <a:cubicBezTo>
                  <a:pt x="1071952" y="544248"/>
                  <a:pt x="1076930" y="552973"/>
                  <a:pt x="1075684" y="561698"/>
                </a:cubicBezTo>
                <a:cubicBezTo>
                  <a:pt x="1073196" y="571669"/>
                  <a:pt x="1065728" y="576654"/>
                  <a:pt x="1055772" y="574161"/>
                </a:cubicBezTo>
                <a:lnTo>
                  <a:pt x="988566" y="559205"/>
                </a:lnTo>
                <a:cubicBezTo>
                  <a:pt x="981098" y="556712"/>
                  <a:pt x="973630" y="556712"/>
                  <a:pt x="966164" y="557959"/>
                </a:cubicBezTo>
                <a:lnTo>
                  <a:pt x="926338" y="566683"/>
                </a:lnTo>
                <a:cubicBezTo>
                  <a:pt x="936294" y="595350"/>
                  <a:pt x="940028" y="625262"/>
                  <a:pt x="940028" y="656422"/>
                </a:cubicBezTo>
                <a:cubicBezTo>
                  <a:pt x="940028" y="686334"/>
                  <a:pt x="935050" y="716247"/>
                  <a:pt x="926338" y="744914"/>
                </a:cubicBezTo>
                <a:lnTo>
                  <a:pt x="966164" y="753638"/>
                </a:lnTo>
                <a:cubicBezTo>
                  <a:pt x="973630" y="754884"/>
                  <a:pt x="981098" y="754884"/>
                  <a:pt x="988566" y="753638"/>
                </a:cubicBezTo>
                <a:lnTo>
                  <a:pt x="1059506" y="736189"/>
                </a:lnTo>
                <a:cubicBezTo>
                  <a:pt x="1068218" y="733696"/>
                  <a:pt x="1076930" y="739928"/>
                  <a:pt x="1079418" y="748653"/>
                </a:cubicBezTo>
                <a:cubicBezTo>
                  <a:pt x="1080664" y="757377"/>
                  <a:pt x="1075684" y="766102"/>
                  <a:pt x="1066974" y="767348"/>
                </a:cubicBezTo>
                <a:lnTo>
                  <a:pt x="994788" y="784797"/>
                </a:lnTo>
                <a:cubicBezTo>
                  <a:pt x="983588" y="787290"/>
                  <a:pt x="972386" y="787290"/>
                  <a:pt x="959940" y="786044"/>
                </a:cubicBezTo>
                <a:lnTo>
                  <a:pt x="881534" y="769841"/>
                </a:lnTo>
                <a:cubicBezTo>
                  <a:pt x="866598" y="766102"/>
                  <a:pt x="851664" y="776073"/>
                  <a:pt x="849174" y="791029"/>
                </a:cubicBezTo>
                <a:cubicBezTo>
                  <a:pt x="847930" y="798507"/>
                  <a:pt x="849174" y="807232"/>
                  <a:pt x="852908" y="812217"/>
                </a:cubicBezTo>
                <a:cubicBezTo>
                  <a:pt x="857886" y="819696"/>
                  <a:pt x="862864" y="823435"/>
                  <a:pt x="870332" y="824681"/>
                </a:cubicBezTo>
                <a:lnTo>
                  <a:pt x="948740" y="840884"/>
                </a:lnTo>
                <a:cubicBezTo>
                  <a:pt x="968652" y="844623"/>
                  <a:pt x="988566" y="844623"/>
                  <a:pt x="1008478" y="839637"/>
                </a:cubicBezTo>
                <a:lnTo>
                  <a:pt x="1151604" y="813464"/>
                </a:lnTo>
                <a:cubicBezTo>
                  <a:pt x="1155336" y="812217"/>
                  <a:pt x="1161560" y="809725"/>
                  <a:pt x="1161560" y="807232"/>
                </a:cubicBezTo>
                <a:lnTo>
                  <a:pt x="1161560" y="752392"/>
                </a:lnTo>
                <a:cubicBezTo>
                  <a:pt x="1160316" y="753638"/>
                  <a:pt x="1157826" y="753638"/>
                  <a:pt x="1155336" y="753638"/>
                </a:cubicBezTo>
                <a:cubicBezTo>
                  <a:pt x="1103066" y="753638"/>
                  <a:pt x="1059506" y="710015"/>
                  <a:pt x="1059506" y="657668"/>
                </a:cubicBezTo>
                <a:cubicBezTo>
                  <a:pt x="1059506" y="604074"/>
                  <a:pt x="1103066" y="561698"/>
                  <a:pt x="1155336" y="561698"/>
                </a:cubicBezTo>
                <a:cubicBezTo>
                  <a:pt x="1157826" y="561698"/>
                  <a:pt x="1160316" y="561698"/>
                  <a:pt x="1161560" y="561698"/>
                </a:cubicBezTo>
                <a:lnTo>
                  <a:pt x="1161560" y="509350"/>
                </a:lnTo>
                <a:cubicBezTo>
                  <a:pt x="1161560" y="506858"/>
                  <a:pt x="1161560" y="504365"/>
                  <a:pt x="1151604" y="500626"/>
                </a:cubicBezTo>
                <a:lnTo>
                  <a:pt x="1008478" y="471959"/>
                </a:lnTo>
                <a:cubicBezTo>
                  <a:pt x="988566" y="466974"/>
                  <a:pt x="968652" y="466974"/>
                  <a:pt x="948740" y="470713"/>
                </a:cubicBezTo>
                <a:close/>
                <a:moveTo>
                  <a:pt x="346370" y="470713"/>
                </a:moveTo>
                <a:cubicBezTo>
                  <a:pt x="326458" y="466974"/>
                  <a:pt x="306544" y="466974"/>
                  <a:pt x="286632" y="471959"/>
                </a:cubicBezTo>
                <a:lnTo>
                  <a:pt x="142262" y="498133"/>
                </a:lnTo>
                <a:cubicBezTo>
                  <a:pt x="139774" y="499379"/>
                  <a:pt x="132306" y="501872"/>
                  <a:pt x="132306" y="504365"/>
                </a:cubicBezTo>
                <a:lnTo>
                  <a:pt x="132306" y="559205"/>
                </a:lnTo>
                <a:cubicBezTo>
                  <a:pt x="134796" y="557959"/>
                  <a:pt x="137284" y="557959"/>
                  <a:pt x="139774" y="557959"/>
                </a:cubicBezTo>
                <a:cubicBezTo>
                  <a:pt x="192046" y="557959"/>
                  <a:pt x="234360" y="601581"/>
                  <a:pt x="234360" y="653929"/>
                </a:cubicBezTo>
                <a:cubicBezTo>
                  <a:pt x="234360" y="707522"/>
                  <a:pt x="192046" y="749899"/>
                  <a:pt x="139774" y="749899"/>
                </a:cubicBezTo>
                <a:cubicBezTo>
                  <a:pt x="137284" y="749899"/>
                  <a:pt x="134796" y="749899"/>
                  <a:pt x="132306" y="749899"/>
                </a:cubicBezTo>
                <a:lnTo>
                  <a:pt x="132306" y="803493"/>
                </a:lnTo>
                <a:cubicBezTo>
                  <a:pt x="132306" y="804739"/>
                  <a:pt x="132306" y="807232"/>
                  <a:pt x="143508" y="810971"/>
                </a:cubicBezTo>
                <a:lnTo>
                  <a:pt x="286632" y="839637"/>
                </a:lnTo>
                <a:cubicBezTo>
                  <a:pt x="306544" y="844623"/>
                  <a:pt x="326458" y="844623"/>
                  <a:pt x="346370" y="840884"/>
                </a:cubicBezTo>
                <a:lnTo>
                  <a:pt x="423534" y="824681"/>
                </a:lnTo>
                <a:cubicBezTo>
                  <a:pt x="431002" y="823435"/>
                  <a:pt x="438468" y="819696"/>
                  <a:pt x="442202" y="812217"/>
                </a:cubicBezTo>
                <a:cubicBezTo>
                  <a:pt x="445936" y="807232"/>
                  <a:pt x="447180" y="798507"/>
                  <a:pt x="445936" y="791029"/>
                </a:cubicBezTo>
                <a:cubicBezTo>
                  <a:pt x="443446" y="776073"/>
                  <a:pt x="428512" y="766102"/>
                  <a:pt x="412332" y="769841"/>
                </a:cubicBezTo>
                <a:lnTo>
                  <a:pt x="333926" y="786044"/>
                </a:lnTo>
                <a:cubicBezTo>
                  <a:pt x="322724" y="787290"/>
                  <a:pt x="310278" y="787290"/>
                  <a:pt x="299078" y="784797"/>
                </a:cubicBezTo>
                <a:lnTo>
                  <a:pt x="228138" y="767348"/>
                </a:lnTo>
                <a:cubicBezTo>
                  <a:pt x="219426" y="766102"/>
                  <a:pt x="214448" y="757377"/>
                  <a:pt x="216936" y="748653"/>
                </a:cubicBezTo>
                <a:cubicBezTo>
                  <a:pt x="218180" y="739928"/>
                  <a:pt x="226892" y="733696"/>
                  <a:pt x="235604" y="736189"/>
                </a:cubicBezTo>
                <a:lnTo>
                  <a:pt x="306544" y="753638"/>
                </a:lnTo>
                <a:cubicBezTo>
                  <a:pt x="314012" y="754884"/>
                  <a:pt x="320236" y="754884"/>
                  <a:pt x="327702" y="753638"/>
                </a:cubicBezTo>
                <a:lnTo>
                  <a:pt x="366284" y="746160"/>
                </a:lnTo>
                <a:cubicBezTo>
                  <a:pt x="356328" y="716247"/>
                  <a:pt x="351350" y="686334"/>
                  <a:pt x="351350" y="656422"/>
                </a:cubicBezTo>
                <a:cubicBezTo>
                  <a:pt x="351350" y="625262"/>
                  <a:pt x="356328" y="595350"/>
                  <a:pt x="366284" y="565437"/>
                </a:cubicBezTo>
                <a:lnTo>
                  <a:pt x="327702" y="557959"/>
                </a:lnTo>
                <a:cubicBezTo>
                  <a:pt x="320236" y="556712"/>
                  <a:pt x="314012" y="556712"/>
                  <a:pt x="306544" y="559205"/>
                </a:cubicBezTo>
                <a:lnTo>
                  <a:pt x="235604" y="575408"/>
                </a:lnTo>
                <a:cubicBezTo>
                  <a:pt x="226892" y="577900"/>
                  <a:pt x="218180" y="571669"/>
                  <a:pt x="216936" y="562944"/>
                </a:cubicBezTo>
                <a:cubicBezTo>
                  <a:pt x="214448" y="554219"/>
                  <a:pt x="219426" y="545495"/>
                  <a:pt x="228138" y="544248"/>
                </a:cubicBezTo>
                <a:lnTo>
                  <a:pt x="299078" y="526799"/>
                </a:lnTo>
                <a:cubicBezTo>
                  <a:pt x="310278" y="524307"/>
                  <a:pt x="322724" y="524307"/>
                  <a:pt x="333926" y="525553"/>
                </a:cubicBezTo>
                <a:lnTo>
                  <a:pt x="412332" y="541756"/>
                </a:lnTo>
                <a:cubicBezTo>
                  <a:pt x="428512" y="545495"/>
                  <a:pt x="443446" y="535524"/>
                  <a:pt x="445936" y="520568"/>
                </a:cubicBezTo>
                <a:cubicBezTo>
                  <a:pt x="449670" y="504365"/>
                  <a:pt x="439714" y="489408"/>
                  <a:pt x="423534" y="486916"/>
                </a:cubicBezTo>
                <a:close/>
                <a:moveTo>
                  <a:pt x="1201118" y="411474"/>
                </a:moveTo>
                <a:cubicBezTo>
                  <a:pt x="1227674" y="406488"/>
                  <a:pt x="1254232" y="413967"/>
                  <a:pt x="1274464" y="431419"/>
                </a:cubicBezTo>
                <a:cubicBezTo>
                  <a:pt x="1294698" y="447624"/>
                  <a:pt x="1306080" y="472555"/>
                  <a:pt x="1306080" y="498733"/>
                </a:cubicBezTo>
                <a:lnTo>
                  <a:pt x="1306080" y="816604"/>
                </a:lnTo>
                <a:cubicBezTo>
                  <a:pt x="1306080" y="842782"/>
                  <a:pt x="1294698" y="867713"/>
                  <a:pt x="1274464" y="883918"/>
                </a:cubicBezTo>
                <a:cubicBezTo>
                  <a:pt x="1258024" y="897630"/>
                  <a:pt x="1237792" y="905109"/>
                  <a:pt x="1217558" y="905109"/>
                </a:cubicBezTo>
                <a:cubicBezTo>
                  <a:pt x="1211236" y="905109"/>
                  <a:pt x="1207442" y="905109"/>
                  <a:pt x="1201118" y="903863"/>
                </a:cubicBezTo>
                <a:lnTo>
                  <a:pt x="1146742" y="893890"/>
                </a:lnTo>
                <a:cubicBezTo>
                  <a:pt x="1137888" y="892644"/>
                  <a:pt x="1131566" y="883918"/>
                  <a:pt x="1134096" y="875192"/>
                </a:cubicBezTo>
                <a:cubicBezTo>
                  <a:pt x="1135360" y="866466"/>
                  <a:pt x="1142948" y="861480"/>
                  <a:pt x="1153064" y="862727"/>
                </a:cubicBezTo>
                <a:lnTo>
                  <a:pt x="1207442" y="871452"/>
                </a:lnTo>
                <a:cubicBezTo>
                  <a:pt x="1223882" y="875192"/>
                  <a:pt x="1240320" y="870206"/>
                  <a:pt x="1252966" y="860234"/>
                </a:cubicBezTo>
                <a:cubicBezTo>
                  <a:pt x="1266878" y="849015"/>
                  <a:pt x="1273200" y="832809"/>
                  <a:pt x="1273200" y="816604"/>
                </a:cubicBezTo>
                <a:lnTo>
                  <a:pt x="1273200" y="498733"/>
                </a:lnTo>
                <a:cubicBezTo>
                  <a:pt x="1273200" y="482528"/>
                  <a:pt x="1266878" y="466323"/>
                  <a:pt x="1252966" y="455104"/>
                </a:cubicBezTo>
                <a:cubicBezTo>
                  <a:pt x="1240320" y="445131"/>
                  <a:pt x="1223882" y="440145"/>
                  <a:pt x="1207442" y="443885"/>
                </a:cubicBezTo>
                <a:lnTo>
                  <a:pt x="1153064" y="453857"/>
                </a:lnTo>
                <a:cubicBezTo>
                  <a:pt x="1142948" y="455104"/>
                  <a:pt x="1135360" y="448871"/>
                  <a:pt x="1134096" y="440145"/>
                </a:cubicBezTo>
                <a:cubicBezTo>
                  <a:pt x="1131566" y="431419"/>
                  <a:pt x="1137888" y="422693"/>
                  <a:pt x="1146742" y="421447"/>
                </a:cubicBezTo>
                <a:close/>
                <a:moveTo>
                  <a:pt x="102670" y="411474"/>
                </a:moveTo>
                <a:lnTo>
                  <a:pt x="154004" y="420200"/>
                </a:lnTo>
                <a:cubicBezTo>
                  <a:pt x="162768" y="422693"/>
                  <a:pt x="169028" y="430173"/>
                  <a:pt x="167776" y="438898"/>
                </a:cubicBezTo>
                <a:cubicBezTo>
                  <a:pt x="165272" y="447624"/>
                  <a:pt x="157760" y="453857"/>
                  <a:pt x="147744" y="452610"/>
                </a:cubicBezTo>
                <a:lnTo>
                  <a:pt x="97660" y="443885"/>
                </a:lnTo>
                <a:cubicBezTo>
                  <a:pt x="81384" y="440145"/>
                  <a:pt x="65106" y="445131"/>
                  <a:pt x="51334" y="455104"/>
                </a:cubicBezTo>
                <a:cubicBezTo>
                  <a:pt x="38814" y="466323"/>
                  <a:pt x="31300" y="482528"/>
                  <a:pt x="31300" y="498733"/>
                </a:cubicBezTo>
                <a:lnTo>
                  <a:pt x="31300" y="816604"/>
                </a:lnTo>
                <a:cubicBezTo>
                  <a:pt x="31300" y="832809"/>
                  <a:pt x="38814" y="849015"/>
                  <a:pt x="51334" y="860234"/>
                </a:cubicBezTo>
                <a:cubicBezTo>
                  <a:pt x="65106" y="870206"/>
                  <a:pt x="81384" y="875192"/>
                  <a:pt x="97660" y="871452"/>
                </a:cubicBezTo>
                <a:lnTo>
                  <a:pt x="147744" y="862727"/>
                </a:lnTo>
                <a:cubicBezTo>
                  <a:pt x="157760" y="861480"/>
                  <a:pt x="165272" y="867713"/>
                  <a:pt x="167776" y="876439"/>
                </a:cubicBezTo>
                <a:cubicBezTo>
                  <a:pt x="169028" y="885165"/>
                  <a:pt x="162768" y="892644"/>
                  <a:pt x="154004" y="895137"/>
                </a:cubicBezTo>
                <a:lnTo>
                  <a:pt x="102670" y="903863"/>
                </a:lnTo>
                <a:cubicBezTo>
                  <a:pt x="98912" y="905109"/>
                  <a:pt x="92652" y="905109"/>
                  <a:pt x="87644" y="905109"/>
                </a:cubicBezTo>
                <a:cubicBezTo>
                  <a:pt x="66358" y="905109"/>
                  <a:pt x="46326" y="897630"/>
                  <a:pt x="31300" y="883918"/>
                </a:cubicBezTo>
                <a:cubicBezTo>
                  <a:pt x="11268" y="867713"/>
                  <a:pt x="0" y="842782"/>
                  <a:pt x="0" y="816604"/>
                </a:cubicBezTo>
                <a:lnTo>
                  <a:pt x="0" y="498733"/>
                </a:lnTo>
                <a:cubicBezTo>
                  <a:pt x="0" y="472555"/>
                  <a:pt x="11268" y="447624"/>
                  <a:pt x="31300" y="431419"/>
                </a:cubicBezTo>
                <a:cubicBezTo>
                  <a:pt x="51334" y="413967"/>
                  <a:pt x="77628" y="406488"/>
                  <a:pt x="102670" y="411474"/>
                </a:cubicBezTo>
                <a:close/>
                <a:moveTo>
                  <a:pt x="647556" y="393750"/>
                </a:moveTo>
                <a:cubicBezTo>
                  <a:pt x="619242" y="393438"/>
                  <a:pt x="590928" y="397801"/>
                  <a:pt x="564170" y="407148"/>
                </a:cubicBezTo>
                <a:lnTo>
                  <a:pt x="565414" y="412134"/>
                </a:lnTo>
                <a:cubicBezTo>
                  <a:pt x="571636" y="445786"/>
                  <a:pt x="550480" y="478191"/>
                  <a:pt x="518120" y="484423"/>
                </a:cubicBezTo>
                <a:cubicBezTo>
                  <a:pt x="514386" y="485669"/>
                  <a:pt x="510654" y="485669"/>
                  <a:pt x="505676" y="485669"/>
                </a:cubicBezTo>
                <a:cubicBezTo>
                  <a:pt x="489496" y="485669"/>
                  <a:pt x="474560" y="479437"/>
                  <a:pt x="463360" y="466974"/>
                </a:cubicBezTo>
                <a:cubicBezTo>
                  <a:pt x="462116" y="469467"/>
                  <a:pt x="462116" y="469467"/>
                  <a:pt x="459626" y="470713"/>
                </a:cubicBezTo>
                <a:cubicBezTo>
                  <a:pt x="474560" y="484423"/>
                  <a:pt x="482028" y="504365"/>
                  <a:pt x="477050" y="525553"/>
                </a:cubicBezTo>
                <a:cubicBezTo>
                  <a:pt x="470828" y="559205"/>
                  <a:pt x="439714" y="580393"/>
                  <a:pt x="406110" y="574161"/>
                </a:cubicBezTo>
                <a:lnTo>
                  <a:pt x="397398" y="571669"/>
                </a:lnTo>
                <a:cubicBezTo>
                  <a:pt x="388686" y="599089"/>
                  <a:pt x="383708" y="626509"/>
                  <a:pt x="383708" y="656422"/>
                </a:cubicBezTo>
                <a:cubicBezTo>
                  <a:pt x="383708" y="685088"/>
                  <a:pt x="388686" y="712508"/>
                  <a:pt x="397398" y="739928"/>
                </a:cubicBezTo>
                <a:lnTo>
                  <a:pt x="406110" y="737435"/>
                </a:lnTo>
                <a:cubicBezTo>
                  <a:pt x="439714" y="731204"/>
                  <a:pt x="470828" y="752392"/>
                  <a:pt x="477050" y="786044"/>
                </a:cubicBezTo>
                <a:cubicBezTo>
                  <a:pt x="482028" y="801000"/>
                  <a:pt x="477050" y="817203"/>
                  <a:pt x="468338" y="830913"/>
                </a:cubicBezTo>
                <a:cubicBezTo>
                  <a:pt x="465848" y="834652"/>
                  <a:pt x="463360" y="838391"/>
                  <a:pt x="459626" y="840884"/>
                </a:cubicBezTo>
                <a:cubicBezTo>
                  <a:pt x="462116" y="842130"/>
                  <a:pt x="462116" y="842130"/>
                  <a:pt x="463360" y="844623"/>
                </a:cubicBezTo>
                <a:cubicBezTo>
                  <a:pt x="477050" y="829666"/>
                  <a:pt x="496964" y="823435"/>
                  <a:pt x="518120" y="827174"/>
                </a:cubicBezTo>
                <a:cubicBezTo>
                  <a:pt x="550480" y="833406"/>
                  <a:pt x="571636" y="865811"/>
                  <a:pt x="565414" y="899463"/>
                </a:cubicBezTo>
                <a:lnTo>
                  <a:pt x="564170" y="904448"/>
                </a:lnTo>
                <a:cubicBezTo>
                  <a:pt x="618930" y="923144"/>
                  <a:pt x="677424" y="921898"/>
                  <a:pt x="730940" y="904448"/>
                </a:cubicBezTo>
                <a:lnTo>
                  <a:pt x="729696" y="899463"/>
                </a:lnTo>
                <a:cubicBezTo>
                  <a:pt x="722228" y="865811"/>
                  <a:pt x="743386" y="833406"/>
                  <a:pt x="776990" y="827174"/>
                </a:cubicBezTo>
                <a:cubicBezTo>
                  <a:pt x="796902" y="823435"/>
                  <a:pt x="816816" y="829666"/>
                  <a:pt x="830506" y="842130"/>
                </a:cubicBezTo>
                <a:cubicBezTo>
                  <a:pt x="830506" y="840884"/>
                  <a:pt x="831750" y="839637"/>
                  <a:pt x="832996" y="839637"/>
                </a:cubicBezTo>
                <a:cubicBezTo>
                  <a:pt x="819304" y="825927"/>
                  <a:pt x="813082" y="805986"/>
                  <a:pt x="816816" y="786044"/>
                </a:cubicBezTo>
                <a:cubicBezTo>
                  <a:pt x="824284" y="752392"/>
                  <a:pt x="855398" y="731204"/>
                  <a:pt x="889000" y="737435"/>
                </a:cubicBezTo>
                <a:lnTo>
                  <a:pt x="893978" y="738682"/>
                </a:lnTo>
                <a:cubicBezTo>
                  <a:pt x="902690" y="712508"/>
                  <a:pt x="907668" y="683842"/>
                  <a:pt x="907668" y="656422"/>
                </a:cubicBezTo>
                <a:cubicBezTo>
                  <a:pt x="907668" y="627755"/>
                  <a:pt x="902690" y="599089"/>
                  <a:pt x="893978" y="572915"/>
                </a:cubicBezTo>
                <a:lnTo>
                  <a:pt x="889000" y="574161"/>
                </a:lnTo>
                <a:cubicBezTo>
                  <a:pt x="855398" y="580393"/>
                  <a:pt x="824284" y="559205"/>
                  <a:pt x="816816" y="525553"/>
                </a:cubicBezTo>
                <a:cubicBezTo>
                  <a:pt x="813082" y="506858"/>
                  <a:pt x="819304" y="485669"/>
                  <a:pt x="832996" y="471959"/>
                </a:cubicBezTo>
                <a:cubicBezTo>
                  <a:pt x="831750" y="471959"/>
                  <a:pt x="830506" y="470713"/>
                  <a:pt x="830506" y="469467"/>
                </a:cubicBezTo>
                <a:cubicBezTo>
                  <a:pt x="828016" y="471959"/>
                  <a:pt x="825528" y="473206"/>
                  <a:pt x="821794" y="474452"/>
                </a:cubicBezTo>
                <a:cubicBezTo>
                  <a:pt x="811838" y="481930"/>
                  <a:pt x="800636" y="485669"/>
                  <a:pt x="789436" y="485669"/>
                </a:cubicBezTo>
                <a:cubicBezTo>
                  <a:pt x="784458" y="485669"/>
                  <a:pt x="780724" y="485669"/>
                  <a:pt x="776990" y="484423"/>
                </a:cubicBezTo>
                <a:cubicBezTo>
                  <a:pt x="743386" y="478191"/>
                  <a:pt x="722228" y="445786"/>
                  <a:pt x="729696" y="412134"/>
                </a:cubicBezTo>
                <a:lnTo>
                  <a:pt x="730940" y="408395"/>
                </a:lnTo>
                <a:cubicBezTo>
                  <a:pt x="704182" y="399047"/>
                  <a:pt x="675868" y="394062"/>
                  <a:pt x="647556" y="393750"/>
                </a:cubicBezTo>
                <a:close/>
                <a:moveTo>
                  <a:pt x="500696" y="139179"/>
                </a:moveTo>
                <a:cubicBezTo>
                  <a:pt x="498208" y="139179"/>
                  <a:pt x="496964" y="139179"/>
                  <a:pt x="493230" y="150397"/>
                </a:cubicBezTo>
                <a:lnTo>
                  <a:pt x="463360" y="292482"/>
                </a:lnTo>
                <a:cubicBezTo>
                  <a:pt x="459626" y="312424"/>
                  <a:pt x="458382" y="332366"/>
                  <a:pt x="462116" y="352308"/>
                </a:cubicBezTo>
                <a:lnTo>
                  <a:pt x="478294" y="430829"/>
                </a:lnTo>
                <a:cubicBezTo>
                  <a:pt x="482028" y="445786"/>
                  <a:pt x="496964" y="455756"/>
                  <a:pt x="511898" y="453264"/>
                </a:cubicBezTo>
                <a:cubicBezTo>
                  <a:pt x="526832" y="450771"/>
                  <a:pt x="536790" y="434568"/>
                  <a:pt x="534300" y="419612"/>
                </a:cubicBezTo>
                <a:lnTo>
                  <a:pt x="530566" y="399670"/>
                </a:lnTo>
                <a:lnTo>
                  <a:pt x="518120" y="341091"/>
                </a:lnTo>
                <a:cubicBezTo>
                  <a:pt x="515632" y="329873"/>
                  <a:pt x="516876" y="317410"/>
                  <a:pt x="518120" y="306192"/>
                </a:cubicBezTo>
                <a:lnTo>
                  <a:pt x="534300" y="237642"/>
                </a:lnTo>
                <a:cubicBezTo>
                  <a:pt x="535544" y="228918"/>
                  <a:pt x="545502" y="223932"/>
                  <a:pt x="554212" y="226425"/>
                </a:cubicBezTo>
                <a:cubicBezTo>
                  <a:pt x="562924" y="227671"/>
                  <a:pt x="567904" y="236396"/>
                  <a:pt x="565414" y="245121"/>
                </a:cubicBezTo>
                <a:lnTo>
                  <a:pt x="550480" y="312424"/>
                </a:lnTo>
                <a:cubicBezTo>
                  <a:pt x="547990" y="321149"/>
                  <a:pt x="547990" y="327381"/>
                  <a:pt x="549234" y="334859"/>
                </a:cubicBezTo>
                <a:lnTo>
                  <a:pt x="557946" y="374743"/>
                </a:lnTo>
                <a:cubicBezTo>
                  <a:pt x="616442" y="356047"/>
                  <a:pt x="678670" y="357294"/>
                  <a:pt x="735920" y="374743"/>
                </a:cubicBezTo>
                <a:lnTo>
                  <a:pt x="744632" y="334859"/>
                </a:lnTo>
                <a:cubicBezTo>
                  <a:pt x="745876" y="327381"/>
                  <a:pt x="745876" y="321149"/>
                  <a:pt x="744632" y="312424"/>
                </a:cubicBezTo>
                <a:lnTo>
                  <a:pt x="727208" y="242628"/>
                </a:lnTo>
                <a:cubicBezTo>
                  <a:pt x="725962" y="233903"/>
                  <a:pt x="732186" y="225179"/>
                  <a:pt x="739652" y="222686"/>
                </a:cubicBezTo>
                <a:cubicBezTo>
                  <a:pt x="749610" y="221440"/>
                  <a:pt x="757076" y="226425"/>
                  <a:pt x="759566" y="235150"/>
                </a:cubicBezTo>
                <a:lnTo>
                  <a:pt x="775746" y="306192"/>
                </a:lnTo>
                <a:cubicBezTo>
                  <a:pt x="779478" y="317410"/>
                  <a:pt x="779478" y="329873"/>
                  <a:pt x="776990" y="341091"/>
                </a:cubicBezTo>
                <a:lnTo>
                  <a:pt x="760810" y="419612"/>
                </a:lnTo>
                <a:cubicBezTo>
                  <a:pt x="757076" y="434568"/>
                  <a:pt x="767034" y="450771"/>
                  <a:pt x="783212" y="453264"/>
                </a:cubicBezTo>
                <a:cubicBezTo>
                  <a:pt x="790680" y="453264"/>
                  <a:pt x="798148" y="453264"/>
                  <a:pt x="804370" y="448278"/>
                </a:cubicBezTo>
                <a:cubicBezTo>
                  <a:pt x="810592" y="444539"/>
                  <a:pt x="814326" y="438307"/>
                  <a:pt x="816816" y="430829"/>
                </a:cubicBezTo>
                <a:lnTo>
                  <a:pt x="831750" y="352308"/>
                </a:lnTo>
                <a:cubicBezTo>
                  <a:pt x="835484" y="332366"/>
                  <a:pt x="835484" y="312424"/>
                  <a:pt x="831750" y="293729"/>
                </a:cubicBezTo>
                <a:lnTo>
                  <a:pt x="804370" y="149150"/>
                </a:lnTo>
                <a:cubicBezTo>
                  <a:pt x="804370" y="145411"/>
                  <a:pt x="800636" y="139179"/>
                  <a:pt x="798148" y="139179"/>
                </a:cubicBezTo>
                <a:lnTo>
                  <a:pt x="744632" y="139179"/>
                </a:lnTo>
                <a:cubicBezTo>
                  <a:pt x="744632" y="141672"/>
                  <a:pt x="744632" y="144165"/>
                  <a:pt x="744632" y="145411"/>
                </a:cubicBezTo>
                <a:cubicBezTo>
                  <a:pt x="744632" y="199005"/>
                  <a:pt x="702316" y="241381"/>
                  <a:pt x="648800" y="241381"/>
                </a:cubicBezTo>
                <a:cubicBezTo>
                  <a:pt x="596528" y="241381"/>
                  <a:pt x="554212" y="199005"/>
                  <a:pt x="554212" y="145411"/>
                </a:cubicBezTo>
                <a:cubicBezTo>
                  <a:pt x="554212" y="144165"/>
                  <a:pt x="554212" y="141672"/>
                  <a:pt x="554212" y="139179"/>
                </a:cubicBezTo>
                <a:close/>
                <a:moveTo>
                  <a:pt x="648800" y="81847"/>
                </a:moveTo>
                <a:cubicBezTo>
                  <a:pt x="613952" y="81847"/>
                  <a:pt x="585328" y="110513"/>
                  <a:pt x="585328" y="145411"/>
                </a:cubicBezTo>
                <a:cubicBezTo>
                  <a:pt x="585328" y="180309"/>
                  <a:pt x="613952" y="208976"/>
                  <a:pt x="648800" y="208976"/>
                </a:cubicBezTo>
                <a:cubicBezTo>
                  <a:pt x="683648" y="208976"/>
                  <a:pt x="712272" y="180309"/>
                  <a:pt x="712272" y="145411"/>
                </a:cubicBezTo>
                <a:cubicBezTo>
                  <a:pt x="712272" y="110513"/>
                  <a:pt x="683648" y="81847"/>
                  <a:pt x="648800" y="81847"/>
                </a:cubicBezTo>
                <a:close/>
                <a:moveTo>
                  <a:pt x="648800" y="49441"/>
                </a:moveTo>
                <a:cubicBezTo>
                  <a:pt x="687382" y="49441"/>
                  <a:pt x="720984" y="73122"/>
                  <a:pt x="735920" y="106774"/>
                </a:cubicBezTo>
                <a:lnTo>
                  <a:pt x="798148" y="106774"/>
                </a:lnTo>
                <a:cubicBezTo>
                  <a:pt x="805614" y="106774"/>
                  <a:pt x="826772" y="110513"/>
                  <a:pt x="835484" y="140426"/>
                </a:cubicBezTo>
                <a:lnTo>
                  <a:pt x="835484" y="141672"/>
                </a:lnTo>
                <a:lnTo>
                  <a:pt x="862864" y="286251"/>
                </a:lnTo>
                <a:cubicBezTo>
                  <a:pt x="867842" y="309932"/>
                  <a:pt x="869088" y="333613"/>
                  <a:pt x="864110" y="358540"/>
                </a:cubicBezTo>
                <a:lnTo>
                  <a:pt x="847930" y="437061"/>
                </a:lnTo>
                <a:cubicBezTo>
                  <a:pt x="847930" y="438307"/>
                  <a:pt x="847930" y="439554"/>
                  <a:pt x="846686" y="440800"/>
                </a:cubicBezTo>
                <a:cubicBezTo>
                  <a:pt x="851664" y="445786"/>
                  <a:pt x="856642" y="450771"/>
                  <a:pt x="861620" y="455756"/>
                </a:cubicBezTo>
                <a:cubicBezTo>
                  <a:pt x="862864" y="455756"/>
                  <a:pt x="862864" y="454510"/>
                  <a:pt x="864110" y="454510"/>
                </a:cubicBezTo>
                <a:lnTo>
                  <a:pt x="942516" y="439554"/>
                </a:lnTo>
                <a:cubicBezTo>
                  <a:pt x="967408" y="434568"/>
                  <a:pt x="991054" y="434568"/>
                  <a:pt x="1015946" y="439554"/>
                </a:cubicBezTo>
                <a:lnTo>
                  <a:pt x="1161560" y="470713"/>
                </a:lnTo>
                <a:cubicBezTo>
                  <a:pt x="1170272" y="473206"/>
                  <a:pt x="1195164" y="481930"/>
                  <a:pt x="1195164" y="509350"/>
                </a:cubicBezTo>
                <a:lnTo>
                  <a:pt x="1195164" y="570422"/>
                </a:lnTo>
                <a:cubicBezTo>
                  <a:pt x="1227522" y="585379"/>
                  <a:pt x="1251168" y="617784"/>
                  <a:pt x="1251168" y="657668"/>
                </a:cubicBezTo>
                <a:cubicBezTo>
                  <a:pt x="1251168" y="696305"/>
                  <a:pt x="1227522" y="729957"/>
                  <a:pt x="1195164" y="744914"/>
                </a:cubicBezTo>
                <a:lnTo>
                  <a:pt x="1195164" y="807232"/>
                </a:lnTo>
                <a:cubicBezTo>
                  <a:pt x="1195164" y="814710"/>
                  <a:pt x="1190184" y="835898"/>
                  <a:pt x="1160316" y="844623"/>
                </a:cubicBezTo>
                <a:lnTo>
                  <a:pt x="1159070" y="844623"/>
                </a:lnTo>
                <a:lnTo>
                  <a:pt x="1014702" y="872043"/>
                </a:lnTo>
                <a:cubicBezTo>
                  <a:pt x="1002256" y="874536"/>
                  <a:pt x="989810" y="875782"/>
                  <a:pt x="976120" y="875782"/>
                </a:cubicBezTo>
                <a:cubicBezTo>
                  <a:pt x="964918" y="875782"/>
                  <a:pt x="953718" y="874536"/>
                  <a:pt x="942516" y="872043"/>
                </a:cubicBezTo>
                <a:lnTo>
                  <a:pt x="865354" y="857086"/>
                </a:lnTo>
                <a:cubicBezTo>
                  <a:pt x="862864" y="857086"/>
                  <a:pt x="862864" y="855840"/>
                  <a:pt x="861620" y="855840"/>
                </a:cubicBezTo>
                <a:cubicBezTo>
                  <a:pt x="856642" y="860826"/>
                  <a:pt x="851664" y="865811"/>
                  <a:pt x="847930" y="870797"/>
                </a:cubicBezTo>
                <a:cubicBezTo>
                  <a:pt x="847930" y="872043"/>
                  <a:pt x="847930" y="873289"/>
                  <a:pt x="847930" y="874536"/>
                </a:cubicBezTo>
                <a:lnTo>
                  <a:pt x="864110" y="953057"/>
                </a:lnTo>
                <a:cubicBezTo>
                  <a:pt x="869088" y="977984"/>
                  <a:pt x="867842" y="1001665"/>
                  <a:pt x="862864" y="1026592"/>
                </a:cubicBezTo>
                <a:lnTo>
                  <a:pt x="831750" y="1172417"/>
                </a:lnTo>
                <a:cubicBezTo>
                  <a:pt x="829262" y="1182388"/>
                  <a:pt x="820550" y="1204823"/>
                  <a:pt x="794414" y="1204823"/>
                </a:cubicBezTo>
                <a:lnTo>
                  <a:pt x="733430" y="1204823"/>
                </a:lnTo>
                <a:cubicBezTo>
                  <a:pt x="718496" y="1238475"/>
                  <a:pt x="684892" y="1262156"/>
                  <a:pt x="646310" y="1262156"/>
                </a:cubicBezTo>
                <a:cubicBezTo>
                  <a:pt x="606484" y="1262156"/>
                  <a:pt x="574126" y="1238475"/>
                  <a:pt x="557946" y="1204823"/>
                </a:cubicBezTo>
                <a:lnTo>
                  <a:pt x="496964" y="1204823"/>
                </a:lnTo>
                <a:cubicBezTo>
                  <a:pt x="487006" y="1204823"/>
                  <a:pt x="467094" y="1201084"/>
                  <a:pt x="458382" y="1171171"/>
                </a:cubicBezTo>
                <a:lnTo>
                  <a:pt x="458382" y="1169924"/>
                </a:lnTo>
                <a:lnTo>
                  <a:pt x="432246" y="1025346"/>
                </a:lnTo>
                <a:cubicBezTo>
                  <a:pt x="426022" y="1001665"/>
                  <a:pt x="426022" y="977984"/>
                  <a:pt x="431002" y="953057"/>
                </a:cubicBezTo>
                <a:lnTo>
                  <a:pt x="445936" y="874536"/>
                </a:lnTo>
                <a:lnTo>
                  <a:pt x="447180" y="873289"/>
                </a:lnTo>
                <a:cubicBezTo>
                  <a:pt x="442202" y="868304"/>
                  <a:pt x="435980" y="862072"/>
                  <a:pt x="431002" y="857086"/>
                </a:cubicBezTo>
                <a:lnTo>
                  <a:pt x="352594" y="872043"/>
                </a:lnTo>
                <a:cubicBezTo>
                  <a:pt x="340148" y="874536"/>
                  <a:pt x="328948" y="875782"/>
                  <a:pt x="317746" y="875782"/>
                </a:cubicBezTo>
                <a:cubicBezTo>
                  <a:pt x="305300" y="875782"/>
                  <a:pt x="291610" y="874536"/>
                  <a:pt x="279164" y="872043"/>
                </a:cubicBezTo>
                <a:lnTo>
                  <a:pt x="133550" y="840884"/>
                </a:lnTo>
                <a:cubicBezTo>
                  <a:pt x="123594" y="838391"/>
                  <a:pt x="99948" y="829666"/>
                  <a:pt x="99948" y="803493"/>
                </a:cubicBezTo>
                <a:lnTo>
                  <a:pt x="99948" y="742421"/>
                </a:lnTo>
                <a:cubicBezTo>
                  <a:pt x="67588" y="726218"/>
                  <a:pt x="43942" y="693812"/>
                  <a:pt x="43942" y="653929"/>
                </a:cubicBezTo>
                <a:cubicBezTo>
                  <a:pt x="43942" y="615291"/>
                  <a:pt x="67588" y="581640"/>
                  <a:pt x="99948" y="566683"/>
                </a:cubicBezTo>
                <a:lnTo>
                  <a:pt x="99948" y="504365"/>
                </a:lnTo>
                <a:cubicBezTo>
                  <a:pt x="99948" y="494394"/>
                  <a:pt x="104926" y="475698"/>
                  <a:pt x="133550" y="466974"/>
                </a:cubicBezTo>
                <a:lnTo>
                  <a:pt x="136040" y="466974"/>
                </a:lnTo>
                <a:lnTo>
                  <a:pt x="279164" y="439554"/>
                </a:lnTo>
                <a:cubicBezTo>
                  <a:pt x="302812" y="434568"/>
                  <a:pt x="327702" y="434568"/>
                  <a:pt x="352594" y="439554"/>
                </a:cubicBezTo>
                <a:lnTo>
                  <a:pt x="431002" y="454510"/>
                </a:lnTo>
                <a:cubicBezTo>
                  <a:pt x="435980" y="449525"/>
                  <a:pt x="442202" y="444539"/>
                  <a:pt x="447180" y="438307"/>
                </a:cubicBezTo>
                <a:cubicBezTo>
                  <a:pt x="447180" y="438307"/>
                  <a:pt x="445936" y="438307"/>
                  <a:pt x="445936" y="437061"/>
                </a:cubicBezTo>
                <a:lnTo>
                  <a:pt x="431002" y="358540"/>
                </a:lnTo>
                <a:cubicBezTo>
                  <a:pt x="426022" y="333613"/>
                  <a:pt x="426022" y="309932"/>
                  <a:pt x="432246" y="285004"/>
                </a:cubicBezTo>
                <a:lnTo>
                  <a:pt x="462116" y="139179"/>
                </a:lnTo>
                <a:cubicBezTo>
                  <a:pt x="465848" y="130455"/>
                  <a:pt x="473316" y="106774"/>
                  <a:pt x="500696" y="106774"/>
                </a:cubicBezTo>
                <a:lnTo>
                  <a:pt x="561680" y="106774"/>
                </a:lnTo>
                <a:cubicBezTo>
                  <a:pt x="576616" y="73122"/>
                  <a:pt x="610218" y="49441"/>
                  <a:pt x="648800" y="49441"/>
                </a:cubicBezTo>
                <a:close/>
                <a:moveTo>
                  <a:pt x="491538" y="0"/>
                </a:moveTo>
                <a:lnTo>
                  <a:pt x="807832" y="0"/>
                </a:lnTo>
                <a:cubicBezTo>
                  <a:pt x="833880" y="0"/>
                  <a:pt x="858686" y="11381"/>
                  <a:pt x="876052" y="31615"/>
                </a:cubicBezTo>
                <a:cubicBezTo>
                  <a:pt x="892176" y="51848"/>
                  <a:pt x="899618" y="78405"/>
                  <a:pt x="894658" y="104961"/>
                </a:cubicBezTo>
                <a:lnTo>
                  <a:pt x="885974" y="159338"/>
                </a:lnTo>
                <a:cubicBezTo>
                  <a:pt x="884734" y="166926"/>
                  <a:pt x="877292" y="173249"/>
                  <a:pt x="869850" y="173249"/>
                </a:cubicBezTo>
                <a:cubicBezTo>
                  <a:pt x="868610" y="173249"/>
                  <a:pt x="867370" y="173249"/>
                  <a:pt x="867370" y="173249"/>
                </a:cubicBezTo>
                <a:cubicBezTo>
                  <a:pt x="857446" y="170720"/>
                  <a:pt x="852484" y="163132"/>
                  <a:pt x="853726" y="153015"/>
                </a:cubicBezTo>
                <a:lnTo>
                  <a:pt x="863648" y="99903"/>
                </a:lnTo>
                <a:cubicBezTo>
                  <a:pt x="866128" y="83463"/>
                  <a:pt x="862408" y="65759"/>
                  <a:pt x="851244" y="53113"/>
                </a:cubicBezTo>
                <a:cubicBezTo>
                  <a:pt x="840080" y="40467"/>
                  <a:pt x="823956" y="32879"/>
                  <a:pt x="807832" y="32879"/>
                </a:cubicBezTo>
                <a:lnTo>
                  <a:pt x="491538" y="32879"/>
                </a:lnTo>
                <a:cubicBezTo>
                  <a:pt x="475414" y="32879"/>
                  <a:pt x="459288" y="40467"/>
                  <a:pt x="449366" y="53113"/>
                </a:cubicBezTo>
                <a:cubicBezTo>
                  <a:pt x="438202" y="65759"/>
                  <a:pt x="434480" y="83463"/>
                  <a:pt x="436962" y="99903"/>
                </a:cubicBezTo>
                <a:lnTo>
                  <a:pt x="446884" y="153015"/>
                </a:lnTo>
                <a:cubicBezTo>
                  <a:pt x="448124" y="163132"/>
                  <a:pt x="441924" y="170720"/>
                  <a:pt x="433240" y="173249"/>
                </a:cubicBezTo>
                <a:cubicBezTo>
                  <a:pt x="424558" y="174513"/>
                  <a:pt x="415876" y="168190"/>
                  <a:pt x="414636" y="159338"/>
                </a:cubicBezTo>
                <a:lnTo>
                  <a:pt x="404712" y="104961"/>
                </a:lnTo>
                <a:cubicBezTo>
                  <a:pt x="400992" y="78405"/>
                  <a:pt x="408434" y="51848"/>
                  <a:pt x="424558" y="31615"/>
                </a:cubicBezTo>
                <a:cubicBezTo>
                  <a:pt x="441924" y="11381"/>
                  <a:pt x="465490" y="0"/>
                  <a:pt x="49153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3599" dirty="0">
              <a:latin typeface="Poppins" pitchFamily="2" charset="77"/>
            </a:endParaRP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5EDD5AA6-FADA-0BAC-2307-C27672191A80}"/>
              </a:ext>
            </a:extLst>
          </p:cNvPr>
          <p:cNvSpPr/>
          <p:nvPr/>
        </p:nvSpPr>
        <p:spPr>
          <a:xfrm>
            <a:off x="6207955" y="5647200"/>
            <a:ext cx="595939" cy="598621"/>
          </a:xfrm>
          <a:custGeom>
            <a:avLst/>
            <a:gdLst>
              <a:gd name="connsiteX0" fmla="*/ 710154 w 1169436"/>
              <a:gd name="connsiteY0" fmla="*/ 1100965 h 1174699"/>
              <a:gd name="connsiteX1" fmla="*/ 724453 w 1169436"/>
              <a:gd name="connsiteY1" fmla="*/ 1115665 h 1174699"/>
              <a:gd name="connsiteX2" fmla="*/ 724453 w 1169436"/>
              <a:gd name="connsiteY2" fmla="*/ 1160992 h 1174699"/>
              <a:gd name="connsiteX3" fmla="*/ 710154 w 1169436"/>
              <a:gd name="connsiteY3" fmla="*/ 1174467 h 1174699"/>
              <a:gd name="connsiteX4" fmla="*/ 697046 w 1169436"/>
              <a:gd name="connsiteY4" fmla="*/ 1160992 h 1174699"/>
              <a:gd name="connsiteX5" fmla="*/ 697046 w 1169436"/>
              <a:gd name="connsiteY5" fmla="*/ 1115665 h 1174699"/>
              <a:gd name="connsiteX6" fmla="*/ 710154 w 1169436"/>
              <a:gd name="connsiteY6" fmla="*/ 1100965 h 1174699"/>
              <a:gd name="connsiteX7" fmla="*/ 458446 w 1169436"/>
              <a:gd name="connsiteY7" fmla="*/ 1100965 h 1174699"/>
              <a:gd name="connsiteX8" fmla="*/ 471554 w 1169436"/>
              <a:gd name="connsiteY8" fmla="*/ 1115665 h 1174699"/>
              <a:gd name="connsiteX9" fmla="*/ 471554 w 1169436"/>
              <a:gd name="connsiteY9" fmla="*/ 1160992 h 1174699"/>
              <a:gd name="connsiteX10" fmla="*/ 458446 w 1169436"/>
              <a:gd name="connsiteY10" fmla="*/ 1174467 h 1174699"/>
              <a:gd name="connsiteX11" fmla="*/ 444147 w 1169436"/>
              <a:gd name="connsiteY11" fmla="*/ 1160992 h 1174699"/>
              <a:gd name="connsiteX12" fmla="*/ 444147 w 1169436"/>
              <a:gd name="connsiteY12" fmla="*/ 1115665 h 1174699"/>
              <a:gd name="connsiteX13" fmla="*/ 458446 w 1169436"/>
              <a:gd name="connsiteY13" fmla="*/ 1100965 h 1174699"/>
              <a:gd name="connsiteX14" fmla="*/ 100205 w 1169436"/>
              <a:gd name="connsiteY14" fmla="*/ 958945 h 1174699"/>
              <a:gd name="connsiteX15" fmla="*/ 351587 w 1169436"/>
              <a:gd name="connsiteY15" fmla="*/ 958945 h 1174699"/>
              <a:gd name="connsiteX16" fmla="*/ 416299 w 1169436"/>
              <a:gd name="connsiteY16" fmla="*/ 982479 h 1174699"/>
              <a:gd name="connsiteX17" fmla="*/ 458611 w 1169436"/>
              <a:gd name="connsiteY17" fmla="*/ 975047 h 1174699"/>
              <a:gd name="connsiteX18" fmla="*/ 708748 w 1169436"/>
              <a:gd name="connsiteY18" fmla="*/ 975047 h 1174699"/>
              <a:gd name="connsiteX19" fmla="*/ 753549 w 1169436"/>
              <a:gd name="connsiteY19" fmla="*/ 982479 h 1174699"/>
              <a:gd name="connsiteX20" fmla="*/ 818262 w 1169436"/>
              <a:gd name="connsiteY20" fmla="*/ 958945 h 1174699"/>
              <a:gd name="connsiteX21" fmla="*/ 1068399 w 1169436"/>
              <a:gd name="connsiteY21" fmla="*/ 958945 h 1174699"/>
              <a:gd name="connsiteX22" fmla="*/ 1169201 w 1169436"/>
              <a:gd name="connsiteY22" fmla="*/ 1065467 h 1174699"/>
              <a:gd name="connsiteX23" fmla="*/ 1159245 w 1169436"/>
              <a:gd name="connsiteY23" fmla="*/ 1082808 h 1174699"/>
              <a:gd name="connsiteX24" fmla="*/ 1155512 w 1169436"/>
              <a:gd name="connsiteY24" fmla="*/ 1082808 h 1174699"/>
              <a:gd name="connsiteX25" fmla="*/ 1140578 w 1169436"/>
              <a:gd name="connsiteY25" fmla="*/ 1072899 h 1174699"/>
              <a:gd name="connsiteX26" fmla="*/ 1068399 w 1169436"/>
              <a:gd name="connsiteY26" fmla="*/ 987434 h 1174699"/>
              <a:gd name="connsiteX27" fmla="*/ 818262 w 1169436"/>
              <a:gd name="connsiteY27" fmla="*/ 987434 h 1174699"/>
              <a:gd name="connsiteX28" fmla="*/ 774705 w 1169436"/>
              <a:gd name="connsiteY28" fmla="*/ 1001058 h 1174699"/>
              <a:gd name="connsiteX29" fmla="*/ 808306 w 1169436"/>
              <a:gd name="connsiteY29" fmla="*/ 1080331 h 1174699"/>
              <a:gd name="connsiteX30" fmla="*/ 824484 w 1169436"/>
              <a:gd name="connsiteY30" fmla="*/ 1157126 h 1174699"/>
              <a:gd name="connsiteX31" fmla="*/ 813284 w 1169436"/>
              <a:gd name="connsiteY31" fmla="*/ 1174467 h 1174699"/>
              <a:gd name="connsiteX32" fmla="*/ 797106 w 1169436"/>
              <a:gd name="connsiteY32" fmla="*/ 1163319 h 1174699"/>
              <a:gd name="connsiteX33" fmla="*/ 779683 w 1169436"/>
              <a:gd name="connsiteY33" fmla="*/ 1089001 h 1174699"/>
              <a:gd name="connsiteX34" fmla="*/ 708748 w 1169436"/>
              <a:gd name="connsiteY34" fmla="*/ 1004774 h 1174699"/>
              <a:gd name="connsiteX35" fmla="*/ 458611 w 1169436"/>
              <a:gd name="connsiteY35" fmla="*/ 1004774 h 1174699"/>
              <a:gd name="connsiteX36" fmla="*/ 387676 w 1169436"/>
              <a:gd name="connsiteY36" fmla="*/ 1089001 h 1174699"/>
              <a:gd name="connsiteX37" fmla="*/ 367765 w 1169436"/>
              <a:gd name="connsiteY37" fmla="*/ 1164558 h 1174699"/>
              <a:gd name="connsiteX38" fmla="*/ 354076 w 1169436"/>
              <a:gd name="connsiteY38" fmla="*/ 1174467 h 1174699"/>
              <a:gd name="connsiteX39" fmla="*/ 350342 w 1169436"/>
              <a:gd name="connsiteY39" fmla="*/ 1174467 h 1174699"/>
              <a:gd name="connsiteX40" fmla="*/ 339142 w 1169436"/>
              <a:gd name="connsiteY40" fmla="*/ 1157126 h 1174699"/>
              <a:gd name="connsiteX41" fmla="*/ 359054 w 1169436"/>
              <a:gd name="connsiteY41" fmla="*/ 1081570 h 1174699"/>
              <a:gd name="connsiteX42" fmla="*/ 392654 w 1169436"/>
              <a:gd name="connsiteY42" fmla="*/ 999820 h 1174699"/>
              <a:gd name="connsiteX43" fmla="*/ 351587 w 1169436"/>
              <a:gd name="connsiteY43" fmla="*/ 987434 h 1174699"/>
              <a:gd name="connsiteX44" fmla="*/ 100205 w 1169436"/>
              <a:gd name="connsiteY44" fmla="*/ 987434 h 1174699"/>
              <a:gd name="connsiteX45" fmla="*/ 29270 w 1169436"/>
              <a:gd name="connsiteY45" fmla="*/ 1072899 h 1174699"/>
              <a:gd name="connsiteX46" fmla="*/ 14336 w 1169436"/>
              <a:gd name="connsiteY46" fmla="*/ 1082808 h 1174699"/>
              <a:gd name="connsiteX47" fmla="*/ 10603 w 1169436"/>
              <a:gd name="connsiteY47" fmla="*/ 1082808 h 1174699"/>
              <a:gd name="connsiteX48" fmla="*/ 647 w 1169436"/>
              <a:gd name="connsiteY48" fmla="*/ 1065467 h 1174699"/>
              <a:gd name="connsiteX49" fmla="*/ 100205 w 1169436"/>
              <a:gd name="connsiteY49" fmla="*/ 958945 h 1174699"/>
              <a:gd name="connsiteX50" fmla="*/ 583053 w 1169436"/>
              <a:gd name="connsiteY50" fmla="*/ 759466 h 1174699"/>
              <a:gd name="connsiteX51" fmla="*/ 497560 w 1169436"/>
              <a:gd name="connsiteY51" fmla="*/ 844958 h 1174699"/>
              <a:gd name="connsiteX52" fmla="*/ 583053 w 1169436"/>
              <a:gd name="connsiteY52" fmla="*/ 929211 h 1174699"/>
              <a:gd name="connsiteX53" fmla="*/ 668545 w 1169436"/>
              <a:gd name="connsiteY53" fmla="*/ 844958 h 1174699"/>
              <a:gd name="connsiteX54" fmla="*/ 583053 w 1169436"/>
              <a:gd name="connsiteY54" fmla="*/ 759466 h 1174699"/>
              <a:gd name="connsiteX55" fmla="*/ 943094 w 1169436"/>
              <a:gd name="connsiteY55" fmla="*/ 742025 h 1174699"/>
              <a:gd name="connsiteX56" fmla="*/ 858838 w 1169436"/>
              <a:gd name="connsiteY56" fmla="*/ 827520 h 1174699"/>
              <a:gd name="connsiteX57" fmla="*/ 943094 w 1169436"/>
              <a:gd name="connsiteY57" fmla="*/ 914255 h 1174699"/>
              <a:gd name="connsiteX58" fmla="*/ 1028589 w 1169436"/>
              <a:gd name="connsiteY58" fmla="*/ 827520 h 1174699"/>
              <a:gd name="connsiteX59" fmla="*/ 943094 w 1169436"/>
              <a:gd name="connsiteY59" fmla="*/ 742025 h 1174699"/>
              <a:gd name="connsiteX60" fmla="*/ 224268 w 1169436"/>
              <a:gd name="connsiteY60" fmla="*/ 742025 h 1174699"/>
              <a:gd name="connsiteX61" fmla="*/ 138775 w 1169436"/>
              <a:gd name="connsiteY61" fmla="*/ 827520 h 1174699"/>
              <a:gd name="connsiteX62" fmla="*/ 224268 w 1169436"/>
              <a:gd name="connsiteY62" fmla="*/ 914255 h 1174699"/>
              <a:gd name="connsiteX63" fmla="*/ 309760 w 1169436"/>
              <a:gd name="connsiteY63" fmla="*/ 827520 h 1174699"/>
              <a:gd name="connsiteX64" fmla="*/ 224268 w 1169436"/>
              <a:gd name="connsiteY64" fmla="*/ 742025 h 1174699"/>
              <a:gd name="connsiteX65" fmla="*/ 583053 w 1169436"/>
              <a:gd name="connsiteY65" fmla="*/ 730968 h 1174699"/>
              <a:gd name="connsiteX66" fmla="*/ 697043 w 1169436"/>
              <a:gd name="connsiteY66" fmla="*/ 844958 h 1174699"/>
              <a:gd name="connsiteX67" fmla="*/ 583053 w 1169436"/>
              <a:gd name="connsiteY67" fmla="*/ 958948 h 1174699"/>
              <a:gd name="connsiteX68" fmla="*/ 469063 w 1169436"/>
              <a:gd name="connsiteY68" fmla="*/ 844958 h 1174699"/>
              <a:gd name="connsiteX69" fmla="*/ 583053 w 1169436"/>
              <a:gd name="connsiteY69" fmla="*/ 730968 h 1174699"/>
              <a:gd name="connsiteX70" fmla="*/ 943094 w 1169436"/>
              <a:gd name="connsiteY70" fmla="*/ 713527 h 1174699"/>
              <a:gd name="connsiteX71" fmla="*/ 1058326 w 1169436"/>
              <a:gd name="connsiteY71" fmla="*/ 827520 h 1174699"/>
              <a:gd name="connsiteX72" fmla="*/ 943094 w 1169436"/>
              <a:gd name="connsiteY72" fmla="*/ 942753 h 1174699"/>
              <a:gd name="connsiteX73" fmla="*/ 829100 w 1169436"/>
              <a:gd name="connsiteY73" fmla="*/ 827520 h 1174699"/>
              <a:gd name="connsiteX74" fmla="*/ 943094 w 1169436"/>
              <a:gd name="connsiteY74" fmla="*/ 713527 h 1174699"/>
              <a:gd name="connsiteX75" fmla="*/ 224268 w 1169436"/>
              <a:gd name="connsiteY75" fmla="*/ 713527 h 1174699"/>
              <a:gd name="connsiteX76" fmla="*/ 338258 w 1169436"/>
              <a:gd name="connsiteY76" fmla="*/ 827520 h 1174699"/>
              <a:gd name="connsiteX77" fmla="*/ 224268 w 1169436"/>
              <a:gd name="connsiteY77" fmla="*/ 942753 h 1174699"/>
              <a:gd name="connsiteX78" fmla="*/ 110278 w 1169436"/>
              <a:gd name="connsiteY78" fmla="*/ 827520 h 1174699"/>
              <a:gd name="connsiteX79" fmla="*/ 224268 w 1169436"/>
              <a:gd name="connsiteY79" fmla="*/ 713527 h 1174699"/>
              <a:gd name="connsiteX80" fmla="*/ 944331 w 1169436"/>
              <a:gd name="connsiteY80" fmla="*/ 216373 h 1174699"/>
              <a:gd name="connsiteX81" fmla="*/ 800336 w 1169436"/>
              <a:gd name="connsiteY81" fmla="*/ 355526 h 1174699"/>
              <a:gd name="connsiteX82" fmla="*/ 841300 w 1169436"/>
              <a:gd name="connsiteY82" fmla="*/ 399012 h 1174699"/>
              <a:gd name="connsiteX83" fmla="*/ 887230 w 1169436"/>
              <a:gd name="connsiteY83" fmla="*/ 354284 h 1174699"/>
              <a:gd name="connsiteX84" fmla="*/ 904609 w 1169436"/>
              <a:gd name="connsiteY84" fmla="*/ 351799 h 1174699"/>
              <a:gd name="connsiteX85" fmla="*/ 914539 w 1169436"/>
              <a:gd name="connsiteY85" fmla="*/ 366708 h 1174699"/>
              <a:gd name="connsiteX86" fmla="*/ 914539 w 1169436"/>
              <a:gd name="connsiteY86" fmla="*/ 620167 h 1174699"/>
              <a:gd name="connsiteX87" fmla="*/ 974124 w 1169436"/>
              <a:gd name="connsiteY87" fmla="*/ 620167 h 1174699"/>
              <a:gd name="connsiteX88" fmla="*/ 974124 w 1169436"/>
              <a:gd name="connsiteY88" fmla="*/ 366708 h 1174699"/>
              <a:gd name="connsiteX89" fmla="*/ 984054 w 1169436"/>
              <a:gd name="connsiteY89" fmla="*/ 350557 h 1174699"/>
              <a:gd name="connsiteX90" fmla="*/ 1002675 w 1169436"/>
              <a:gd name="connsiteY90" fmla="*/ 354284 h 1174699"/>
              <a:gd name="connsiteX91" fmla="*/ 1044880 w 1169436"/>
              <a:gd name="connsiteY91" fmla="*/ 396527 h 1174699"/>
              <a:gd name="connsiteX92" fmla="*/ 1087086 w 1169436"/>
              <a:gd name="connsiteY92" fmla="*/ 353041 h 1174699"/>
              <a:gd name="connsiteX93" fmla="*/ 945573 w 1169436"/>
              <a:gd name="connsiteY93" fmla="*/ 216373 h 1174699"/>
              <a:gd name="connsiteX94" fmla="*/ 225507 w 1169436"/>
              <a:gd name="connsiteY94" fmla="*/ 216373 h 1174699"/>
              <a:gd name="connsiteX95" fmla="*/ 80272 w 1169436"/>
              <a:gd name="connsiteY95" fmla="*/ 355526 h 1174699"/>
              <a:gd name="connsiteX96" fmla="*/ 122477 w 1169436"/>
              <a:gd name="connsiteY96" fmla="*/ 399012 h 1174699"/>
              <a:gd name="connsiteX97" fmla="*/ 167165 w 1169436"/>
              <a:gd name="connsiteY97" fmla="*/ 354284 h 1174699"/>
              <a:gd name="connsiteX98" fmla="*/ 184543 w 1169436"/>
              <a:gd name="connsiteY98" fmla="*/ 351799 h 1174699"/>
              <a:gd name="connsiteX99" fmla="*/ 195715 w 1169436"/>
              <a:gd name="connsiteY99" fmla="*/ 366708 h 1174699"/>
              <a:gd name="connsiteX100" fmla="*/ 195715 w 1169436"/>
              <a:gd name="connsiteY100" fmla="*/ 620167 h 1174699"/>
              <a:gd name="connsiteX101" fmla="*/ 255299 w 1169436"/>
              <a:gd name="connsiteY101" fmla="*/ 620167 h 1174699"/>
              <a:gd name="connsiteX102" fmla="*/ 255299 w 1169436"/>
              <a:gd name="connsiteY102" fmla="*/ 366708 h 1174699"/>
              <a:gd name="connsiteX103" fmla="*/ 265229 w 1169436"/>
              <a:gd name="connsiteY103" fmla="*/ 350557 h 1174699"/>
              <a:gd name="connsiteX104" fmla="*/ 282608 w 1169436"/>
              <a:gd name="connsiteY104" fmla="*/ 354284 h 1174699"/>
              <a:gd name="connsiteX105" fmla="*/ 326054 w 1169436"/>
              <a:gd name="connsiteY105" fmla="*/ 396527 h 1174699"/>
              <a:gd name="connsiteX106" fmla="*/ 368259 w 1169436"/>
              <a:gd name="connsiteY106" fmla="*/ 353041 h 1174699"/>
              <a:gd name="connsiteX107" fmla="*/ 944952 w 1169436"/>
              <a:gd name="connsiteY107" fmla="*/ 186865 h 1174699"/>
              <a:gd name="connsiteX108" fmla="*/ 965434 w 1169436"/>
              <a:gd name="connsiteY108" fmla="*/ 195251 h 1174699"/>
              <a:gd name="connsiteX109" fmla="*/ 1109430 w 1169436"/>
              <a:gd name="connsiteY109" fmla="*/ 334405 h 1174699"/>
              <a:gd name="connsiteX110" fmla="*/ 1116878 w 1169436"/>
              <a:gd name="connsiteY110" fmla="*/ 353041 h 1174699"/>
              <a:gd name="connsiteX111" fmla="*/ 1109430 w 1169436"/>
              <a:gd name="connsiteY111" fmla="*/ 371678 h 1174699"/>
              <a:gd name="connsiteX112" fmla="*/ 1063500 w 1169436"/>
              <a:gd name="connsiteY112" fmla="*/ 418891 h 1174699"/>
              <a:gd name="connsiteX113" fmla="*/ 1027501 w 1169436"/>
              <a:gd name="connsiteY113" fmla="*/ 418891 h 1174699"/>
              <a:gd name="connsiteX114" fmla="*/ 1003916 w 1169436"/>
              <a:gd name="connsiteY114" fmla="*/ 395285 h 1174699"/>
              <a:gd name="connsiteX115" fmla="*/ 1003916 w 1169436"/>
              <a:gd name="connsiteY115" fmla="*/ 622652 h 1174699"/>
              <a:gd name="connsiteX116" fmla="*/ 977848 w 1169436"/>
              <a:gd name="connsiteY116" fmla="*/ 648743 h 1174699"/>
              <a:gd name="connsiteX117" fmla="*/ 912057 w 1169436"/>
              <a:gd name="connsiteY117" fmla="*/ 648743 h 1174699"/>
              <a:gd name="connsiteX118" fmla="*/ 885988 w 1169436"/>
              <a:gd name="connsiteY118" fmla="*/ 622652 h 1174699"/>
              <a:gd name="connsiteX119" fmla="*/ 885988 w 1169436"/>
              <a:gd name="connsiteY119" fmla="*/ 396527 h 1174699"/>
              <a:gd name="connsiteX120" fmla="*/ 859920 w 1169436"/>
              <a:gd name="connsiteY120" fmla="*/ 421376 h 1174699"/>
              <a:gd name="connsiteX121" fmla="*/ 823921 w 1169436"/>
              <a:gd name="connsiteY121" fmla="*/ 421376 h 1174699"/>
              <a:gd name="connsiteX122" fmla="*/ 776750 w 1169436"/>
              <a:gd name="connsiteY122" fmla="*/ 374163 h 1174699"/>
              <a:gd name="connsiteX123" fmla="*/ 777992 w 1169436"/>
              <a:gd name="connsiteY123" fmla="*/ 336890 h 1174699"/>
              <a:gd name="connsiteX124" fmla="*/ 924470 w 1169436"/>
              <a:gd name="connsiteY124" fmla="*/ 195251 h 1174699"/>
              <a:gd name="connsiteX125" fmla="*/ 944952 w 1169436"/>
              <a:gd name="connsiteY125" fmla="*/ 186865 h 1174699"/>
              <a:gd name="connsiteX126" fmla="*/ 225041 w 1169436"/>
              <a:gd name="connsiteY126" fmla="*/ 186865 h 1174699"/>
              <a:gd name="connsiteX127" fmla="*/ 246609 w 1169436"/>
              <a:gd name="connsiteY127" fmla="*/ 195251 h 1174699"/>
              <a:gd name="connsiteX128" fmla="*/ 389362 w 1169436"/>
              <a:gd name="connsiteY128" fmla="*/ 334405 h 1174699"/>
              <a:gd name="connsiteX129" fmla="*/ 396810 w 1169436"/>
              <a:gd name="connsiteY129" fmla="*/ 353041 h 1174699"/>
              <a:gd name="connsiteX130" fmla="*/ 390603 w 1169436"/>
              <a:gd name="connsiteY130" fmla="*/ 371678 h 1174699"/>
              <a:gd name="connsiteX131" fmla="*/ 344674 w 1169436"/>
              <a:gd name="connsiteY131" fmla="*/ 418891 h 1174699"/>
              <a:gd name="connsiteX132" fmla="*/ 326054 w 1169436"/>
              <a:gd name="connsiteY132" fmla="*/ 426346 h 1174699"/>
              <a:gd name="connsiteX133" fmla="*/ 307434 w 1169436"/>
              <a:gd name="connsiteY133" fmla="*/ 418891 h 1174699"/>
              <a:gd name="connsiteX134" fmla="*/ 283849 w 1169436"/>
              <a:gd name="connsiteY134" fmla="*/ 395285 h 1174699"/>
              <a:gd name="connsiteX135" fmla="*/ 283849 w 1169436"/>
              <a:gd name="connsiteY135" fmla="*/ 622652 h 1174699"/>
              <a:gd name="connsiteX136" fmla="*/ 257781 w 1169436"/>
              <a:gd name="connsiteY136" fmla="*/ 648743 h 1174699"/>
              <a:gd name="connsiteX137" fmla="*/ 191991 w 1169436"/>
              <a:gd name="connsiteY137" fmla="*/ 648743 h 1174699"/>
              <a:gd name="connsiteX138" fmla="*/ 165923 w 1169436"/>
              <a:gd name="connsiteY138" fmla="*/ 622652 h 1174699"/>
              <a:gd name="connsiteX139" fmla="*/ 165923 w 1169436"/>
              <a:gd name="connsiteY139" fmla="*/ 396527 h 1174699"/>
              <a:gd name="connsiteX140" fmla="*/ 139855 w 1169436"/>
              <a:gd name="connsiteY140" fmla="*/ 421376 h 1174699"/>
              <a:gd name="connsiteX141" fmla="*/ 121235 w 1169436"/>
              <a:gd name="connsiteY141" fmla="*/ 428830 h 1174699"/>
              <a:gd name="connsiteX142" fmla="*/ 103857 w 1169436"/>
              <a:gd name="connsiteY142" fmla="*/ 421376 h 1174699"/>
              <a:gd name="connsiteX143" fmla="*/ 57928 w 1169436"/>
              <a:gd name="connsiteY143" fmla="*/ 374163 h 1174699"/>
              <a:gd name="connsiteX144" fmla="*/ 50480 w 1169436"/>
              <a:gd name="connsiteY144" fmla="*/ 355526 h 1174699"/>
              <a:gd name="connsiteX145" fmla="*/ 57928 w 1169436"/>
              <a:gd name="connsiteY145" fmla="*/ 336890 h 1174699"/>
              <a:gd name="connsiteX146" fmla="*/ 204404 w 1169436"/>
              <a:gd name="connsiteY146" fmla="*/ 195251 h 1174699"/>
              <a:gd name="connsiteX147" fmla="*/ 225041 w 1169436"/>
              <a:gd name="connsiteY147" fmla="*/ 186865 h 1174699"/>
              <a:gd name="connsiteX148" fmla="*/ 579326 w 1169436"/>
              <a:gd name="connsiteY148" fmla="*/ 29528 h 1174699"/>
              <a:gd name="connsiteX149" fmla="*/ 388010 w 1169436"/>
              <a:gd name="connsiteY149" fmla="*/ 216019 h 1174699"/>
              <a:gd name="connsiteX150" fmla="*/ 447641 w 1169436"/>
              <a:gd name="connsiteY150" fmla="*/ 278183 h 1174699"/>
              <a:gd name="connsiteX151" fmla="*/ 509757 w 1169436"/>
              <a:gd name="connsiteY151" fmla="*/ 217262 h 1174699"/>
              <a:gd name="connsiteX152" fmla="*/ 522180 w 1169436"/>
              <a:gd name="connsiteY152" fmla="*/ 213532 h 1174699"/>
              <a:gd name="connsiteX153" fmla="*/ 528391 w 1169436"/>
              <a:gd name="connsiteY153" fmla="*/ 214776 h 1174699"/>
              <a:gd name="connsiteX154" fmla="*/ 539572 w 1169436"/>
              <a:gd name="connsiteY154" fmla="*/ 229695 h 1174699"/>
              <a:gd name="connsiteX155" fmla="*/ 539572 w 1169436"/>
              <a:gd name="connsiteY155" fmla="*/ 586515 h 1174699"/>
              <a:gd name="connsiteX156" fmla="*/ 625292 w 1169436"/>
              <a:gd name="connsiteY156" fmla="*/ 586515 h 1174699"/>
              <a:gd name="connsiteX157" fmla="*/ 626534 w 1169436"/>
              <a:gd name="connsiteY157" fmla="*/ 229695 h 1174699"/>
              <a:gd name="connsiteX158" fmla="*/ 636473 w 1169436"/>
              <a:gd name="connsiteY158" fmla="*/ 214776 h 1174699"/>
              <a:gd name="connsiteX159" fmla="*/ 655107 w 1169436"/>
              <a:gd name="connsiteY159" fmla="*/ 217262 h 1174699"/>
              <a:gd name="connsiteX160" fmla="*/ 714738 w 1169436"/>
              <a:gd name="connsiteY160" fmla="*/ 274453 h 1174699"/>
              <a:gd name="connsiteX161" fmla="*/ 775612 w 1169436"/>
              <a:gd name="connsiteY161" fmla="*/ 213532 h 1174699"/>
              <a:gd name="connsiteX162" fmla="*/ 785550 w 1169436"/>
              <a:gd name="connsiteY162" fmla="*/ 202343 h 1174699"/>
              <a:gd name="connsiteX163" fmla="*/ 775612 w 1169436"/>
              <a:gd name="connsiteY163" fmla="*/ 212289 h 1174699"/>
              <a:gd name="connsiteX164" fmla="*/ 586780 w 1169436"/>
              <a:gd name="connsiteY164" fmla="*/ 29528 h 1174699"/>
              <a:gd name="connsiteX165" fmla="*/ 579326 w 1169436"/>
              <a:gd name="connsiteY165" fmla="*/ 29528 h 1174699"/>
              <a:gd name="connsiteX166" fmla="*/ 582743 w 1169436"/>
              <a:gd name="connsiteY166" fmla="*/ 0 h 1174699"/>
              <a:gd name="connsiteX167" fmla="*/ 607899 w 1169436"/>
              <a:gd name="connsiteY167" fmla="*/ 8392 h 1174699"/>
              <a:gd name="connsiteX168" fmla="*/ 795489 w 1169436"/>
              <a:gd name="connsiteY168" fmla="*/ 191153 h 1174699"/>
              <a:gd name="connsiteX169" fmla="*/ 804185 w 1169436"/>
              <a:gd name="connsiteY169" fmla="*/ 212289 h 1174699"/>
              <a:gd name="connsiteX170" fmla="*/ 795489 w 1169436"/>
              <a:gd name="connsiteY170" fmla="*/ 233425 h 1174699"/>
              <a:gd name="connsiteX171" fmla="*/ 735858 w 1169436"/>
              <a:gd name="connsiteY171" fmla="*/ 294345 h 1174699"/>
              <a:gd name="connsiteX172" fmla="*/ 714738 w 1169436"/>
              <a:gd name="connsiteY172" fmla="*/ 304291 h 1174699"/>
              <a:gd name="connsiteX173" fmla="*/ 693619 w 1169436"/>
              <a:gd name="connsiteY173" fmla="*/ 295588 h 1174699"/>
              <a:gd name="connsiteX174" fmla="*/ 655107 w 1169436"/>
              <a:gd name="connsiteY174" fmla="*/ 258290 h 1174699"/>
              <a:gd name="connsiteX175" fmla="*/ 655107 w 1169436"/>
              <a:gd name="connsiteY175" fmla="*/ 586515 h 1174699"/>
              <a:gd name="connsiteX176" fmla="*/ 625292 w 1169436"/>
              <a:gd name="connsiteY176" fmla="*/ 615110 h 1174699"/>
              <a:gd name="connsiteX177" fmla="*/ 539572 w 1169436"/>
              <a:gd name="connsiteY177" fmla="*/ 615110 h 1174699"/>
              <a:gd name="connsiteX178" fmla="*/ 509757 w 1169436"/>
              <a:gd name="connsiteY178" fmla="*/ 586515 h 1174699"/>
              <a:gd name="connsiteX179" fmla="*/ 509757 w 1169436"/>
              <a:gd name="connsiteY179" fmla="*/ 258290 h 1174699"/>
              <a:gd name="connsiteX180" fmla="*/ 468760 w 1169436"/>
              <a:gd name="connsiteY180" fmla="*/ 298075 h 1174699"/>
              <a:gd name="connsiteX181" fmla="*/ 447641 w 1169436"/>
              <a:gd name="connsiteY181" fmla="*/ 306778 h 1174699"/>
              <a:gd name="connsiteX182" fmla="*/ 427764 w 1169436"/>
              <a:gd name="connsiteY182" fmla="*/ 298075 h 1174699"/>
              <a:gd name="connsiteX183" fmla="*/ 366891 w 1169436"/>
              <a:gd name="connsiteY183" fmla="*/ 235911 h 1174699"/>
              <a:gd name="connsiteX184" fmla="*/ 359437 w 1169436"/>
              <a:gd name="connsiteY184" fmla="*/ 214776 h 1174699"/>
              <a:gd name="connsiteX185" fmla="*/ 368133 w 1169436"/>
              <a:gd name="connsiteY185" fmla="*/ 194883 h 1174699"/>
              <a:gd name="connsiteX186" fmla="*/ 559449 w 1169436"/>
              <a:gd name="connsiteY186" fmla="*/ 8392 h 1174699"/>
              <a:gd name="connsiteX187" fmla="*/ 582743 w 1169436"/>
              <a:gd name="connsiteY187" fmla="*/ 0 h 1174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1169436" h="1174699">
                <a:moveTo>
                  <a:pt x="710154" y="1100965"/>
                </a:moveTo>
                <a:cubicBezTo>
                  <a:pt x="718495" y="1100965"/>
                  <a:pt x="724453" y="1108315"/>
                  <a:pt x="724453" y="1115665"/>
                </a:cubicBezTo>
                <a:lnTo>
                  <a:pt x="724453" y="1160992"/>
                </a:lnTo>
                <a:cubicBezTo>
                  <a:pt x="724453" y="1168342"/>
                  <a:pt x="718495" y="1174467"/>
                  <a:pt x="710154" y="1174467"/>
                </a:cubicBezTo>
                <a:cubicBezTo>
                  <a:pt x="703004" y="1174467"/>
                  <a:pt x="697046" y="1168342"/>
                  <a:pt x="697046" y="1160992"/>
                </a:cubicBezTo>
                <a:lnTo>
                  <a:pt x="697046" y="1115665"/>
                </a:lnTo>
                <a:cubicBezTo>
                  <a:pt x="697046" y="1108315"/>
                  <a:pt x="703004" y="1100965"/>
                  <a:pt x="710154" y="1100965"/>
                </a:cubicBezTo>
                <a:close/>
                <a:moveTo>
                  <a:pt x="458446" y="1100965"/>
                </a:moveTo>
                <a:cubicBezTo>
                  <a:pt x="465596" y="1100965"/>
                  <a:pt x="471554" y="1108315"/>
                  <a:pt x="471554" y="1115665"/>
                </a:cubicBezTo>
                <a:lnTo>
                  <a:pt x="471554" y="1160992"/>
                </a:lnTo>
                <a:cubicBezTo>
                  <a:pt x="471554" y="1168342"/>
                  <a:pt x="465596" y="1174467"/>
                  <a:pt x="458446" y="1174467"/>
                </a:cubicBezTo>
                <a:cubicBezTo>
                  <a:pt x="450105" y="1174467"/>
                  <a:pt x="444147" y="1168342"/>
                  <a:pt x="444147" y="1160992"/>
                </a:cubicBezTo>
                <a:lnTo>
                  <a:pt x="444147" y="1115665"/>
                </a:lnTo>
                <a:cubicBezTo>
                  <a:pt x="444147" y="1108315"/>
                  <a:pt x="450105" y="1100965"/>
                  <a:pt x="458446" y="1100965"/>
                </a:cubicBezTo>
                <a:close/>
                <a:moveTo>
                  <a:pt x="100205" y="958945"/>
                </a:moveTo>
                <a:lnTo>
                  <a:pt x="351587" y="958945"/>
                </a:lnTo>
                <a:cubicBezTo>
                  <a:pt x="380209" y="958945"/>
                  <a:pt x="400121" y="963900"/>
                  <a:pt x="416299" y="982479"/>
                </a:cubicBezTo>
                <a:cubicBezTo>
                  <a:pt x="427499" y="977524"/>
                  <a:pt x="441188" y="975047"/>
                  <a:pt x="458611" y="975047"/>
                </a:cubicBezTo>
                <a:lnTo>
                  <a:pt x="708748" y="975047"/>
                </a:lnTo>
                <a:cubicBezTo>
                  <a:pt x="727415" y="975047"/>
                  <a:pt x="741105" y="977524"/>
                  <a:pt x="753549" y="982479"/>
                </a:cubicBezTo>
                <a:cubicBezTo>
                  <a:pt x="768483" y="963900"/>
                  <a:pt x="789639" y="958945"/>
                  <a:pt x="818262" y="958945"/>
                </a:cubicBezTo>
                <a:lnTo>
                  <a:pt x="1068399" y="958945"/>
                </a:lnTo>
                <a:cubicBezTo>
                  <a:pt x="1129378" y="958945"/>
                  <a:pt x="1145556" y="982479"/>
                  <a:pt x="1169201" y="1065467"/>
                </a:cubicBezTo>
                <a:cubicBezTo>
                  <a:pt x="1170446" y="1072899"/>
                  <a:pt x="1166712" y="1080331"/>
                  <a:pt x="1159245" y="1082808"/>
                </a:cubicBezTo>
                <a:cubicBezTo>
                  <a:pt x="1156757" y="1082808"/>
                  <a:pt x="1155512" y="1082808"/>
                  <a:pt x="1155512" y="1082808"/>
                </a:cubicBezTo>
                <a:cubicBezTo>
                  <a:pt x="1148045" y="1082808"/>
                  <a:pt x="1143067" y="1079092"/>
                  <a:pt x="1140578" y="1072899"/>
                </a:cubicBezTo>
                <a:cubicBezTo>
                  <a:pt x="1116934" y="987434"/>
                  <a:pt x="1105733" y="987434"/>
                  <a:pt x="1068399" y="987434"/>
                </a:cubicBezTo>
                <a:lnTo>
                  <a:pt x="818262" y="987434"/>
                </a:lnTo>
                <a:cubicBezTo>
                  <a:pt x="794617" y="987434"/>
                  <a:pt x="783417" y="991149"/>
                  <a:pt x="774705" y="1001058"/>
                </a:cubicBezTo>
                <a:cubicBezTo>
                  <a:pt x="788395" y="1018399"/>
                  <a:pt x="797106" y="1043172"/>
                  <a:pt x="808306" y="1080331"/>
                </a:cubicBezTo>
                <a:lnTo>
                  <a:pt x="824484" y="1157126"/>
                </a:lnTo>
                <a:cubicBezTo>
                  <a:pt x="826973" y="1164558"/>
                  <a:pt x="821995" y="1173228"/>
                  <a:pt x="813284" y="1174467"/>
                </a:cubicBezTo>
                <a:cubicBezTo>
                  <a:pt x="805817" y="1175706"/>
                  <a:pt x="798350" y="1171990"/>
                  <a:pt x="797106" y="1163319"/>
                </a:cubicBezTo>
                <a:lnTo>
                  <a:pt x="779683" y="1089001"/>
                </a:lnTo>
                <a:cubicBezTo>
                  <a:pt x="756038" y="1004774"/>
                  <a:pt x="744838" y="1004774"/>
                  <a:pt x="708748" y="1004774"/>
                </a:cubicBezTo>
                <a:lnTo>
                  <a:pt x="458611" y="1004774"/>
                </a:lnTo>
                <a:cubicBezTo>
                  <a:pt x="422521" y="1004774"/>
                  <a:pt x="411321" y="1004774"/>
                  <a:pt x="387676" y="1089001"/>
                </a:cubicBezTo>
                <a:lnTo>
                  <a:pt x="367765" y="1164558"/>
                </a:lnTo>
                <a:cubicBezTo>
                  <a:pt x="366520" y="1170751"/>
                  <a:pt x="360298" y="1174467"/>
                  <a:pt x="354076" y="1174467"/>
                </a:cubicBezTo>
                <a:cubicBezTo>
                  <a:pt x="352831" y="1174467"/>
                  <a:pt x="350342" y="1174467"/>
                  <a:pt x="350342" y="1174467"/>
                </a:cubicBezTo>
                <a:cubicBezTo>
                  <a:pt x="342875" y="1173228"/>
                  <a:pt x="337898" y="1164558"/>
                  <a:pt x="339142" y="1157126"/>
                </a:cubicBezTo>
                <a:lnTo>
                  <a:pt x="359054" y="1081570"/>
                </a:lnTo>
                <a:cubicBezTo>
                  <a:pt x="370254" y="1041933"/>
                  <a:pt x="380209" y="1017161"/>
                  <a:pt x="392654" y="999820"/>
                </a:cubicBezTo>
                <a:cubicBezTo>
                  <a:pt x="383943" y="991149"/>
                  <a:pt x="375232" y="987434"/>
                  <a:pt x="351587" y="987434"/>
                </a:cubicBezTo>
                <a:lnTo>
                  <a:pt x="100205" y="987434"/>
                </a:lnTo>
                <a:cubicBezTo>
                  <a:pt x="64115" y="987434"/>
                  <a:pt x="52915" y="987434"/>
                  <a:pt x="29270" y="1072899"/>
                </a:cubicBezTo>
                <a:cubicBezTo>
                  <a:pt x="26781" y="1079092"/>
                  <a:pt x="21803" y="1082808"/>
                  <a:pt x="14336" y="1082808"/>
                </a:cubicBezTo>
                <a:cubicBezTo>
                  <a:pt x="14336" y="1082808"/>
                  <a:pt x="11848" y="1082808"/>
                  <a:pt x="10603" y="1082808"/>
                </a:cubicBezTo>
                <a:cubicBezTo>
                  <a:pt x="3136" y="1080331"/>
                  <a:pt x="-1842" y="1072899"/>
                  <a:pt x="647" y="1065467"/>
                </a:cubicBezTo>
                <a:cubicBezTo>
                  <a:pt x="24292" y="982479"/>
                  <a:pt x="40470" y="958945"/>
                  <a:pt x="100205" y="958945"/>
                </a:cubicBezTo>
                <a:close/>
                <a:moveTo>
                  <a:pt x="583053" y="759466"/>
                </a:moveTo>
                <a:cubicBezTo>
                  <a:pt x="534731" y="759466"/>
                  <a:pt x="497560" y="796636"/>
                  <a:pt x="497560" y="844958"/>
                </a:cubicBezTo>
                <a:cubicBezTo>
                  <a:pt x="497560" y="892041"/>
                  <a:pt x="534731" y="929211"/>
                  <a:pt x="583053" y="929211"/>
                </a:cubicBezTo>
                <a:cubicBezTo>
                  <a:pt x="630136" y="929211"/>
                  <a:pt x="668545" y="892041"/>
                  <a:pt x="668545" y="844958"/>
                </a:cubicBezTo>
                <a:cubicBezTo>
                  <a:pt x="668545" y="796636"/>
                  <a:pt x="630136" y="759466"/>
                  <a:pt x="583053" y="759466"/>
                </a:cubicBezTo>
                <a:close/>
                <a:moveTo>
                  <a:pt x="943094" y="742025"/>
                </a:moveTo>
                <a:cubicBezTo>
                  <a:pt x="896009" y="742025"/>
                  <a:pt x="858838" y="780436"/>
                  <a:pt x="858838" y="827520"/>
                </a:cubicBezTo>
                <a:cubicBezTo>
                  <a:pt x="858838" y="874605"/>
                  <a:pt x="896009" y="914255"/>
                  <a:pt x="943094" y="914255"/>
                </a:cubicBezTo>
                <a:cubicBezTo>
                  <a:pt x="991417" y="914255"/>
                  <a:pt x="1028589" y="874605"/>
                  <a:pt x="1028589" y="827520"/>
                </a:cubicBezTo>
                <a:cubicBezTo>
                  <a:pt x="1028589" y="780436"/>
                  <a:pt x="991417" y="742025"/>
                  <a:pt x="943094" y="742025"/>
                </a:cubicBezTo>
                <a:close/>
                <a:moveTo>
                  <a:pt x="224268" y="742025"/>
                </a:moveTo>
                <a:cubicBezTo>
                  <a:pt x="177185" y="742025"/>
                  <a:pt x="138775" y="780436"/>
                  <a:pt x="138775" y="827520"/>
                </a:cubicBezTo>
                <a:cubicBezTo>
                  <a:pt x="138775" y="874605"/>
                  <a:pt x="177185" y="914255"/>
                  <a:pt x="224268" y="914255"/>
                </a:cubicBezTo>
                <a:cubicBezTo>
                  <a:pt x="271351" y="914255"/>
                  <a:pt x="309760" y="874605"/>
                  <a:pt x="309760" y="827520"/>
                </a:cubicBezTo>
                <a:cubicBezTo>
                  <a:pt x="309760" y="780436"/>
                  <a:pt x="271351" y="742025"/>
                  <a:pt x="224268" y="742025"/>
                </a:cubicBezTo>
                <a:close/>
                <a:moveTo>
                  <a:pt x="583053" y="730968"/>
                </a:moveTo>
                <a:cubicBezTo>
                  <a:pt x="646243" y="730968"/>
                  <a:pt x="697043" y="780529"/>
                  <a:pt x="697043" y="844958"/>
                </a:cubicBezTo>
                <a:cubicBezTo>
                  <a:pt x="697043" y="908148"/>
                  <a:pt x="646243" y="958948"/>
                  <a:pt x="583053" y="958948"/>
                </a:cubicBezTo>
                <a:cubicBezTo>
                  <a:pt x="519863" y="958948"/>
                  <a:pt x="469063" y="908148"/>
                  <a:pt x="469063" y="844958"/>
                </a:cubicBezTo>
                <a:cubicBezTo>
                  <a:pt x="469063" y="780529"/>
                  <a:pt x="519863" y="730968"/>
                  <a:pt x="583053" y="730968"/>
                </a:cubicBezTo>
                <a:close/>
                <a:moveTo>
                  <a:pt x="943094" y="713527"/>
                </a:moveTo>
                <a:cubicBezTo>
                  <a:pt x="1007525" y="713527"/>
                  <a:pt x="1058326" y="765567"/>
                  <a:pt x="1058326" y="827520"/>
                </a:cubicBezTo>
                <a:cubicBezTo>
                  <a:pt x="1058326" y="890712"/>
                  <a:pt x="1007525" y="942753"/>
                  <a:pt x="943094" y="942753"/>
                </a:cubicBezTo>
                <a:cubicBezTo>
                  <a:pt x="879902" y="942753"/>
                  <a:pt x="829100" y="890712"/>
                  <a:pt x="829100" y="827520"/>
                </a:cubicBezTo>
                <a:cubicBezTo>
                  <a:pt x="829100" y="765567"/>
                  <a:pt x="879902" y="713527"/>
                  <a:pt x="943094" y="713527"/>
                </a:cubicBezTo>
                <a:close/>
                <a:moveTo>
                  <a:pt x="224268" y="713527"/>
                </a:moveTo>
                <a:cubicBezTo>
                  <a:pt x="287458" y="713527"/>
                  <a:pt x="338258" y="765567"/>
                  <a:pt x="338258" y="827520"/>
                </a:cubicBezTo>
                <a:cubicBezTo>
                  <a:pt x="338258" y="890712"/>
                  <a:pt x="287458" y="942753"/>
                  <a:pt x="224268" y="942753"/>
                </a:cubicBezTo>
                <a:cubicBezTo>
                  <a:pt x="161078" y="942753"/>
                  <a:pt x="110278" y="890712"/>
                  <a:pt x="110278" y="827520"/>
                </a:cubicBezTo>
                <a:cubicBezTo>
                  <a:pt x="110278" y="765567"/>
                  <a:pt x="161078" y="713527"/>
                  <a:pt x="224268" y="713527"/>
                </a:cubicBezTo>
                <a:close/>
                <a:moveTo>
                  <a:pt x="944331" y="216373"/>
                </a:moveTo>
                <a:lnTo>
                  <a:pt x="800336" y="355526"/>
                </a:lnTo>
                <a:lnTo>
                  <a:pt x="841300" y="399012"/>
                </a:lnTo>
                <a:lnTo>
                  <a:pt x="887230" y="354284"/>
                </a:lnTo>
                <a:cubicBezTo>
                  <a:pt x="892195" y="350557"/>
                  <a:pt x="898402" y="348072"/>
                  <a:pt x="904609" y="351799"/>
                </a:cubicBezTo>
                <a:cubicBezTo>
                  <a:pt x="910815" y="354284"/>
                  <a:pt x="914539" y="360496"/>
                  <a:pt x="914539" y="366708"/>
                </a:cubicBezTo>
                <a:lnTo>
                  <a:pt x="914539" y="620167"/>
                </a:lnTo>
                <a:lnTo>
                  <a:pt x="974124" y="620167"/>
                </a:lnTo>
                <a:lnTo>
                  <a:pt x="974124" y="366708"/>
                </a:lnTo>
                <a:cubicBezTo>
                  <a:pt x="974124" y="359254"/>
                  <a:pt x="977848" y="353041"/>
                  <a:pt x="984054" y="350557"/>
                </a:cubicBezTo>
                <a:cubicBezTo>
                  <a:pt x="990261" y="348072"/>
                  <a:pt x="997709" y="349314"/>
                  <a:pt x="1002675" y="354284"/>
                </a:cubicBezTo>
                <a:lnTo>
                  <a:pt x="1044880" y="396527"/>
                </a:lnTo>
                <a:lnTo>
                  <a:pt x="1087086" y="353041"/>
                </a:lnTo>
                <a:lnTo>
                  <a:pt x="945573" y="216373"/>
                </a:lnTo>
                <a:close/>
                <a:moveTo>
                  <a:pt x="225507" y="216373"/>
                </a:moveTo>
                <a:lnTo>
                  <a:pt x="80272" y="355526"/>
                </a:lnTo>
                <a:lnTo>
                  <a:pt x="122477" y="399012"/>
                </a:lnTo>
                <a:lnTo>
                  <a:pt x="167165" y="354284"/>
                </a:lnTo>
                <a:cubicBezTo>
                  <a:pt x="172130" y="350557"/>
                  <a:pt x="178336" y="348072"/>
                  <a:pt x="184543" y="351799"/>
                </a:cubicBezTo>
                <a:cubicBezTo>
                  <a:pt x="190750" y="354284"/>
                  <a:pt x="195715" y="360496"/>
                  <a:pt x="195715" y="366708"/>
                </a:cubicBezTo>
                <a:lnTo>
                  <a:pt x="195715" y="620167"/>
                </a:lnTo>
                <a:lnTo>
                  <a:pt x="255299" y="620167"/>
                </a:lnTo>
                <a:lnTo>
                  <a:pt x="255299" y="366708"/>
                </a:lnTo>
                <a:cubicBezTo>
                  <a:pt x="255299" y="359254"/>
                  <a:pt x="257781" y="353041"/>
                  <a:pt x="265229" y="350557"/>
                </a:cubicBezTo>
                <a:cubicBezTo>
                  <a:pt x="271436" y="348072"/>
                  <a:pt x="277643" y="349314"/>
                  <a:pt x="282608" y="354284"/>
                </a:cubicBezTo>
                <a:lnTo>
                  <a:pt x="326054" y="396527"/>
                </a:lnTo>
                <a:lnTo>
                  <a:pt x="368259" y="353041"/>
                </a:lnTo>
                <a:close/>
                <a:moveTo>
                  <a:pt x="944952" y="186865"/>
                </a:moveTo>
                <a:cubicBezTo>
                  <a:pt x="952400" y="186865"/>
                  <a:pt x="959848" y="189660"/>
                  <a:pt x="965434" y="195251"/>
                </a:cubicBezTo>
                <a:lnTo>
                  <a:pt x="1109430" y="334405"/>
                </a:lnTo>
                <a:cubicBezTo>
                  <a:pt x="1114396" y="339375"/>
                  <a:pt x="1116878" y="345587"/>
                  <a:pt x="1116878" y="353041"/>
                </a:cubicBezTo>
                <a:cubicBezTo>
                  <a:pt x="1116878" y="360496"/>
                  <a:pt x="1114396" y="366708"/>
                  <a:pt x="1109430" y="371678"/>
                </a:cubicBezTo>
                <a:lnTo>
                  <a:pt x="1063500" y="418891"/>
                </a:lnTo>
                <a:cubicBezTo>
                  <a:pt x="1054811" y="428830"/>
                  <a:pt x="1037432" y="428830"/>
                  <a:pt x="1027501" y="418891"/>
                </a:cubicBezTo>
                <a:lnTo>
                  <a:pt x="1003916" y="395285"/>
                </a:lnTo>
                <a:lnTo>
                  <a:pt x="1003916" y="622652"/>
                </a:lnTo>
                <a:cubicBezTo>
                  <a:pt x="1003916" y="637561"/>
                  <a:pt x="991503" y="648743"/>
                  <a:pt x="977848" y="648743"/>
                </a:cubicBezTo>
                <a:lnTo>
                  <a:pt x="912057" y="648743"/>
                </a:lnTo>
                <a:cubicBezTo>
                  <a:pt x="897160" y="648743"/>
                  <a:pt x="885988" y="637561"/>
                  <a:pt x="885988" y="622652"/>
                </a:cubicBezTo>
                <a:lnTo>
                  <a:pt x="885988" y="396527"/>
                </a:lnTo>
                <a:lnTo>
                  <a:pt x="859920" y="421376"/>
                </a:lnTo>
                <a:cubicBezTo>
                  <a:pt x="848748" y="431315"/>
                  <a:pt x="833852" y="431315"/>
                  <a:pt x="823921" y="421376"/>
                </a:cubicBezTo>
                <a:lnTo>
                  <a:pt x="776750" y="374163"/>
                </a:lnTo>
                <a:cubicBezTo>
                  <a:pt x="766819" y="362981"/>
                  <a:pt x="768061" y="346829"/>
                  <a:pt x="777992" y="336890"/>
                </a:cubicBezTo>
                <a:lnTo>
                  <a:pt x="924470" y="195251"/>
                </a:lnTo>
                <a:cubicBezTo>
                  <a:pt x="930056" y="189660"/>
                  <a:pt x="937504" y="186865"/>
                  <a:pt x="944952" y="186865"/>
                </a:cubicBezTo>
                <a:close/>
                <a:moveTo>
                  <a:pt x="225041" y="186865"/>
                </a:moveTo>
                <a:cubicBezTo>
                  <a:pt x="232645" y="186865"/>
                  <a:pt x="240403" y="189660"/>
                  <a:pt x="246609" y="195251"/>
                </a:cubicBezTo>
                <a:lnTo>
                  <a:pt x="389362" y="334405"/>
                </a:lnTo>
                <a:cubicBezTo>
                  <a:pt x="395569" y="339375"/>
                  <a:pt x="396810" y="345587"/>
                  <a:pt x="396810" y="353041"/>
                </a:cubicBezTo>
                <a:cubicBezTo>
                  <a:pt x="398051" y="360496"/>
                  <a:pt x="395569" y="366708"/>
                  <a:pt x="390603" y="371678"/>
                </a:cubicBezTo>
                <a:lnTo>
                  <a:pt x="344674" y="418891"/>
                </a:lnTo>
                <a:cubicBezTo>
                  <a:pt x="339709" y="423861"/>
                  <a:pt x="333502" y="426346"/>
                  <a:pt x="326054" y="426346"/>
                </a:cubicBezTo>
                <a:cubicBezTo>
                  <a:pt x="318606" y="426346"/>
                  <a:pt x="312400" y="423861"/>
                  <a:pt x="307434" y="418891"/>
                </a:cubicBezTo>
                <a:lnTo>
                  <a:pt x="283849" y="395285"/>
                </a:lnTo>
                <a:lnTo>
                  <a:pt x="283849" y="622652"/>
                </a:lnTo>
                <a:cubicBezTo>
                  <a:pt x="283849" y="637561"/>
                  <a:pt x="271436" y="648743"/>
                  <a:pt x="257781" y="648743"/>
                </a:cubicBezTo>
                <a:lnTo>
                  <a:pt x="191991" y="648743"/>
                </a:lnTo>
                <a:cubicBezTo>
                  <a:pt x="178336" y="648743"/>
                  <a:pt x="165923" y="637561"/>
                  <a:pt x="165923" y="622652"/>
                </a:cubicBezTo>
                <a:lnTo>
                  <a:pt x="165923" y="396527"/>
                </a:lnTo>
                <a:lnTo>
                  <a:pt x="139855" y="421376"/>
                </a:lnTo>
                <a:cubicBezTo>
                  <a:pt x="134890" y="426346"/>
                  <a:pt x="128683" y="428830"/>
                  <a:pt x="121235" y="428830"/>
                </a:cubicBezTo>
                <a:cubicBezTo>
                  <a:pt x="115029" y="428830"/>
                  <a:pt x="107581" y="426346"/>
                  <a:pt x="103857" y="421376"/>
                </a:cubicBezTo>
                <a:lnTo>
                  <a:pt x="57928" y="374163"/>
                </a:lnTo>
                <a:cubicBezTo>
                  <a:pt x="52963" y="367951"/>
                  <a:pt x="50480" y="361739"/>
                  <a:pt x="50480" y="355526"/>
                </a:cubicBezTo>
                <a:cubicBezTo>
                  <a:pt x="50480" y="348072"/>
                  <a:pt x="52963" y="341859"/>
                  <a:pt x="57928" y="336890"/>
                </a:cubicBezTo>
                <a:lnTo>
                  <a:pt x="204404" y="195251"/>
                </a:lnTo>
                <a:cubicBezTo>
                  <a:pt x="209990" y="189660"/>
                  <a:pt x="217438" y="186865"/>
                  <a:pt x="225041" y="186865"/>
                </a:cubicBezTo>
                <a:close/>
                <a:moveTo>
                  <a:pt x="579326" y="29528"/>
                </a:moveTo>
                <a:lnTo>
                  <a:pt x="388010" y="216019"/>
                </a:lnTo>
                <a:lnTo>
                  <a:pt x="447641" y="278183"/>
                </a:lnTo>
                <a:lnTo>
                  <a:pt x="509757" y="217262"/>
                </a:lnTo>
                <a:cubicBezTo>
                  <a:pt x="513484" y="214776"/>
                  <a:pt x="518453" y="213532"/>
                  <a:pt x="522180" y="213532"/>
                </a:cubicBezTo>
                <a:cubicBezTo>
                  <a:pt x="524664" y="213532"/>
                  <a:pt x="527149" y="213532"/>
                  <a:pt x="528391" y="214776"/>
                </a:cubicBezTo>
                <a:cubicBezTo>
                  <a:pt x="534603" y="217262"/>
                  <a:pt x="539572" y="223478"/>
                  <a:pt x="539572" y="229695"/>
                </a:cubicBezTo>
                <a:lnTo>
                  <a:pt x="539572" y="586515"/>
                </a:lnTo>
                <a:lnTo>
                  <a:pt x="625292" y="586515"/>
                </a:lnTo>
                <a:lnTo>
                  <a:pt x="626534" y="229695"/>
                </a:lnTo>
                <a:cubicBezTo>
                  <a:pt x="626534" y="222235"/>
                  <a:pt x="630261" y="216019"/>
                  <a:pt x="636473" y="214776"/>
                </a:cubicBezTo>
                <a:cubicBezTo>
                  <a:pt x="642684" y="211046"/>
                  <a:pt x="650138" y="212289"/>
                  <a:pt x="655107" y="217262"/>
                </a:cubicBezTo>
                <a:lnTo>
                  <a:pt x="714738" y="274453"/>
                </a:lnTo>
                <a:lnTo>
                  <a:pt x="775612" y="213532"/>
                </a:lnTo>
                <a:lnTo>
                  <a:pt x="785550" y="202343"/>
                </a:lnTo>
                <a:lnTo>
                  <a:pt x="775612" y="212289"/>
                </a:lnTo>
                <a:lnTo>
                  <a:pt x="586780" y="29528"/>
                </a:lnTo>
                <a:cubicBezTo>
                  <a:pt x="584295" y="28284"/>
                  <a:pt x="581811" y="28284"/>
                  <a:pt x="579326" y="29528"/>
                </a:cubicBezTo>
                <a:close/>
                <a:moveTo>
                  <a:pt x="582743" y="0"/>
                </a:moveTo>
                <a:cubicBezTo>
                  <a:pt x="591439" y="0"/>
                  <a:pt x="600445" y="2797"/>
                  <a:pt x="607899" y="8392"/>
                </a:cubicBezTo>
                <a:lnTo>
                  <a:pt x="795489" y="191153"/>
                </a:lnTo>
                <a:cubicBezTo>
                  <a:pt x="800458" y="196126"/>
                  <a:pt x="804185" y="203586"/>
                  <a:pt x="804185" y="212289"/>
                </a:cubicBezTo>
                <a:cubicBezTo>
                  <a:pt x="804185" y="219749"/>
                  <a:pt x="800458" y="228452"/>
                  <a:pt x="795489" y="233425"/>
                </a:cubicBezTo>
                <a:lnTo>
                  <a:pt x="735858" y="294345"/>
                </a:lnTo>
                <a:cubicBezTo>
                  <a:pt x="730888" y="300562"/>
                  <a:pt x="722192" y="304291"/>
                  <a:pt x="714738" y="304291"/>
                </a:cubicBezTo>
                <a:cubicBezTo>
                  <a:pt x="707284" y="304291"/>
                  <a:pt x="699831" y="300562"/>
                  <a:pt x="693619" y="295588"/>
                </a:cubicBezTo>
                <a:lnTo>
                  <a:pt x="655107" y="258290"/>
                </a:lnTo>
                <a:lnTo>
                  <a:pt x="655107" y="586515"/>
                </a:lnTo>
                <a:cubicBezTo>
                  <a:pt x="655107" y="601434"/>
                  <a:pt x="642684" y="615110"/>
                  <a:pt x="625292" y="615110"/>
                </a:cubicBezTo>
                <a:lnTo>
                  <a:pt x="539572" y="615110"/>
                </a:lnTo>
                <a:cubicBezTo>
                  <a:pt x="523422" y="615110"/>
                  <a:pt x="509757" y="601434"/>
                  <a:pt x="509757" y="586515"/>
                </a:cubicBezTo>
                <a:lnTo>
                  <a:pt x="509757" y="258290"/>
                </a:lnTo>
                <a:lnTo>
                  <a:pt x="468760" y="298075"/>
                </a:lnTo>
                <a:cubicBezTo>
                  <a:pt x="462549" y="304291"/>
                  <a:pt x="456337" y="306778"/>
                  <a:pt x="447641" y="306778"/>
                </a:cubicBezTo>
                <a:cubicBezTo>
                  <a:pt x="440187" y="306778"/>
                  <a:pt x="432733" y="304291"/>
                  <a:pt x="427764" y="298075"/>
                </a:cubicBezTo>
                <a:lnTo>
                  <a:pt x="366891" y="235911"/>
                </a:lnTo>
                <a:cubicBezTo>
                  <a:pt x="361922" y="230938"/>
                  <a:pt x="359437" y="223478"/>
                  <a:pt x="359437" y="214776"/>
                </a:cubicBezTo>
                <a:cubicBezTo>
                  <a:pt x="359437" y="207316"/>
                  <a:pt x="363164" y="199856"/>
                  <a:pt x="368133" y="194883"/>
                </a:cubicBezTo>
                <a:lnTo>
                  <a:pt x="559449" y="8392"/>
                </a:lnTo>
                <a:cubicBezTo>
                  <a:pt x="565661" y="2797"/>
                  <a:pt x="574046" y="0"/>
                  <a:pt x="582743" y="0"/>
                </a:cubicBezTo>
                <a:close/>
              </a:path>
            </a:pathLst>
          </a:custGeom>
          <a:solidFill>
            <a:schemeClr val="bg1"/>
          </a:solidFill>
          <a:ln cap="flat">
            <a:noFill/>
            <a:prstDash val="solid"/>
          </a:ln>
        </p:spPr>
        <p:txBody>
          <a:bodyPr vert="horz" wrap="square" lIns="90000" tIns="45000" rIns="90000" bIns="45000" anchor="ctr" anchorCtr="1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US" sz="1800" b="0" i="0" u="none" strike="noStrike" kern="1200" dirty="0">
              <a:ln>
                <a:noFill/>
              </a:ln>
              <a:latin typeface="Poppins" panose="00000500000000000000" pitchFamily="2" charset="0"/>
              <a:ea typeface="Microsoft YaHei" pitchFamily="2"/>
              <a:cs typeface="Lucida Sans" pitchFamily="2"/>
            </a:endParaRPr>
          </a:p>
        </p:txBody>
      </p:sp>
      <p:sp>
        <p:nvSpPr>
          <p:cNvPr id="63" name="Freeform 68">
            <a:extLst>
              <a:ext uri="{FF2B5EF4-FFF2-40B4-BE49-F238E27FC236}">
                <a16:creationId xmlns:a16="http://schemas.microsoft.com/office/drawing/2014/main" id="{8C927AFA-57F8-37F4-4767-FF256915D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731" y="8013456"/>
            <a:ext cx="1553498" cy="2274081"/>
          </a:xfrm>
          <a:custGeom>
            <a:avLst/>
            <a:gdLst>
              <a:gd name="T0" fmla="*/ 2626183 w 4022"/>
              <a:gd name="T1" fmla="*/ 2540827 h 5887"/>
              <a:gd name="T2" fmla="*/ 2626183 w 4022"/>
              <a:gd name="T3" fmla="*/ 3513395 h 5887"/>
              <a:gd name="T4" fmla="*/ 2626183 w 4022"/>
              <a:gd name="T5" fmla="*/ 3513395 h 5887"/>
              <a:gd name="T6" fmla="*/ 2295053 w 4022"/>
              <a:gd name="T7" fmla="*/ 3844552 h 5887"/>
              <a:gd name="T8" fmla="*/ 331783 w 4022"/>
              <a:gd name="T9" fmla="*/ 3844552 h 5887"/>
              <a:gd name="T10" fmla="*/ 331783 w 4022"/>
              <a:gd name="T11" fmla="*/ 3844552 h 5887"/>
              <a:gd name="T12" fmla="*/ 0 w 4022"/>
              <a:gd name="T13" fmla="*/ 3513395 h 5887"/>
              <a:gd name="T14" fmla="*/ 0 w 4022"/>
              <a:gd name="T15" fmla="*/ 331157 h 5887"/>
              <a:gd name="T16" fmla="*/ 0 w 4022"/>
              <a:gd name="T17" fmla="*/ 331157 h 5887"/>
              <a:gd name="T18" fmla="*/ 331783 w 4022"/>
              <a:gd name="T19" fmla="*/ 0 h 5887"/>
              <a:gd name="T20" fmla="*/ 2295053 w 4022"/>
              <a:gd name="T21" fmla="*/ 0 h 5887"/>
              <a:gd name="T22" fmla="*/ 2295053 w 4022"/>
              <a:gd name="T23" fmla="*/ 0 h 5887"/>
              <a:gd name="T24" fmla="*/ 2626183 w 4022"/>
              <a:gd name="T25" fmla="*/ 331157 h 5887"/>
              <a:gd name="T26" fmla="*/ 2626183 w 4022"/>
              <a:gd name="T27" fmla="*/ 1369695 h 588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022" h="5887">
                <a:moveTo>
                  <a:pt x="4021" y="3890"/>
                </a:moveTo>
                <a:lnTo>
                  <a:pt x="4021" y="5379"/>
                </a:lnTo>
                <a:cubicBezTo>
                  <a:pt x="4021" y="5658"/>
                  <a:pt x="3793" y="5886"/>
                  <a:pt x="3514" y="5886"/>
                </a:cubicBezTo>
                <a:lnTo>
                  <a:pt x="508" y="5886"/>
                </a:lnTo>
                <a:cubicBezTo>
                  <a:pt x="228" y="5886"/>
                  <a:pt x="0" y="5658"/>
                  <a:pt x="0" y="5379"/>
                </a:cubicBezTo>
                <a:lnTo>
                  <a:pt x="0" y="507"/>
                </a:lnTo>
                <a:cubicBezTo>
                  <a:pt x="0" y="228"/>
                  <a:pt x="228" y="0"/>
                  <a:pt x="508" y="0"/>
                </a:cubicBezTo>
                <a:lnTo>
                  <a:pt x="3514" y="0"/>
                </a:lnTo>
                <a:cubicBezTo>
                  <a:pt x="3793" y="0"/>
                  <a:pt x="4021" y="228"/>
                  <a:pt x="4021" y="507"/>
                </a:cubicBezTo>
                <a:lnTo>
                  <a:pt x="4021" y="2097"/>
                </a:lnTo>
              </a:path>
            </a:pathLst>
          </a:custGeom>
          <a:noFill/>
          <a:ln w="508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28" name="Freeform 69">
            <a:extLst>
              <a:ext uri="{FF2B5EF4-FFF2-40B4-BE49-F238E27FC236}">
                <a16:creationId xmlns:a16="http://schemas.microsoft.com/office/drawing/2014/main" id="{620EEF90-C4BF-CAC9-DB17-AC271542F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3087" y="9517586"/>
            <a:ext cx="1553498" cy="771654"/>
          </a:xfrm>
          <a:custGeom>
            <a:avLst/>
            <a:gdLst>
              <a:gd name="T0" fmla="*/ 2626183 w 4022"/>
              <a:gd name="T1" fmla="*/ 0 h 1997"/>
              <a:gd name="T2" fmla="*/ 2626183 w 4022"/>
              <a:gd name="T3" fmla="*/ 972865 h 1997"/>
              <a:gd name="T4" fmla="*/ 2626183 w 4022"/>
              <a:gd name="T5" fmla="*/ 972865 h 1997"/>
              <a:gd name="T6" fmla="*/ 2294400 w 4022"/>
              <a:gd name="T7" fmla="*/ 1304123 h 1997"/>
              <a:gd name="T8" fmla="*/ 331783 w 4022"/>
              <a:gd name="T9" fmla="*/ 1304123 h 1997"/>
              <a:gd name="T10" fmla="*/ 331783 w 4022"/>
              <a:gd name="T11" fmla="*/ 1304123 h 1997"/>
              <a:gd name="T12" fmla="*/ 0 w 4022"/>
              <a:gd name="T13" fmla="*/ 972865 h 1997"/>
              <a:gd name="T14" fmla="*/ 0 w 4022"/>
              <a:gd name="T15" fmla="*/ 0 h 199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022" h="1997">
                <a:moveTo>
                  <a:pt x="4021" y="0"/>
                </a:moveTo>
                <a:lnTo>
                  <a:pt x="4021" y="1489"/>
                </a:lnTo>
                <a:cubicBezTo>
                  <a:pt x="4021" y="1768"/>
                  <a:pt x="3792" y="1996"/>
                  <a:pt x="3513" y="1996"/>
                </a:cubicBezTo>
                <a:lnTo>
                  <a:pt x="508" y="1996"/>
                </a:lnTo>
                <a:cubicBezTo>
                  <a:pt x="229" y="1996"/>
                  <a:pt x="0" y="1768"/>
                  <a:pt x="0" y="1489"/>
                </a:cubicBezTo>
                <a:lnTo>
                  <a:pt x="0" y="0"/>
                </a:lnTo>
              </a:path>
            </a:pathLst>
          </a:custGeom>
          <a:noFill/>
          <a:ln w="508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29" name="Freeform 70">
            <a:extLst>
              <a:ext uri="{FF2B5EF4-FFF2-40B4-BE49-F238E27FC236}">
                <a16:creationId xmlns:a16="http://schemas.microsoft.com/office/drawing/2014/main" id="{26DA085A-00D8-2635-FB62-3C31CD55D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3087" y="8013455"/>
            <a:ext cx="1553498" cy="771655"/>
          </a:xfrm>
          <a:custGeom>
            <a:avLst/>
            <a:gdLst>
              <a:gd name="T0" fmla="*/ 0 w 4022"/>
              <a:gd name="T1" fmla="*/ 1304125 h 1997"/>
              <a:gd name="T2" fmla="*/ 0 w 4022"/>
              <a:gd name="T3" fmla="*/ 331258 h 1997"/>
              <a:gd name="T4" fmla="*/ 0 w 4022"/>
              <a:gd name="T5" fmla="*/ 331258 h 1997"/>
              <a:gd name="T6" fmla="*/ 331783 w 4022"/>
              <a:gd name="T7" fmla="*/ 0 h 1997"/>
              <a:gd name="T8" fmla="*/ 2294400 w 4022"/>
              <a:gd name="T9" fmla="*/ 0 h 1997"/>
              <a:gd name="T10" fmla="*/ 2294400 w 4022"/>
              <a:gd name="T11" fmla="*/ 0 h 1997"/>
              <a:gd name="T12" fmla="*/ 2626183 w 4022"/>
              <a:gd name="T13" fmla="*/ 331258 h 1997"/>
              <a:gd name="T14" fmla="*/ 2626183 w 4022"/>
              <a:gd name="T15" fmla="*/ 1240748 h 199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022" h="1997">
                <a:moveTo>
                  <a:pt x="0" y="1996"/>
                </a:moveTo>
                <a:lnTo>
                  <a:pt x="0" y="507"/>
                </a:lnTo>
                <a:cubicBezTo>
                  <a:pt x="0" y="228"/>
                  <a:pt x="229" y="0"/>
                  <a:pt x="508" y="0"/>
                </a:cubicBezTo>
                <a:lnTo>
                  <a:pt x="3513" y="0"/>
                </a:lnTo>
                <a:cubicBezTo>
                  <a:pt x="3792" y="0"/>
                  <a:pt x="4021" y="228"/>
                  <a:pt x="4021" y="507"/>
                </a:cubicBezTo>
                <a:lnTo>
                  <a:pt x="4021" y="1899"/>
                </a:lnTo>
              </a:path>
            </a:pathLst>
          </a:custGeom>
          <a:noFill/>
          <a:ln w="508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30" name="Line 71">
            <a:extLst>
              <a:ext uri="{FF2B5EF4-FFF2-40B4-BE49-F238E27FC236}">
                <a16:creationId xmlns:a16="http://schemas.microsoft.com/office/drawing/2014/main" id="{DAA8FF9F-F3A5-296F-5B5F-E0A8EA7F5A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22230" y="8783405"/>
            <a:ext cx="580858" cy="73588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31" name="Freeform 72">
            <a:extLst>
              <a:ext uri="{FF2B5EF4-FFF2-40B4-BE49-F238E27FC236}">
                <a16:creationId xmlns:a16="http://schemas.microsoft.com/office/drawing/2014/main" id="{CD216949-56A9-4908-98F4-A4876271D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7444" y="8013456"/>
            <a:ext cx="1553498" cy="2274081"/>
          </a:xfrm>
          <a:custGeom>
            <a:avLst/>
            <a:gdLst>
              <a:gd name="T0" fmla="*/ 0 w 4023"/>
              <a:gd name="T1" fmla="*/ 1303725 h 5887"/>
              <a:gd name="T2" fmla="*/ 0 w 4023"/>
              <a:gd name="T3" fmla="*/ 331157 h 5887"/>
              <a:gd name="T4" fmla="*/ 0 w 4023"/>
              <a:gd name="T5" fmla="*/ 331157 h 5887"/>
              <a:gd name="T6" fmla="*/ 331701 w 4023"/>
              <a:gd name="T7" fmla="*/ 0 h 5887"/>
              <a:gd name="T8" fmla="*/ 2293829 w 4023"/>
              <a:gd name="T9" fmla="*/ 0 h 5887"/>
              <a:gd name="T10" fmla="*/ 2293829 w 4023"/>
              <a:gd name="T11" fmla="*/ 0 h 5887"/>
              <a:gd name="T12" fmla="*/ 2626183 w 4023"/>
              <a:gd name="T13" fmla="*/ 331157 h 5887"/>
              <a:gd name="T14" fmla="*/ 2626183 w 4023"/>
              <a:gd name="T15" fmla="*/ 3513395 h 5887"/>
              <a:gd name="T16" fmla="*/ 2626183 w 4023"/>
              <a:gd name="T17" fmla="*/ 3513395 h 5887"/>
              <a:gd name="T18" fmla="*/ 2293829 w 4023"/>
              <a:gd name="T19" fmla="*/ 3844552 h 5887"/>
              <a:gd name="T20" fmla="*/ 331701 w 4023"/>
              <a:gd name="T21" fmla="*/ 3844552 h 5887"/>
              <a:gd name="T22" fmla="*/ 331701 w 4023"/>
              <a:gd name="T23" fmla="*/ 3844552 h 5887"/>
              <a:gd name="T24" fmla="*/ 0 w 4023"/>
              <a:gd name="T25" fmla="*/ 3513395 h 5887"/>
              <a:gd name="T26" fmla="*/ 0 w 4023"/>
              <a:gd name="T27" fmla="*/ 2540827 h 5887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023" h="5887">
                <a:moveTo>
                  <a:pt x="0" y="1996"/>
                </a:moveTo>
                <a:lnTo>
                  <a:pt x="0" y="507"/>
                </a:lnTo>
                <a:cubicBezTo>
                  <a:pt x="0" y="228"/>
                  <a:pt x="228" y="0"/>
                  <a:pt x="508" y="0"/>
                </a:cubicBezTo>
                <a:lnTo>
                  <a:pt x="3513" y="0"/>
                </a:lnTo>
                <a:cubicBezTo>
                  <a:pt x="3793" y="0"/>
                  <a:pt x="4022" y="228"/>
                  <a:pt x="4022" y="507"/>
                </a:cubicBezTo>
                <a:lnTo>
                  <a:pt x="4022" y="5379"/>
                </a:lnTo>
                <a:cubicBezTo>
                  <a:pt x="4022" y="5658"/>
                  <a:pt x="3793" y="5886"/>
                  <a:pt x="3513" y="5886"/>
                </a:cubicBezTo>
                <a:lnTo>
                  <a:pt x="508" y="5886"/>
                </a:lnTo>
                <a:cubicBezTo>
                  <a:pt x="228" y="5886"/>
                  <a:pt x="0" y="5658"/>
                  <a:pt x="0" y="5379"/>
                </a:cubicBezTo>
                <a:lnTo>
                  <a:pt x="0" y="3890"/>
                </a:lnTo>
              </a:path>
            </a:pathLst>
          </a:custGeom>
          <a:noFill/>
          <a:ln w="508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32" name="Line 73">
            <a:extLst>
              <a:ext uri="{FF2B5EF4-FFF2-40B4-BE49-F238E27FC236}">
                <a16:creationId xmlns:a16="http://schemas.microsoft.com/office/drawing/2014/main" id="{073115EC-123A-4EFA-EFBE-145A09165D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56585" y="8783405"/>
            <a:ext cx="580859" cy="73588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33" name="Freeform 74">
            <a:extLst>
              <a:ext uri="{FF2B5EF4-FFF2-40B4-BE49-F238E27FC236}">
                <a16:creationId xmlns:a16="http://schemas.microsoft.com/office/drawing/2014/main" id="{ABDD71E1-D380-B72A-0EC2-C92EDFBB5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7500" y="8747634"/>
            <a:ext cx="114127" cy="114129"/>
          </a:xfrm>
          <a:custGeom>
            <a:avLst/>
            <a:gdLst>
              <a:gd name="T0" fmla="*/ 192323 w 294"/>
              <a:gd name="T1" fmla="*/ 96490 h 294"/>
              <a:gd name="T2" fmla="*/ 192323 w 294"/>
              <a:gd name="T3" fmla="*/ 96490 h 294"/>
              <a:gd name="T4" fmla="*/ 95833 w 294"/>
              <a:gd name="T5" fmla="*/ 192323 h 294"/>
              <a:gd name="T6" fmla="*/ 95833 w 294"/>
              <a:gd name="T7" fmla="*/ 192323 h 294"/>
              <a:gd name="T8" fmla="*/ 0 w 294"/>
              <a:gd name="T9" fmla="*/ 96490 h 294"/>
              <a:gd name="T10" fmla="*/ 0 w 294"/>
              <a:gd name="T11" fmla="*/ 96490 h 294"/>
              <a:gd name="T12" fmla="*/ 95833 w 294"/>
              <a:gd name="T13" fmla="*/ 0 h 294"/>
              <a:gd name="T14" fmla="*/ 95833 w 294"/>
              <a:gd name="T15" fmla="*/ 0 h 294"/>
              <a:gd name="T16" fmla="*/ 192323 w 294"/>
              <a:gd name="T17" fmla="*/ 96490 h 29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4" h="294">
                <a:moveTo>
                  <a:pt x="293" y="147"/>
                </a:moveTo>
                <a:lnTo>
                  <a:pt x="293" y="147"/>
                </a:lnTo>
                <a:cubicBezTo>
                  <a:pt x="293" y="228"/>
                  <a:pt x="228" y="293"/>
                  <a:pt x="146" y="293"/>
                </a:cubicBezTo>
                <a:cubicBezTo>
                  <a:pt x="66" y="293"/>
                  <a:pt x="0" y="228"/>
                  <a:pt x="0" y="147"/>
                </a:cubicBezTo>
                <a:cubicBezTo>
                  <a:pt x="0" y="66"/>
                  <a:pt x="66" y="0"/>
                  <a:pt x="146" y="0"/>
                </a:cubicBezTo>
                <a:cubicBezTo>
                  <a:pt x="228" y="0"/>
                  <a:pt x="293" y="66"/>
                  <a:pt x="293" y="147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34" name="Freeform 75">
            <a:extLst>
              <a:ext uri="{FF2B5EF4-FFF2-40B4-BE49-F238E27FC236}">
                <a16:creationId xmlns:a16="http://schemas.microsoft.com/office/drawing/2014/main" id="{2627DBBC-D1A0-38D9-C24C-4535754F9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670" y="8728897"/>
            <a:ext cx="114128" cy="112426"/>
          </a:xfrm>
          <a:custGeom>
            <a:avLst/>
            <a:gdLst>
              <a:gd name="T0" fmla="*/ 192327 w 295"/>
              <a:gd name="T1" fmla="*/ 94399 h 292"/>
              <a:gd name="T2" fmla="*/ 192327 w 295"/>
              <a:gd name="T3" fmla="*/ 94399 h 292"/>
              <a:gd name="T4" fmla="*/ 96163 w 295"/>
              <a:gd name="T5" fmla="*/ 189449 h 292"/>
              <a:gd name="T6" fmla="*/ 96163 w 295"/>
              <a:gd name="T7" fmla="*/ 189449 h 292"/>
              <a:gd name="T8" fmla="*/ 0 w 295"/>
              <a:gd name="T9" fmla="*/ 94399 h 292"/>
              <a:gd name="T10" fmla="*/ 0 w 295"/>
              <a:gd name="T11" fmla="*/ 94399 h 292"/>
              <a:gd name="T12" fmla="*/ 96163 w 295"/>
              <a:gd name="T13" fmla="*/ 0 h 292"/>
              <a:gd name="T14" fmla="*/ 96163 w 295"/>
              <a:gd name="T15" fmla="*/ 0 h 292"/>
              <a:gd name="T16" fmla="*/ 192327 w 295"/>
              <a:gd name="T17" fmla="*/ 94399 h 29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5" h="292">
                <a:moveTo>
                  <a:pt x="294" y="145"/>
                </a:moveTo>
                <a:lnTo>
                  <a:pt x="294" y="145"/>
                </a:lnTo>
                <a:cubicBezTo>
                  <a:pt x="294" y="226"/>
                  <a:pt x="228" y="291"/>
                  <a:pt x="147" y="291"/>
                </a:cubicBezTo>
                <a:cubicBezTo>
                  <a:pt x="66" y="291"/>
                  <a:pt x="0" y="226"/>
                  <a:pt x="0" y="145"/>
                </a:cubicBezTo>
                <a:cubicBezTo>
                  <a:pt x="0" y="64"/>
                  <a:pt x="66" y="0"/>
                  <a:pt x="147" y="0"/>
                </a:cubicBezTo>
                <a:cubicBezTo>
                  <a:pt x="228" y="0"/>
                  <a:pt x="294" y="64"/>
                  <a:pt x="294" y="145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35" name="Freeform 76">
            <a:extLst>
              <a:ext uri="{FF2B5EF4-FFF2-40B4-BE49-F238E27FC236}">
                <a16:creationId xmlns:a16="http://schemas.microsoft.com/office/drawing/2014/main" id="{E9BC67F6-8447-E3E6-8BD1-F0029C5A5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6876" y="9459669"/>
            <a:ext cx="114127" cy="114129"/>
          </a:xfrm>
          <a:custGeom>
            <a:avLst/>
            <a:gdLst>
              <a:gd name="T0" fmla="*/ 192325 w 295"/>
              <a:gd name="T1" fmla="*/ 96490 h 294"/>
              <a:gd name="T2" fmla="*/ 192325 w 295"/>
              <a:gd name="T3" fmla="*/ 96490 h 294"/>
              <a:gd name="T4" fmla="*/ 96162 w 295"/>
              <a:gd name="T5" fmla="*/ 192323 h 294"/>
              <a:gd name="T6" fmla="*/ 96162 w 295"/>
              <a:gd name="T7" fmla="*/ 192323 h 294"/>
              <a:gd name="T8" fmla="*/ 0 w 295"/>
              <a:gd name="T9" fmla="*/ 96490 h 294"/>
              <a:gd name="T10" fmla="*/ 0 w 295"/>
              <a:gd name="T11" fmla="*/ 96490 h 294"/>
              <a:gd name="T12" fmla="*/ 96162 w 295"/>
              <a:gd name="T13" fmla="*/ 0 h 294"/>
              <a:gd name="T14" fmla="*/ 96162 w 295"/>
              <a:gd name="T15" fmla="*/ 0 h 294"/>
              <a:gd name="T16" fmla="*/ 192325 w 295"/>
              <a:gd name="T17" fmla="*/ 96490 h 29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5" h="294">
                <a:moveTo>
                  <a:pt x="294" y="147"/>
                </a:moveTo>
                <a:lnTo>
                  <a:pt x="294" y="147"/>
                </a:lnTo>
                <a:cubicBezTo>
                  <a:pt x="294" y="228"/>
                  <a:pt x="228" y="293"/>
                  <a:pt x="147" y="293"/>
                </a:cubicBezTo>
                <a:cubicBezTo>
                  <a:pt x="67" y="293"/>
                  <a:pt x="0" y="228"/>
                  <a:pt x="0" y="147"/>
                </a:cubicBezTo>
                <a:cubicBezTo>
                  <a:pt x="0" y="66"/>
                  <a:pt x="67" y="0"/>
                  <a:pt x="147" y="0"/>
                </a:cubicBezTo>
                <a:cubicBezTo>
                  <a:pt x="228" y="0"/>
                  <a:pt x="294" y="66"/>
                  <a:pt x="294" y="147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37" name="Freeform 77">
            <a:extLst>
              <a:ext uri="{FF2B5EF4-FFF2-40B4-BE49-F238E27FC236}">
                <a16:creationId xmlns:a16="http://schemas.microsoft.com/office/drawing/2014/main" id="{6DDFAC70-F474-4B94-0153-A305EAFD6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6876" y="9459669"/>
            <a:ext cx="114127" cy="114129"/>
          </a:xfrm>
          <a:custGeom>
            <a:avLst/>
            <a:gdLst>
              <a:gd name="T0" fmla="*/ 192325 w 295"/>
              <a:gd name="T1" fmla="*/ 96490 h 294"/>
              <a:gd name="T2" fmla="*/ 192325 w 295"/>
              <a:gd name="T3" fmla="*/ 96490 h 294"/>
              <a:gd name="T4" fmla="*/ 96162 w 295"/>
              <a:gd name="T5" fmla="*/ 192323 h 294"/>
              <a:gd name="T6" fmla="*/ 96162 w 295"/>
              <a:gd name="T7" fmla="*/ 192323 h 294"/>
              <a:gd name="T8" fmla="*/ 0 w 295"/>
              <a:gd name="T9" fmla="*/ 96490 h 294"/>
              <a:gd name="T10" fmla="*/ 0 w 295"/>
              <a:gd name="T11" fmla="*/ 96490 h 294"/>
              <a:gd name="T12" fmla="*/ 96162 w 295"/>
              <a:gd name="T13" fmla="*/ 0 h 294"/>
              <a:gd name="T14" fmla="*/ 96162 w 295"/>
              <a:gd name="T15" fmla="*/ 0 h 294"/>
              <a:gd name="T16" fmla="*/ 192325 w 295"/>
              <a:gd name="T17" fmla="*/ 96490 h 29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5" h="294">
                <a:moveTo>
                  <a:pt x="294" y="147"/>
                </a:moveTo>
                <a:lnTo>
                  <a:pt x="294" y="147"/>
                </a:lnTo>
                <a:cubicBezTo>
                  <a:pt x="294" y="228"/>
                  <a:pt x="228" y="293"/>
                  <a:pt x="147" y="293"/>
                </a:cubicBezTo>
                <a:cubicBezTo>
                  <a:pt x="67" y="293"/>
                  <a:pt x="0" y="228"/>
                  <a:pt x="0" y="147"/>
                </a:cubicBezTo>
                <a:cubicBezTo>
                  <a:pt x="0" y="66"/>
                  <a:pt x="67" y="0"/>
                  <a:pt x="147" y="0"/>
                </a:cubicBezTo>
                <a:cubicBezTo>
                  <a:pt x="228" y="0"/>
                  <a:pt x="294" y="66"/>
                  <a:pt x="294" y="147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39" name="Freeform 78">
            <a:extLst>
              <a:ext uri="{FF2B5EF4-FFF2-40B4-BE49-F238E27FC236}">
                <a16:creationId xmlns:a16="http://schemas.microsoft.com/office/drawing/2014/main" id="{C8BD1D64-B029-278E-8D3C-9699EECA2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232" y="9459669"/>
            <a:ext cx="114128" cy="114129"/>
          </a:xfrm>
          <a:custGeom>
            <a:avLst/>
            <a:gdLst>
              <a:gd name="T0" fmla="*/ 192325 w 294"/>
              <a:gd name="T1" fmla="*/ 96490 h 294"/>
              <a:gd name="T2" fmla="*/ 192325 w 294"/>
              <a:gd name="T3" fmla="*/ 96490 h 294"/>
              <a:gd name="T4" fmla="*/ 96491 w 294"/>
              <a:gd name="T5" fmla="*/ 192323 h 294"/>
              <a:gd name="T6" fmla="*/ 96491 w 294"/>
              <a:gd name="T7" fmla="*/ 192323 h 294"/>
              <a:gd name="T8" fmla="*/ 0 w 294"/>
              <a:gd name="T9" fmla="*/ 96490 h 294"/>
              <a:gd name="T10" fmla="*/ 0 w 294"/>
              <a:gd name="T11" fmla="*/ 96490 h 294"/>
              <a:gd name="T12" fmla="*/ 96491 w 294"/>
              <a:gd name="T13" fmla="*/ 0 h 294"/>
              <a:gd name="T14" fmla="*/ 96491 w 294"/>
              <a:gd name="T15" fmla="*/ 0 h 294"/>
              <a:gd name="T16" fmla="*/ 192325 w 294"/>
              <a:gd name="T17" fmla="*/ 96490 h 29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4" h="294">
                <a:moveTo>
                  <a:pt x="293" y="147"/>
                </a:moveTo>
                <a:lnTo>
                  <a:pt x="293" y="147"/>
                </a:lnTo>
                <a:cubicBezTo>
                  <a:pt x="293" y="228"/>
                  <a:pt x="228" y="293"/>
                  <a:pt x="147" y="293"/>
                </a:cubicBezTo>
                <a:cubicBezTo>
                  <a:pt x="66" y="293"/>
                  <a:pt x="0" y="228"/>
                  <a:pt x="0" y="147"/>
                </a:cubicBezTo>
                <a:cubicBezTo>
                  <a:pt x="0" y="66"/>
                  <a:pt x="66" y="0"/>
                  <a:pt x="147" y="0"/>
                </a:cubicBezTo>
                <a:cubicBezTo>
                  <a:pt x="228" y="0"/>
                  <a:pt x="293" y="66"/>
                  <a:pt x="293" y="147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40" name="Freeform 79">
            <a:extLst>
              <a:ext uri="{FF2B5EF4-FFF2-40B4-BE49-F238E27FC236}">
                <a16:creationId xmlns:a16="http://schemas.microsoft.com/office/drawing/2014/main" id="{AB384EB6-91E5-1FB7-367E-D012E9D19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4420" y="7754534"/>
            <a:ext cx="526350" cy="526360"/>
          </a:xfrm>
          <a:custGeom>
            <a:avLst/>
            <a:gdLst>
              <a:gd name="T0" fmla="*/ 889360 w 1361"/>
              <a:gd name="T1" fmla="*/ 445007 h 1362"/>
              <a:gd name="T2" fmla="*/ 889360 w 1361"/>
              <a:gd name="T3" fmla="*/ 445007 h 1362"/>
              <a:gd name="T4" fmla="*/ 444680 w 1361"/>
              <a:gd name="T5" fmla="*/ 889361 h 1362"/>
              <a:gd name="T6" fmla="*/ 444680 w 1361"/>
              <a:gd name="T7" fmla="*/ 889361 h 1362"/>
              <a:gd name="T8" fmla="*/ 0 w 1361"/>
              <a:gd name="T9" fmla="*/ 445007 h 1362"/>
              <a:gd name="T10" fmla="*/ 0 w 1361"/>
              <a:gd name="T11" fmla="*/ 445007 h 1362"/>
              <a:gd name="T12" fmla="*/ 444680 w 1361"/>
              <a:gd name="T13" fmla="*/ 0 h 1362"/>
              <a:gd name="T14" fmla="*/ 444680 w 1361"/>
              <a:gd name="T15" fmla="*/ 0 h 1362"/>
              <a:gd name="T16" fmla="*/ 889360 w 1361"/>
              <a:gd name="T17" fmla="*/ 445007 h 136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1" h="1362">
                <a:moveTo>
                  <a:pt x="1360" y="681"/>
                </a:moveTo>
                <a:lnTo>
                  <a:pt x="1360" y="681"/>
                </a:lnTo>
                <a:cubicBezTo>
                  <a:pt x="1360" y="1057"/>
                  <a:pt x="1056" y="1361"/>
                  <a:pt x="680" y="1361"/>
                </a:cubicBezTo>
                <a:cubicBezTo>
                  <a:pt x="304" y="1361"/>
                  <a:pt x="0" y="1057"/>
                  <a:pt x="0" y="681"/>
                </a:cubicBezTo>
                <a:cubicBezTo>
                  <a:pt x="0" y="305"/>
                  <a:pt x="304" y="0"/>
                  <a:pt x="680" y="0"/>
                </a:cubicBezTo>
                <a:cubicBezTo>
                  <a:pt x="1056" y="0"/>
                  <a:pt x="1360" y="305"/>
                  <a:pt x="1360" y="681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141" name="Freeform 80">
            <a:extLst>
              <a:ext uri="{FF2B5EF4-FFF2-40B4-BE49-F238E27FC236}">
                <a16:creationId xmlns:a16="http://schemas.microsoft.com/office/drawing/2014/main" id="{EA46E80E-03DA-0425-6662-147290812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9218" y="7754534"/>
            <a:ext cx="526349" cy="526360"/>
          </a:xfrm>
          <a:custGeom>
            <a:avLst/>
            <a:gdLst>
              <a:gd name="T0" fmla="*/ 889359 w 1361"/>
              <a:gd name="T1" fmla="*/ 445007 h 1362"/>
              <a:gd name="T2" fmla="*/ 889359 w 1361"/>
              <a:gd name="T3" fmla="*/ 445007 h 1362"/>
              <a:gd name="T4" fmla="*/ 444680 w 1361"/>
              <a:gd name="T5" fmla="*/ 889361 h 1362"/>
              <a:gd name="T6" fmla="*/ 444680 w 1361"/>
              <a:gd name="T7" fmla="*/ 889361 h 1362"/>
              <a:gd name="T8" fmla="*/ 0 w 1361"/>
              <a:gd name="T9" fmla="*/ 445007 h 1362"/>
              <a:gd name="T10" fmla="*/ 0 w 1361"/>
              <a:gd name="T11" fmla="*/ 445007 h 1362"/>
              <a:gd name="T12" fmla="*/ 444680 w 1361"/>
              <a:gd name="T13" fmla="*/ 0 h 1362"/>
              <a:gd name="T14" fmla="*/ 444680 w 1361"/>
              <a:gd name="T15" fmla="*/ 0 h 1362"/>
              <a:gd name="T16" fmla="*/ 889359 w 1361"/>
              <a:gd name="T17" fmla="*/ 445007 h 136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1" h="1362">
                <a:moveTo>
                  <a:pt x="1360" y="681"/>
                </a:moveTo>
                <a:lnTo>
                  <a:pt x="1360" y="681"/>
                </a:lnTo>
                <a:cubicBezTo>
                  <a:pt x="1360" y="1057"/>
                  <a:pt x="1055" y="1361"/>
                  <a:pt x="680" y="1361"/>
                </a:cubicBezTo>
                <a:cubicBezTo>
                  <a:pt x="304" y="1361"/>
                  <a:pt x="0" y="1057"/>
                  <a:pt x="0" y="681"/>
                </a:cubicBezTo>
                <a:cubicBezTo>
                  <a:pt x="0" y="305"/>
                  <a:pt x="304" y="0"/>
                  <a:pt x="680" y="0"/>
                </a:cubicBezTo>
                <a:cubicBezTo>
                  <a:pt x="1055" y="0"/>
                  <a:pt x="1360" y="305"/>
                  <a:pt x="1360" y="681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225" name="Freeform 81">
            <a:extLst>
              <a:ext uri="{FF2B5EF4-FFF2-40B4-BE49-F238E27FC236}">
                <a16:creationId xmlns:a16="http://schemas.microsoft.com/office/drawing/2014/main" id="{9E07A9E3-B330-5C3C-F121-739C387AA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4014" y="7754534"/>
            <a:ext cx="526350" cy="526360"/>
          </a:xfrm>
          <a:custGeom>
            <a:avLst/>
            <a:gdLst>
              <a:gd name="T0" fmla="*/ 889361 w 1362"/>
              <a:gd name="T1" fmla="*/ 445007 h 1362"/>
              <a:gd name="T2" fmla="*/ 889361 w 1362"/>
              <a:gd name="T3" fmla="*/ 445007 h 1362"/>
              <a:gd name="T4" fmla="*/ 444354 w 1362"/>
              <a:gd name="T5" fmla="*/ 889361 h 1362"/>
              <a:gd name="T6" fmla="*/ 444354 w 1362"/>
              <a:gd name="T7" fmla="*/ 889361 h 1362"/>
              <a:gd name="T8" fmla="*/ 0 w 1362"/>
              <a:gd name="T9" fmla="*/ 445007 h 1362"/>
              <a:gd name="T10" fmla="*/ 0 w 1362"/>
              <a:gd name="T11" fmla="*/ 445007 h 1362"/>
              <a:gd name="T12" fmla="*/ 444354 w 1362"/>
              <a:gd name="T13" fmla="*/ 0 h 1362"/>
              <a:gd name="T14" fmla="*/ 444354 w 1362"/>
              <a:gd name="T15" fmla="*/ 0 h 1362"/>
              <a:gd name="T16" fmla="*/ 889361 w 1362"/>
              <a:gd name="T17" fmla="*/ 445007 h 136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362" h="1362">
                <a:moveTo>
                  <a:pt x="1361" y="681"/>
                </a:moveTo>
                <a:lnTo>
                  <a:pt x="1361" y="681"/>
                </a:lnTo>
                <a:cubicBezTo>
                  <a:pt x="1361" y="1057"/>
                  <a:pt x="1056" y="1361"/>
                  <a:pt x="680" y="1361"/>
                </a:cubicBezTo>
                <a:cubicBezTo>
                  <a:pt x="305" y="1361"/>
                  <a:pt x="0" y="1057"/>
                  <a:pt x="0" y="681"/>
                </a:cubicBezTo>
                <a:cubicBezTo>
                  <a:pt x="0" y="305"/>
                  <a:pt x="305" y="0"/>
                  <a:pt x="680" y="0"/>
                </a:cubicBezTo>
                <a:cubicBezTo>
                  <a:pt x="1056" y="0"/>
                  <a:pt x="1361" y="305"/>
                  <a:pt x="1361" y="68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238" name="Freeform 301">
            <a:extLst>
              <a:ext uri="{FF2B5EF4-FFF2-40B4-BE49-F238E27FC236}">
                <a16:creationId xmlns:a16="http://schemas.microsoft.com/office/drawing/2014/main" id="{B23EAD40-D47C-917C-ED29-A954E5FC9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522" y="8148028"/>
            <a:ext cx="45719" cy="445508"/>
          </a:xfrm>
          <a:custGeom>
            <a:avLst/>
            <a:gdLst>
              <a:gd name="T0" fmla="*/ 0 w 51"/>
              <a:gd name="T1" fmla="*/ 21575 h 1586"/>
              <a:gd name="T2" fmla="*/ 0 w 51"/>
              <a:gd name="T3" fmla="*/ 893729 h 1586"/>
              <a:gd name="T4" fmla="*/ 0 w 51"/>
              <a:gd name="T5" fmla="*/ 1014680 h 1586"/>
              <a:gd name="T6" fmla="*/ 0 w 51"/>
              <a:gd name="T7" fmla="*/ 1014680 h 1586"/>
              <a:gd name="T8" fmla="*/ 33886 w 51"/>
              <a:gd name="T9" fmla="*/ 1014680 h 1586"/>
              <a:gd name="T10" fmla="*/ 33886 w 51"/>
              <a:gd name="T11" fmla="*/ 143180 h 1586"/>
              <a:gd name="T12" fmla="*/ 33886 w 51"/>
              <a:gd name="T13" fmla="*/ 21575 h 1586"/>
              <a:gd name="T14" fmla="*/ 33886 w 51"/>
              <a:gd name="T15" fmla="*/ 21575 h 1586"/>
              <a:gd name="T16" fmla="*/ 0 w 51"/>
              <a:gd name="T17" fmla="*/ 21575 h 158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1" h="1586">
                <a:moveTo>
                  <a:pt x="0" y="33"/>
                </a:moveTo>
                <a:lnTo>
                  <a:pt x="0" y="1367"/>
                </a:lnTo>
                <a:lnTo>
                  <a:pt x="0" y="1552"/>
                </a:lnTo>
                <a:cubicBezTo>
                  <a:pt x="0" y="1585"/>
                  <a:pt x="50" y="1585"/>
                  <a:pt x="50" y="1552"/>
                </a:cubicBezTo>
                <a:lnTo>
                  <a:pt x="50" y="219"/>
                </a:lnTo>
                <a:lnTo>
                  <a:pt x="50" y="33"/>
                </a:lnTo>
                <a:cubicBezTo>
                  <a:pt x="50" y="0"/>
                  <a:pt x="0" y="0"/>
                  <a:pt x="0" y="3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242" name="Freeform 302">
            <a:extLst>
              <a:ext uri="{FF2B5EF4-FFF2-40B4-BE49-F238E27FC236}">
                <a16:creationId xmlns:a16="http://schemas.microsoft.com/office/drawing/2014/main" id="{7342517A-D3FC-F85C-7957-E6086DDD6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9616" y="8148028"/>
            <a:ext cx="45719" cy="437938"/>
          </a:xfrm>
          <a:custGeom>
            <a:avLst/>
            <a:gdLst>
              <a:gd name="T0" fmla="*/ 0 w 52"/>
              <a:gd name="T1" fmla="*/ 21575 h 1586"/>
              <a:gd name="T2" fmla="*/ 0 w 52"/>
              <a:gd name="T3" fmla="*/ 893729 h 1586"/>
              <a:gd name="T4" fmla="*/ 0 w 52"/>
              <a:gd name="T5" fmla="*/ 1014680 h 1586"/>
              <a:gd name="T6" fmla="*/ 0 w 52"/>
              <a:gd name="T7" fmla="*/ 1014680 h 1586"/>
              <a:gd name="T8" fmla="*/ 33899 w 52"/>
              <a:gd name="T9" fmla="*/ 1014680 h 1586"/>
              <a:gd name="T10" fmla="*/ 33899 w 52"/>
              <a:gd name="T11" fmla="*/ 143180 h 1586"/>
              <a:gd name="T12" fmla="*/ 33899 w 52"/>
              <a:gd name="T13" fmla="*/ 21575 h 1586"/>
              <a:gd name="T14" fmla="*/ 33899 w 52"/>
              <a:gd name="T15" fmla="*/ 21575 h 1586"/>
              <a:gd name="T16" fmla="*/ 0 w 52"/>
              <a:gd name="T17" fmla="*/ 21575 h 158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2" h="1586">
                <a:moveTo>
                  <a:pt x="0" y="33"/>
                </a:moveTo>
                <a:lnTo>
                  <a:pt x="0" y="1367"/>
                </a:lnTo>
                <a:lnTo>
                  <a:pt x="0" y="1552"/>
                </a:lnTo>
                <a:cubicBezTo>
                  <a:pt x="0" y="1585"/>
                  <a:pt x="51" y="1585"/>
                  <a:pt x="51" y="1552"/>
                </a:cubicBezTo>
                <a:lnTo>
                  <a:pt x="51" y="219"/>
                </a:lnTo>
                <a:lnTo>
                  <a:pt x="51" y="33"/>
                </a:lnTo>
                <a:cubicBezTo>
                  <a:pt x="51" y="0"/>
                  <a:pt x="0" y="0"/>
                  <a:pt x="0" y="3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243" name="Freeform 303">
            <a:extLst>
              <a:ext uri="{FF2B5EF4-FFF2-40B4-BE49-F238E27FC236}">
                <a16:creationId xmlns:a16="http://schemas.microsoft.com/office/drawing/2014/main" id="{FAD6CB1D-59FA-5DC1-1F9B-A1EAEF823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2710" y="8148028"/>
            <a:ext cx="45719" cy="445508"/>
          </a:xfrm>
          <a:custGeom>
            <a:avLst/>
            <a:gdLst>
              <a:gd name="T0" fmla="*/ 0 w 52"/>
              <a:gd name="T1" fmla="*/ 21575 h 1586"/>
              <a:gd name="T2" fmla="*/ 0 w 52"/>
              <a:gd name="T3" fmla="*/ 893729 h 1586"/>
              <a:gd name="T4" fmla="*/ 0 w 52"/>
              <a:gd name="T5" fmla="*/ 1014680 h 1586"/>
              <a:gd name="T6" fmla="*/ 0 w 52"/>
              <a:gd name="T7" fmla="*/ 1014680 h 1586"/>
              <a:gd name="T8" fmla="*/ 33899 w 52"/>
              <a:gd name="T9" fmla="*/ 1014680 h 1586"/>
              <a:gd name="T10" fmla="*/ 33899 w 52"/>
              <a:gd name="T11" fmla="*/ 143180 h 1586"/>
              <a:gd name="T12" fmla="*/ 33899 w 52"/>
              <a:gd name="T13" fmla="*/ 21575 h 1586"/>
              <a:gd name="T14" fmla="*/ 33899 w 52"/>
              <a:gd name="T15" fmla="*/ 21575 h 1586"/>
              <a:gd name="T16" fmla="*/ 0 w 52"/>
              <a:gd name="T17" fmla="*/ 21575 h 158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2" h="1586">
                <a:moveTo>
                  <a:pt x="0" y="33"/>
                </a:moveTo>
                <a:lnTo>
                  <a:pt x="0" y="1367"/>
                </a:lnTo>
                <a:lnTo>
                  <a:pt x="0" y="1552"/>
                </a:lnTo>
                <a:cubicBezTo>
                  <a:pt x="0" y="1585"/>
                  <a:pt x="51" y="1585"/>
                  <a:pt x="51" y="1552"/>
                </a:cubicBezTo>
                <a:lnTo>
                  <a:pt x="51" y="219"/>
                </a:lnTo>
                <a:lnTo>
                  <a:pt x="51" y="33"/>
                </a:lnTo>
                <a:cubicBezTo>
                  <a:pt x="51" y="0"/>
                  <a:pt x="0" y="0"/>
                  <a:pt x="0" y="3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pPr defTabSz="566997"/>
            <a:endParaRPr lang="en-US" sz="1116" dirty="0">
              <a:solidFill>
                <a:srgbClr val="747994"/>
              </a:solidFill>
              <a:latin typeface="Poppins" pitchFamily="2" charset="77"/>
            </a:endParaRP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E35C8EC5-140A-642C-57E1-A58ADFCFF043}"/>
              </a:ext>
            </a:extLst>
          </p:cNvPr>
          <p:cNvSpPr txBox="1"/>
          <p:nvPr/>
        </p:nvSpPr>
        <p:spPr>
          <a:xfrm>
            <a:off x="956845" y="8585965"/>
            <a:ext cx="1320765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/>
            <a:r>
              <a:rPr lang="en-US" sz="1300" b="1" spc="-9" dirty="0">
                <a:solidFill>
                  <a:srgbClr val="3C348B"/>
                </a:solidFill>
                <a:latin typeface="Poppins" pitchFamily="2" charset="77"/>
                <a:cs typeface="Poppins" pitchFamily="2" charset="77"/>
              </a:rPr>
              <a:t>Design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27D1846A-4452-DBAA-C30A-F9B4B9B8327B}"/>
              </a:ext>
            </a:extLst>
          </p:cNvPr>
          <p:cNvSpPr txBox="1"/>
          <p:nvPr/>
        </p:nvSpPr>
        <p:spPr>
          <a:xfrm>
            <a:off x="956844" y="8773890"/>
            <a:ext cx="1320765" cy="14511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66997">
              <a:lnSpc>
                <a:spcPct val="150000"/>
              </a:lnSpc>
            </a:pPr>
            <a:r>
              <a:rPr lang="en-GB" sz="1200" spc="-6" dirty="0">
                <a:solidFill>
                  <a:srgbClr val="747994"/>
                </a:solidFill>
                <a:latin typeface="Poppins" pitchFamily="2" charset="77"/>
                <a:cs typeface="Poppins" pitchFamily="2" charset="77"/>
              </a:rPr>
              <a:t>Use a study design that best matches your research question</a:t>
            </a:r>
            <a:endParaRPr lang="en-US" sz="1200" spc="-6" dirty="0">
              <a:solidFill>
                <a:srgbClr val="74799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2452175E-604A-C577-B32C-1817C6ED8ED8}"/>
              </a:ext>
            </a:extLst>
          </p:cNvPr>
          <p:cNvSpPr txBox="1"/>
          <p:nvPr/>
        </p:nvSpPr>
        <p:spPr>
          <a:xfrm>
            <a:off x="1418974" y="7815843"/>
            <a:ext cx="396506" cy="4455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566997"/>
            <a:r>
              <a:rPr lang="en-US" sz="2295" b="1" spc="-90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A83026C9-E470-196D-88DF-A8B7FDEABD6A}"/>
              </a:ext>
            </a:extLst>
          </p:cNvPr>
          <p:cNvSpPr txBox="1"/>
          <p:nvPr/>
        </p:nvSpPr>
        <p:spPr>
          <a:xfrm>
            <a:off x="3103662" y="8585965"/>
            <a:ext cx="1352350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/>
            <a:r>
              <a:rPr lang="en-US" sz="1300" b="1" spc="-9" dirty="0">
                <a:solidFill>
                  <a:srgbClr val="7678ED"/>
                </a:solidFill>
                <a:latin typeface="Poppins" pitchFamily="2" charset="77"/>
                <a:cs typeface="Poppins" pitchFamily="2" charset="77"/>
              </a:rPr>
              <a:t>Collaboration</a:t>
            </a:r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id="{B0CD140B-E548-E55D-4FB6-141E489D4B6F}"/>
              </a:ext>
            </a:extLst>
          </p:cNvPr>
          <p:cNvSpPr txBox="1"/>
          <p:nvPr/>
        </p:nvSpPr>
        <p:spPr>
          <a:xfrm>
            <a:off x="3116619" y="8929649"/>
            <a:ext cx="1382050" cy="1174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66997">
              <a:lnSpc>
                <a:spcPct val="150000"/>
              </a:lnSpc>
            </a:pPr>
            <a:r>
              <a:rPr lang="en-GB" sz="1200" spc="-6" dirty="0">
                <a:solidFill>
                  <a:srgbClr val="747994"/>
                </a:solidFill>
                <a:latin typeface="Poppins" pitchFamily="2" charset="77"/>
                <a:cs typeface="Poppins" pitchFamily="2" charset="77"/>
              </a:rPr>
              <a:t>Work with experts and patients’ representatives</a:t>
            </a:r>
            <a:endParaRPr lang="en-US" sz="1200" spc="-6" dirty="0">
              <a:solidFill>
                <a:srgbClr val="74799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A520D327-832F-0042-C3A5-BA0BE505E39F}"/>
              </a:ext>
            </a:extLst>
          </p:cNvPr>
          <p:cNvSpPr txBox="1"/>
          <p:nvPr/>
        </p:nvSpPr>
        <p:spPr>
          <a:xfrm>
            <a:off x="3581584" y="7815843"/>
            <a:ext cx="396506" cy="4455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566997"/>
            <a:r>
              <a:rPr lang="en-US" sz="2295" b="1" spc="-90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250" name="TextBox 249">
            <a:extLst>
              <a:ext uri="{FF2B5EF4-FFF2-40B4-BE49-F238E27FC236}">
                <a16:creationId xmlns:a16="http://schemas.microsoft.com/office/drawing/2014/main" id="{F83679D6-1B5D-7A7D-D026-F8E41876732B}"/>
              </a:ext>
            </a:extLst>
          </p:cNvPr>
          <p:cNvSpPr txBox="1"/>
          <p:nvPr/>
        </p:nvSpPr>
        <p:spPr>
          <a:xfrm>
            <a:off x="5279230" y="8585965"/>
            <a:ext cx="1320765" cy="29238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/>
            <a:r>
              <a:rPr lang="en-US" sz="1300" b="1" spc="-9" dirty="0">
                <a:solidFill>
                  <a:srgbClr val="F7B801"/>
                </a:solidFill>
                <a:latin typeface="Poppins" pitchFamily="2" charset="77"/>
                <a:cs typeface="Poppins" pitchFamily="2" charset="77"/>
              </a:rPr>
              <a:t>Advice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41DFAD57-36AB-4D50-6F56-F75001210F7F}"/>
              </a:ext>
            </a:extLst>
          </p:cNvPr>
          <p:cNvSpPr txBox="1"/>
          <p:nvPr/>
        </p:nvSpPr>
        <p:spPr>
          <a:xfrm>
            <a:off x="5253810" y="8878353"/>
            <a:ext cx="1320765" cy="1174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566997">
              <a:lnSpc>
                <a:spcPct val="150000"/>
              </a:lnSpc>
            </a:pPr>
            <a:r>
              <a:rPr lang="en-GB" sz="1200" spc="-6" dirty="0">
                <a:solidFill>
                  <a:srgbClr val="747994"/>
                </a:solidFill>
                <a:latin typeface="Poppins" pitchFamily="2" charset="77"/>
                <a:cs typeface="Poppins" pitchFamily="2" charset="77"/>
              </a:rPr>
              <a:t>Contact your local Research Design Service for support</a:t>
            </a:r>
            <a:endParaRPr lang="en-US" sz="1200" spc="-6" dirty="0">
              <a:solidFill>
                <a:srgbClr val="747994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95377748-E10E-FB73-14F3-1D308DCCC7BA}"/>
              </a:ext>
            </a:extLst>
          </p:cNvPr>
          <p:cNvSpPr txBox="1"/>
          <p:nvPr/>
        </p:nvSpPr>
        <p:spPr>
          <a:xfrm>
            <a:off x="5744195" y="7815843"/>
            <a:ext cx="396506" cy="4455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566997"/>
            <a:r>
              <a:rPr lang="en-US" sz="2295" b="1" spc="-90" dirty="0">
                <a:solidFill>
                  <a:srgbClr val="FFFFFF"/>
                </a:solidFill>
                <a:latin typeface="Poppins" pitchFamily="2" charset="77"/>
                <a:cs typeface="Poppins" pitchFamily="2" charset="77"/>
              </a:rPr>
              <a:t>3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id="{079EE282-DC2E-2A0B-4D11-980753002857}"/>
              </a:ext>
            </a:extLst>
          </p:cNvPr>
          <p:cNvSpPr txBox="1"/>
          <p:nvPr/>
        </p:nvSpPr>
        <p:spPr>
          <a:xfrm>
            <a:off x="1" y="7162934"/>
            <a:ext cx="7559672" cy="4367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 defTabSz="566997">
              <a:lnSpc>
                <a:spcPts val="2915"/>
              </a:lnSpc>
            </a:pPr>
            <a:r>
              <a:rPr lang="en-US" sz="2000" b="1" spc="-96" dirty="0">
                <a:solidFill>
                  <a:srgbClr val="0B0D3B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Top 3 tips</a:t>
            </a:r>
          </a:p>
        </p:txBody>
      </p:sp>
      <p:pic>
        <p:nvPicPr>
          <p:cNvPr id="4" name="Graphic 3" descr="Folder Search outline">
            <a:extLst>
              <a:ext uri="{FF2B5EF4-FFF2-40B4-BE49-F238E27FC236}">
                <a16:creationId xmlns:a16="http://schemas.microsoft.com/office/drawing/2014/main" id="{10F8180B-6711-54D0-D0CE-68BE2D367C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6841" y="3979864"/>
            <a:ext cx="768581" cy="768581"/>
          </a:xfrm>
          <a:prstGeom prst="rect">
            <a:avLst/>
          </a:prstGeom>
        </p:spPr>
      </p:pic>
      <p:pic>
        <p:nvPicPr>
          <p:cNvPr id="10" name="Graphic 9" descr="Scales of justice outline">
            <a:extLst>
              <a:ext uri="{FF2B5EF4-FFF2-40B4-BE49-F238E27FC236}">
                <a16:creationId xmlns:a16="http://schemas.microsoft.com/office/drawing/2014/main" id="{92F28237-3739-84AB-7B3B-322AC08E9A4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09211" y="5538558"/>
            <a:ext cx="815906" cy="815906"/>
          </a:xfrm>
          <a:prstGeom prst="rect">
            <a:avLst/>
          </a:prstGeom>
        </p:spPr>
      </p:pic>
      <p:pic>
        <p:nvPicPr>
          <p:cNvPr id="12" name="Graphic 11" descr="Decision chart outline">
            <a:extLst>
              <a:ext uri="{FF2B5EF4-FFF2-40B4-BE49-F238E27FC236}">
                <a16:creationId xmlns:a16="http://schemas.microsoft.com/office/drawing/2014/main" id="{66827BB3-E290-60A7-CD78-D4B37F005D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10843" y="2297645"/>
            <a:ext cx="790165" cy="790165"/>
          </a:xfrm>
          <a:prstGeom prst="rect">
            <a:avLst/>
          </a:prstGeom>
        </p:spPr>
      </p:pic>
      <p:pic>
        <p:nvPicPr>
          <p:cNvPr id="14" name="Graphic 13" descr="Menu outline">
            <a:extLst>
              <a:ext uri="{FF2B5EF4-FFF2-40B4-BE49-F238E27FC236}">
                <a16:creationId xmlns:a16="http://schemas.microsoft.com/office/drawing/2014/main" id="{8AFC3212-BCBA-72B8-0E72-AE6915F6316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559630" y="221922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353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2573</TotalTime>
  <Words>137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Poppins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JONES Sarahjane</dc:creator>
  <cp:lastModifiedBy>Sarahjane Jones</cp:lastModifiedBy>
  <cp:revision>7</cp:revision>
  <dcterms:created xsi:type="dcterms:W3CDTF">2022-03-05T15:47:49Z</dcterms:created>
  <dcterms:modified xsi:type="dcterms:W3CDTF">2023-11-05T11:55:39Z</dcterms:modified>
</cp:coreProperties>
</file>